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0"/>
  </p:notesMasterIdLst>
  <p:handoutMasterIdLst>
    <p:handoutMasterId r:id="rId91"/>
  </p:handoutMasterIdLst>
  <p:sldIdLst>
    <p:sldId id="259" r:id="rId2"/>
    <p:sldId id="260" r:id="rId3"/>
    <p:sldId id="261" r:id="rId4"/>
    <p:sldId id="262" r:id="rId5"/>
    <p:sldId id="397" r:id="rId6"/>
    <p:sldId id="266" r:id="rId7"/>
    <p:sldId id="275" r:id="rId8"/>
    <p:sldId id="276" r:id="rId9"/>
    <p:sldId id="268" r:id="rId10"/>
    <p:sldId id="277" r:id="rId11"/>
    <p:sldId id="278" r:id="rId12"/>
    <p:sldId id="279" r:id="rId13"/>
    <p:sldId id="264" r:id="rId14"/>
    <p:sldId id="280" r:id="rId15"/>
    <p:sldId id="269" r:id="rId16"/>
    <p:sldId id="284" r:id="rId17"/>
    <p:sldId id="354" r:id="rId18"/>
    <p:sldId id="285" r:id="rId19"/>
    <p:sldId id="286" r:id="rId20"/>
    <p:sldId id="287" r:id="rId21"/>
    <p:sldId id="359" r:id="rId22"/>
    <p:sldId id="360" r:id="rId23"/>
    <p:sldId id="361" r:id="rId24"/>
    <p:sldId id="362" r:id="rId25"/>
    <p:sldId id="356" r:id="rId26"/>
    <p:sldId id="363" r:id="rId27"/>
    <p:sldId id="364" r:id="rId28"/>
    <p:sldId id="365" r:id="rId29"/>
    <p:sldId id="372" r:id="rId30"/>
    <p:sldId id="367" r:id="rId31"/>
    <p:sldId id="368" r:id="rId32"/>
    <p:sldId id="371"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272" r:id="rId56"/>
    <p:sldId id="323" r:id="rId57"/>
    <p:sldId id="324" r:id="rId58"/>
    <p:sldId id="325" r:id="rId59"/>
    <p:sldId id="326" r:id="rId60"/>
    <p:sldId id="327" r:id="rId61"/>
    <p:sldId id="340" r:id="rId62"/>
    <p:sldId id="329" r:id="rId63"/>
    <p:sldId id="330" r:id="rId64"/>
    <p:sldId id="331" r:id="rId65"/>
    <p:sldId id="332" r:id="rId66"/>
    <p:sldId id="333" r:id="rId67"/>
    <p:sldId id="334" r:id="rId68"/>
    <p:sldId id="335" r:id="rId69"/>
    <p:sldId id="336" r:id="rId70"/>
    <p:sldId id="337" r:id="rId71"/>
    <p:sldId id="338" r:id="rId72"/>
    <p:sldId id="339" r:id="rId73"/>
    <p:sldId id="341" r:id="rId74"/>
    <p:sldId id="271" r:id="rId75"/>
    <p:sldId id="342" r:id="rId76"/>
    <p:sldId id="343" r:id="rId77"/>
    <p:sldId id="347" r:id="rId78"/>
    <p:sldId id="348" r:id="rId79"/>
    <p:sldId id="344" r:id="rId80"/>
    <p:sldId id="345" r:id="rId81"/>
    <p:sldId id="346" r:id="rId82"/>
    <p:sldId id="349" r:id="rId83"/>
    <p:sldId id="350" r:id="rId84"/>
    <p:sldId id="273" r:id="rId85"/>
    <p:sldId id="396" r:id="rId86"/>
    <p:sldId id="351" r:id="rId87"/>
    <p:sldId id="352" r:id="rId88"/>
    <p:sldId id="395" r:id="rId8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AC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AC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AC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AC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ACF.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S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nr-n3400-05a\dnr-tt-dat0\shared\wr\DWPTMP\ACT-ACF\Inchul%20Statewide%20Drought\2015%20Format%20Drought%20Anaysis\Lakes%20-%20S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CARTERS ELEVATION</a:t>
            </a:r>
            <a:endParaRPr lang="en-US"/>
          </a:p>
        </c:rich>
      </c:tx>
      <c:layout/>
      <c:overlay val="0"/>
    </c:title>
    <c:autoTitleDeleted val="0"/>
    <c:plotArea>
      <c:layout>
        <c:manualLayout>
          <c:layoutTarget val="inner"/>
          <c:xMode val="edge"/>
          <c:yMode val="edge"/>
          <c:x val="8.6780529690528629E-2"/>
          <c:y val="9.0961105124557226E-2"/>
          <c:w val="0.90277302925566394"/>
          <c:h val="0.80404669151889818"/>
        </c:manualLayout>
      </c:layout>
      <c:lineChart>
        <c:grouping val="standard"/>
        <c:varyColors val="0"/>
        <c:ser>
          <c:idx val="0"/>
          <c:order val="0"/>
          <c:tx>
            <c:strRef>
              <c:f>Data!$B$5</c:f>
              <c:strCache>
                <c:ptCount val="1"/>
                <c:pt idx="0">
                  <c:v>Top of Conservation Pool</c:v>
                </c:pt>
              </c:strCache>
            </c:strRef>
          </c:tx>
          <c:spPr>
            <a:ln w="44450">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Data!$B$6:$B$370</c:f>
              <c:numCache>
                <c:formatCode>0</c:formatCode>
                <c:ptCount val="365"/>
                <c:pt idx="0" formatCode="General">
                  <c:v>1072</c:v>
                </c:pt>
                <c:pt idx="1">
                  <c:v>1072</c:v>
                </c:pt>
                <c:pt idx="2">
                  <c:v>1072</c:v>
                </c:pt>
                <c:pt idx="3">
                  <c:v>1072</c:v>
                </c:pt>
                <c:pt idx="4">
                  <c:v>1072</c:v>
                </c:pt>
                <c:pt idx="5">
                  <c:v>1072</c:v>
                </c:pt>
                <c:pt idx="6">
                  <c:v>1072</c:v>
                </c:pt>
                <c:pt idx="7">
                  <c:v>1072</c:v>
                </c:pt>
                <c:pt idx="8">
                  <c:v>1072</c:v>
                </c:pt>
                <c:pt idx="9">
                  <c:v>1072</c:v>
                </c:pt>
                <c:pt idx="10">
                  <c:v>1072</c:v>
                </c:pt>
                <c:pt idx="11">
                  <c:v>1072</c:v>
                </c:pt>
                <c:pt idx="12">
                  <c:v>1072</c:v>
                </c:pt>
                <c:pt idx="13">
                  <c:v>1072</c:v>
                </c:pt>
                <c:pt idx="14">
                  <c:v>1072</c:v>
                </c:pt>
                <c:pt idx="15">
                  <c:v>1072</c:v>
                </c:pt>
                <c:pt idx="16">
                  <c:v>1072</c:v>
                </c:pt>
                <c:pt idx="17">
                  <c:v>1072</c:v>
                </c:pt>
                <c:pt idx="18">
                  <c:v>1072</c:v>
                </c:pt>
                <c:pt idx="19">
                  <c:v>1072</c:v>
                </c:pt>
                <c:pt idx="20">
                  <c:v>1072</c:v>
                </c:pt>
                <c:pt idx="21">
                  <c:v>1072</c:v>
                </c:pt>
                <c:pt idx="22">
                  <c:v>1072</c:v>
                </c:pt>
                <c:pt idx="23">
                  <c:v>1072</c:v>
                </c:pt>
                <c:pt idx="24">
                  <c:v>1072</c:v>
                </c:pt>
                <c:pt idx="25">
                  <c:v>1072</c:v>
                </c:pt>
                <c:pt idx="26">
                  <c:v>1072</c:v>
                </c:pt>
                <c:pt idx="27">
                  <c:v>1072</c:v>
                </c:pt>
                <c:pt idx="28">
                  <c:v>1072</c:v>
                </c:pt>
                <c:pt idx="29">
                  <c:v>1072</c:v>
                </c:pt>
                <c:pt idx="30">
                  <c:v>1072</c:v>
                </c:pt>
                <c:pt idx="31">
                  <c:v>1072</c:v>
                </c:pt>
                <c:pt idx="32">
                  <c:v>1072</c:v>
                </c:pt>
                <c:pt idx="33">
                  <c:v>1072</c:v>
                </c:pt>
                <c:pt idx="34">
                  <c:v>1072</c:v>
                </c:pt>
                <c:pt idx="35">
                  <c:v>1072</c:v>
                </c:pt>
                <c:pt idx="36">
                  <c:v>1072</c:v>
                </c:pt>
                <c:pt idx="37">
                  <c:v>1072</c:v>
                </c:pt>
                <c:pt idx="38">
                  <c:v>1072</c:v>
                </c:pt>
                <c:pt idx="39">
                  <c:v>1072</c:v>
                </c:pt>
                <c:pt idx="40">
                  <c:v>1072</c:v>
                </c:pt>
                <c:pt idx="41">
                  <c:v>1072</c:v>
                </c:pt>
                <c:pt idx="42">
                  <c:v>1072</c:v>
                </c:pt>
                <c:pt idx="43">
                  <c:v>1072</c:v>
                </c:pt>
                <c:pt idx="44">
                  <c:v>1072</c:v>
                </c:pt>
                <c:pt idx="45">
                  <c:v>1072</c:v>
                </c:pt>
                <c:pt idx="46">
                  <c:v>1072</c:v>
                </c:pt>
                <c:pt idx="47">
                  <c:v>1072</c:v>
                </c:pt>
                <c:pt idx="48">
                  <c:v>1072</c:v>
                </c:pt>
                <c:pt idx="49">
                  <c:v>1072</c:v>
                </c:pt>
                <c:pt idx="50">
                  <c:v>1072</c:v>
                </c:pt>
                <c:pt idx="51">
                  <c:v>1072</c:v>
                </c:pt>
                <c:pt idx="52">
                  <c:v>1072</c:v>
                </c:pt>
                <c:pt idx="53">
                  <c:v>1072</c:v>
                </c:pt>
                <c:pt idx="54">
                  <c:v>1072</c:v>
                </c:pt>
                <c:pt idx="55">
                  <c:v>1072</c:v>
                </c:pt>
                <c:pt idx="56">
                  <c:v>1072</c:v>
                </c:pt>
                <c:pt idx="57">
                  <c:v>1072</c:v>
                </c:pt>
                <c:pt idx="58">
                  <c:v>1072</c:v>
                </c:pt>
                <c:pt idx="59">
                  <c:v>1072</c:v>
                </c:pt>
                <c:pt idx="60">
                  <c:v>1072</c:v>
                </c:pt>
                <c:pt idx="61">
                  <c:v>1072</c:v>
                </c:pt>
                <c:pt idx="62">
                  <c:v>1072</c:v>
                </c:pt>
                <c:pt idx="63">
                  <c:v>1072</c:v>
                </c:pt>
                <c:pt idx="64">
                  <c:v>1072</c:v>
                </c:pt>
                <c:pt idx="65">
                  <c:v>1072</c:v>
                </c:pt>
                <c:pt idx="66">
                  <c:v>1072</c:v>
                </c:pt>
                <c:pt idx="67">
                  <c:v>1072</c:v>
                </c:pt>
                <c:pt idx="68">
                  <c:v>1072</c:v>
                </c:pt>
                <c:pt idx="69">
                  <c:v>1072</c:v>
                </c:pt>
                <c:pt idx="70">
                  <c:v>1072</c:v>
                </c:pt>
                <c:pt idx="71">
                  <c:v>1072</c:v>
                </c:pt>
                <c:pt idx="72">
                  <c:v>1072</c:v>
                </c:pt>
                <c:pt idx="73">
                  <c:v>1072</c:v>
                </c:pt>
                <c:pt idx="74">
                  <c:v>1072</c:v>
                </c:pt>
                <c:pt idx="75">
                  <c:v>1072</c:v>
                </c:pt>
                <c:pt idx="76">
                  <c:v>1072</c:v>
                </c:pt>
                <c:pt idx="77">
                  <c:v>1072</c:v>
                </c:pt>
                <c:pt idx="78">
                  <c:v>1072</c:v>
                </c:pt>
                <c:pt idx="79">
                  <c:v>1072</c:v>
                </c:pt>
                <c:pt idx="80">
                  <c:v>1072</c:v>
                </c:pt>
                <c:pt idx="81">
                  <c:v>1072</c:v>
                </c:pt>
                <c:pt idx="82">
                  <c:v>1072</c:v>
                </c:pt>
                <c:pt idx="83">
                  <c:v>1072</c:v>
                </c:pt>
                <c:pt idx="84">
                  <c:v>1072</c:v>
                </c:pt>
                <c:pt idx="85">
                  <c:v>1072</c:v>
                </c:pt>
                <c:pt idx="86">
                  <c:v>1072</c:v>
                </c:pt>
                <c:pt idx="87">
                  <c:v>1072</c:v>
                </c:pt>
                <c:pt idx="88">
                  <c:v>1072</c:v>
                </c:pt>
                <c:pt idx="89">
                  <c:v>1072</c:v>
                </c:pt>
                <c:pt idx="90">
                  <c:v>1072</c:v>
                </c:pt>
                <c:pt idx="91">
                  <c:v>1072</c:v>
                </c:pt>
                <c:pt idx="92">
                  <c:v>1072</c:v>
                </c:pt>
                <c:pt idx="93">
                  <c:v>1072</c:v>
                </c:pt>
                <c:pt idx="94">
                  <c:v>1072</c:v>
                </c:pt>
                <c:pt idx="95">
                  <c:v>1072</c:v>
                </c:pt>
                <c:pt idx="96">
                  <c:v>1072</c:v>
                </c:pt>
                <c:pt idx="97">
                  <c:v>1072</c:v>
                </c:pt>
                <c:pt idx="98">
                  <c:v>1072</c:v>
                </c:pt>
                <c:pt idx="99">
                  <c:v>1072</c:v>
                </c:pt>
                <c:pt idx="100">
                  <c:v>1072</c:v>
                </c:pt>
                <c:pt idx="101">
                  <c:v>1072</c:v>
                </c:pt>
                <c:pt idx="102">
                  <c:v>1072</c:v>
                </c:pt>
                <c:pt idx="103">
                  <c:v>1072</c:v>
                </c:pt>
                <c:pt idx="104">
                  <c:v>1072</c:v>
                </c:pt>
                <c:pt idx="105" formatCode="General">
                  <c:v>1072.1333333333334</c:v>
                </c:pt>
                <c:pt idx="106" formatCode="General">
                  <c:v>1072.2666666666669</c:v>
                </c:pt>
                <c:pt idx="107" formatCode="General">
                  <c:v>1072.4000000000003</c:v>
                </c:pt>
                <c:pt idx="108" formatCode="General">
                  <c:v>1072.5333333333338</c:v>
                </c:pt>
                <c:pt idx="109" formatCode="General">
                  <c:v>1072.6666666666672</c:v>
                </c:pt>
                <c:pt idx="110" formatCode="General">
                  <c:v>1072.8000000000006</c:v>
                </c:pt>
                <c:pt idx="111" formatCode="General">
                  <c:v>1072.9333333333341</c:v>
                </c:pt>
                <c:pt idx="112" formatCode="General">
                  <c:v>1073.0666666666675</c:v>
                </c:pt>
                <c:pt idx="113" formatCode="General">
                  <c:v>1073.200000000001</c:v>
                </c:pt>
                <c:pt idx="114" formatCode="General">
                  <c:v>1073.3333333333344</c:v>
                </c:pt>
                <c:pt idx="115" formatCode="General">
                  <c:v>1073.4666666666678</c:v>
                </c:pt>
                <c:pt idx="116" formatCode="General">
                  <c:v>1073.6000000000013</c:v>
                </c:pt>
                <c:pt idx="117" formatCode="General">
                  <c:v>1073.7333333333347</c:v>
                </c:pt>
                <c:pt idx="118" formatCode="General">
                  <c:v>1073.8666666666682</c:v>
                </c:pt>
                <c:pt idx="119" formatCode="General">
                  <c:v>1074.0000000000016</c:v>
                </c:pt>
                <c:pt idx="120">
                  <c:v>1074</c:v>
                </c:pt>
                <c:pt idx="121">
                  <c:v>1074</c:v>
                </c:pt>
                <c:pt idx="122">
                  <c:v>1074</c:v>
                </c:pt>
                <c:pt idx="123">
                  <c:v>1074</c:v>
                </c:pt>
                <c:pt idx="124">
                  <c:v>1074</c:v>
                </c:pt>
                <c:pt idx="125">
                  <c:v>1074</c:v>
                </c:pt>
                <c:pt idx="126">
                  <c:v>1074</c:v>
                </c:pt>
                <c:pt idx="127">
                  <c:v>1074</c:v>
                </c:pt>
                <c:pt idx="128">
                  <c:v>1074</c:v>
                </c:pt>
                <c:pt idx="129">
                  <c:v>1074</c:v>
                </c:pt>
                <c:pt idx="130">
                  <c:v>1074</c:v>
                </c:pt>
                <c:pt idx="131">
                  <c:v>1074</c:v>
                </c:pt>
                <c:pt idx="132">
                  <c:v>1074</c:v>
                </c:pt>
                <c:pt idx="133">
                  <c:v>1074</c:v>
                </c:pt>
                <c:pt idx="134">
                  <c:v>1074</c:v>
                </c:pt>
                <c:pt idx="135">
                  <c:v>1074</c:v>
                </c:pt>
                <c:pt idx="136">
                  <c:v>1074</c:v>
                </c:pt>
                <c:pt idx="137">
                  <c:v>1074</c:v>
                </c:pt>
                <c:pt idx="138">
                  <c:v>1074</c:v>
                </c:pt>
                <c:pt idx="139">
                  <c:v>1074</c:v>
                </c:pt>
                <c:pt idx="140">
                  <c:v>1074</c:v>
                </c:pt>
                <c:pt idx="141">
                  <c:v>1074</c:v>
                </c:pt>
                <c:pt idx="142">
                  <c:v>1074</c:v>
                </c:pt>
                <c:pt idx="143">
                  <c:v>1074</c:v>
                </c:pt>
                <c:pt idx="144">
                  <c:v>1074</c:v>
                </c:pt>
                <c:pt idx="145">
                  <c:v>1074</c:v>
                </c:pt>
                <c:pt idx="146">
                  <c:v>1074</c:v>
                </c:pt>
                <c:pt idx="147">
                  <c:v>1074</c:v>
                </c:pt>
                <c:pt idx="148">
                  <c:v>1074</c:v>
                </c:pt>
                <c:pt idx="149">
                  <c:v>1074</c:v>
                </c:pt>
                <c:pt idx="150">
                  <c:v>1074</c:v>
                </c:pt>
                <c:pt idx="151">
                  <c:v>1074</c:v>
                </c:pt>
                <c:pt idx="152">
                  <c:v>1074</c:v>
                </c:pt>
                <c:pt idx="153">
                  <c:v>1074</c:v>
                </c:pt>
                <c:pt idx="154">
                  <c:v>1074</c:v>
                </c:pt>
                <c:pt idx="155">
                  <c:v>1074</c:v>
                </c:pt>
                <c:pt idx="156">
                  <c:v>1074</c:v>
                </c:pt>
                <c:pt idx="157">
                  <c:v>1074</c:v>
                </c:pt>
                <c:pt idx="158">
                  <c:v>1074</c:v>
                </c:pt>
                <c:pt idx="159">
                  <c:v>1074</c:v>
                </c:pt>
                <c:pt idx="160">
                  <c:v>1074</c:v>
                </c:pt>
                <c:pt idx="161">
                  <c:v>1074</c:v>
                </c:pt>
                <c:pt idx="162">
                  <c:v>1074</c:v>
                </c:pt>
                <c:pt idx="163">
                  <c:v>1074</c:v>
                </c:pt>
                <c:pt idx="164">
                  <c:v>1074</c:v>
                </c:pt>
                <c:pt idx="165">
                  <c:v>1074</c:v>
                </c:pt>
                <c:pt idx="166">
                  <c:v>1074</c:v>
                </c:pt>
                <c:pt idx="167">
                  <c:v>1074</c:v>
                </c:pt>
                <c:pt idx="168">
                  <c:v>1074</c:v>
                </c:pt>
                <c:pt idx="169">
                  <c:v>1074</c:v>
                </c:pt>
                <c:pt idx="170">
                  <c:v>1074</c:v>
                </c:pt>
                <c:pt idx="171">
                  <c:v>1074</c:v>
                </c:pt>
                <c:pt idx="172">
                  <c:v>1074</c:v>
                </c:pt>
                <c:pt idx="173">
                  <c:v>1074</c:v>
                </c:pt>
                <c:pt idx="174">
                  <c:v>1074</c:v>
                </c:pt>
                <c:pt idx="175">
                  <c:v>1074</c:v>
                </c:pt>
                <c:pt idx="176">
                  <c:v>1074</c:v>
                </c:pt>
                <c:pt idx="177">
                  <c:v>1074</c:v>
                </c:pt>
                <c:pt idx="178">
                  <c:v>1074</c:v>
                </c:pt>
                <c:pt idx="179">
                  <c:v>1074</c:v>
                </c:pt>
                <c:pt idx="180">
                  <c:v>1074</c:v>
                </c:pt>
                <c:pt idx="181">
                  <c:v>1074</c:v>
                </c:pt>
                <c:pt idx="182">
                  <c:v>1074</c:v>
                </c:pt>
                <c:pt idx="183">
                  <c:v>1074</c:v>
                </c:pt>
                <c:pt idx="184">
                  <c:v>1074</c:v>
                </c:pt>
                <c:pt idx="185">
                  <c:v>1074</c:v>
                </c:pt>
                <c:pt idx="186">
                  <c:v>1074</c:v>
                </c:pt>
                <c:pt idx="187">
                  <c:v>1074</c:v>
                </c:pt>
                <c:pt idx="188">
                  <c:v>1074</c:v>
                </c:pt>
                <c:pt idx="189">
                  <c:v>1074</c:v>
                </c:pt>
                <c:pt idx="190">
                  <c:v>1074</c:v>
                </c:pt>
                <c:pt idx="191">
                  <c:v>1074</c:v>
                </c:pt>
                <c:pt idx="192">
                  <c:v>1074</c:v>
                </c:pt>
                <c:pt idx="193">
                  <c:v>1074</c:v>
                </c:pt>
                <c:pt idx="194">
                  <c:v>1074</c:v>
                </c:pt>
                <c:pt idx="195">
                  <c:v>1074</c:v>
                </c:pt>
                <c:pt idx="196">
                  <c:v>1074</c:v>
                </c:pt>
                <c:pt idx="197">
                  <c:v>1074</c:v>
                </c:pt>
                <c:pt idx="198">
                  <c:v>1074</c:v>
                </c:pt>
                <c:pt idx="199">
                  <c:v>1074</c:v>
                </c:pt>
                <c:pt idx="200">
                  <c:v>1074</c:v>
                </c:pt>
                <c:pt idx="201">
                  <c:v>1074</c:v>
                </c:pt>
                <c:pt idx="202">
                  <c:v>1074</c:v>
                </c:pt>
                <c:pt idx="203">
                  <c:v>1074</c:v>
                </c:pt>
                <c:pt idx="204">
                  <c:v>1074</c:v>
                </c:pt>
                <c:pt idx="205">
                  <c:v>1074</c:v>
                </c:pt>
                <c:pt idx="206">
                  <c:v>1074</c:v>
                </c:pt>
                <c:pt idx="207">
                  <c:v>1074</c:v>
                </c:pt>
                <c:pt idx="208">
                  <c:v>1074</c:v>
                </c:pt>
                <c:pt idx="209">
                  <c:v>1074</c:v>
                </c:pt>
                <c:pt idx="210">
                  <c:v>1074</c:v>
                </c:pt>
                <c:pt idx="211">
                  <c:v>1074</c:v>
                </c:pt>
                <c:pt idx="212">
                  <c:v>1074</c:v>
                </c:pt>
                <c:pt idx="213">
                  <c:v>1074</c:v>
                </c:pt>
                <c:pt idx="214">
                  <c:v>1074</c:v>
                </c:pt>
                <c:pt idx="215">
                  <c:v>1074</c:v>
                </c:pt>
                <c:pt idx="216">
                  <c:v>1074</c:v>
                </c:pt>
                <c:pt idx="217">
                  <c:v>1074</c:v>
                </c:pt>
                <c:pt idx="218">
                  <c:v>1074</c:v>
                </c:pt>
                <c:pt idx="219">
                  <c:v>1074</c:v>
                </c:pt>
                <c:pt idx="220">
                  <c:v>1074</c:v>
                </c:pt>
                <c:pt idx="221">
                  <c:v>1074</c:v>
                </c:pt>
                <c:pt idx="222">
                  <c:v>1074</c:v>
                </c:pt>
                <c:pt idx="223">
                  <c:v>1074</c:v>
                </c:pt>
                <c:pt idx="224">
                  <c:v>1074</c:v>
                </c:pt>
                <c:pt idx="225">
                  <c:v>1074</c:v>
                </c:pt>
                <c:pt idx="226">
                  <c:v>1074</c:v>
                </c:pt>
                <c:pt idx="227">
                  <c:v>1074</c:v>
                </c:pt>
                <c:pt idx="228">
                  <c:v>1074</c:v>
                </c:pt>
                <c:pt idx="229">
                  <c:v>1074</c:v>
                </c:pt>
                <c:pt idx="230">
                  <c:v>1074</c:v>
                </c:pt>
                <c:pt idx="231">
                  <c:v>1074</c:v>
                </c:pt>
                <c:pt idx="232">
                  <c:v>1074</c:v>
                </c:pt>
                <c:pt idx="233">
                  <c:v>1074</c:v>
                </c:pt>
                <c:pt idx="234">
                  <c:v>1074</c:v>
                </c:pt>
                <c:pt idx="235">
                  <c:v>1074</c:v>
                </c:pt>
                <c:pt idx="236">
                  <c:v>1074</c:v>
                </c:pt>
                <c:pt idx="237">
                  <c:v>1074</c:v>
                </c:pt>
                <c:pt idx="238">
                  <c:v>1074</c:v>
                </c:pt>
                <c:pt idx="239">
                  <c:v>1074</c:v>
                </c:pt>
                <c:pt idx="240">
                  <c:v>1074</c:v>
                </c:pt>
                <c:pt idx="241">
                  <c:v>1074</c:v>
                </c:pt>
                <c:pt idx="242">
                  <c:v>1074</c:v>
                </c:pt>
                <c:pt idx="243">
                  <c:v>1074</c:v>
                </c:pt>
                <c:pt idx="244">
                  <c:v>1074</c:v>
                </c:pt>
                <c:pt idx="245">
                  <c:v>1074</c:v>
                </c:pt>
                <c:pt idx="246">
                  <c:v>1074</c:v>
                </c:pt>
                <c:pt idx="247">
                  <c:v>1074</c:v>
                </c:pt>
                <c:pt idx="248">
                  <c:v>1074</c:v>
                </c:pt>
                <c:pt idx="249">
                  <c:v>1074</c:v>
                </c:pt>
                <c:pt idx="250">
                  <c:v>1074</c:v>
                </c:pt>
                <c:pt idx="251">
                  <c:v>1074</c:v>
                </c:pt>
                <c:pt idx="252">
                  <c:v>1074</c:v>
                </c:pt>
                <c:pt idx="253">
                  <c:v>1074</c:v>
                </c:pt>
                <c:pt idx="254">
                  <c:v>1074</c:v>
                </c:pt>
                <c:pt idx="255">
                  <c:v>1074</c:v>
                </c:pt>
                <c:pt idx="256">
                  <c:v>1074</c:v>
                </c:pt>
                <c:pt idx="257">
                  <c:v>1074</c:v>
                </c:pt>
                <c:pt idx="258">
                  <c:v>1074</c:v>
                </c:pt>
                <c:pt idx="259">
                  <c:v>1074</c:v>
                </c:pt>
                <c:pt idx="260">
                  <c:v>1074</c:v>
                </c:pt>
                <c:pt idx="261">
                  <c:v>1074</c:v>
                </c:pt>
                <c:pt idx="262">
                  <c:v>1074</c:v>
                </c:pt>
                <c:pt idx="263">
                  <c:v>1074</c:v>
                </c:pt>
                <c:pt idx="264">
                  <c:v>1074</c:v>
                </c:pt>
                <c:pt idx="265">
                  <c:v>1074</c:v>
                </c:pt>
                <c:pt idx="266">
                  <c:v>1074</c:v>
                </c:pt>
                <c:pt idx="267">
                  <c:v>1074</c:v>
                </c:pt>
                <c:pt idx="268">
                  <c:v>1074</c:v>
                </c:pt>
                <c:pt idx="269">
                  <c:v>1074</c:v>
                </c:pt>
                <c:pt idx="270">
                  <c:v>1074</c:v>
                </c:pt>
                <c:pt idx="271">
                  <c:v>1074</c:v>
                </c:pt>
                <c:pt idx="272">
                  <c:v>1074</c:v>
                </c:pt>
                <c:pt idx="273" formatCode="General">
                  <c:v>1073.8666666666666</c:v>
                </c:pt>
                <c:pt idx="274" formatCode="General">
                  <c:v>1073.7333333333331</c:v>
                </c:pt>
                <c:pt idx="275" formatCode="General">
                  <c:v>1073.5999999999997</c:v>
                </c:pt>
                <c:pt idx="276" formatCode="General">
                  <c:v>1073.4666666666662</c:v>
                </c:pt>
                <c:pt idx="277" formatCode="General">
                  <c:v>1073.3333333333328</c:v>
                </c:pt>
                <c:pt idx="278" formatCode="General">
                  <c:v>1073.1999999999994</c:v>
                </c:pt>
                <c:pt idx="279" formatCode="General">
                  <c:v>1073.0666666666659</c:v>
                </c:pt>
                <c:pt idx="280" formatCode="General">
                  <c:v>1072.9333333333325</c:v>
                </c:pt>
                <c:pt idx="281" formatCode="General">
                  <c:v>1072.799999999999</c:v>
                </c:pt>
                <c:pt idx="282" formatCode="General">
                  <c:v>1072.6666666666656</c:v>
                </c:pt>
                <c:pt idx="283" formatCode="General">
                  <c:v>1072.5333333333322</c:v>
                </c:pt>
                <c:pt idx="284" formatCode="General">
                  <c:v>1072.3999999999987</c:v>
                </c:pt>
                <c:pt idx="285" formatCode="General">
                  <c:v>1072.2666666666653</c:v>
                </c:pt>
                <c:pt idx="286" formatCode="General">
                  <c:v>1072.1333333333318</c:v>
                </c:pt>
                <c:pt idx="287">
                  <c:v>1072</c:v>
                </c:pt>
                <c:pt idx="288">
                  <c:v>1072</c:v>
                </c:pt>
                <c:pt idx="289">
                  <c:v>1072</c:v>
                </c:pt>
                <c:pt idx="290">
                  <c:v>1072</c:v>
                </c:pt>
                <c:pt idx="291">
                  <c:v>1072</c:v>
                </c:pt>
                <c:pt idx="292">
                  <c:v>1072</c:v>
                </c:pt>
                <c:pt idx="293">
                  <c:v>1072</c:v>
                </c:pt>
                <c:pt idx="294">
                  <c:v>1072</c:v>
                </c:pt>
                <c:pt idx="295">
                  <c:v>1072</c:v>
                </c:pt>
                <c:pt idx="296">
                  <c:v>1072</c:v>
                </c:pt>
                <c:pt idx="297">
                  <c:v>1072</c:v>
                </c:pt>
                <c:pt idx="298">
                  <c:v>1072</c:v>
                </c:pt>
                <c:pt idx="299">
                  <c:v>1072</c:v>
                </c:pt>
                <c:pt idx="300">
                  <c:v>1072</c:v>
                </c:pt>
                <c:pt idx="301">
                  <c:v>1072</c:v>
                </c:pt>
                <c:pt idx="302">
                  <c:v>1072</c:v>
                </c:pt>
                <c:pt idx="303">
                  <c:v>1072</c:v>
                </c:pt>
                <c:pt idx="304">
                  <c:v>1072</c:v>
                </c:pt>
                <c:pt idx="305">
                  <c:v>1072</c:v>
                </c:pt>
                <c:pt idx="306">
                  <c:v>1072</c:v>
                </c:pt>
                <c:pt idx="307">
                  <c:v>1072</c:v>
                </c:pt>
                <c:pt idx="308">
                  <c:v>1072</c:v>
                </c:pt>
                <c:pt idx="309">
                  <c:v>1072</c:v>
                </c:pt>
                <c:pt idx="310">
                  <c:v>1072</c:v>
                </c:pt>
                <c:pt idx="311">
                  <c:v>1072</c:v>
                </c:pt>
                <c:pt idx="312">
                  <c:v>1072</c:v>
                </c:pt>
                <c:pt idx="313">
                  <c:v>1072</c:v>
                </c:pt>
                <c:pt idx="314">
                  <c:v>1072</c:v>
                </c:pt>
                <c:pt idx="315">
                  <c:v>1072</c:v>
                </c:pt>
                <c:pt idx="316">
                  <c:v>1072</c:v>
                </c:pt>
                <c:pt idx="317">
                  <c:v>1072</c:v>
                </c:pt>
                <c:pt idx="318">
                  <c:v>1072</c:v>
                </c:pt>
                <c:pt idx="319">
                  <c:v>1072</c:v>
                </c:pt>
                <c:pt idx="320">
                  <c:v>1072</c:v>
                </c:pt>
                <c:pt idx="321">
                  <c:v>1072</c:v>
                </c:pt>
                <c:pt idx="322">
                  <c:v>1072</c:v>
                </c:pt>
                <c:pt idx="323">
                  <c:v>1072</c:v>
                </c:pt>
                <c:pt idx="324">
                  <c:v>1072</c:v>
                </c:pt>
                <c:pt idx="325">
                  <c:v>1072</c:v>
                </c:pt>
                <c:pt idx="326">
                  <c:v>1072</c:v>
                </c:pt>
                <c:pt idx="327">
                  <c:v>1072</c:v>
                </c:pt>
                <c:pt idx="328">
                  <c:v>1072</c:v>
                </c:pt>
                <c:pt idx="329">
                  <c:v>1072</c:v>
                </c:pt>
                <c:pt idx="330">
                  <c:v>1072</c:v>
                </c:pt>
                <c:pt idx="331">
                  <c:v>1072</c:v>
                </c:pt>
                <c:pt idx="332">
                  <c:v>1072</c:v>
                </c:pt>
                <c:pt idx="333">
                  <c:v>1072</c:v>
                </c:pt>
                <c:pt idx="334">
                  <c:v>1072</c:v>
                </c:pt>
                <c:pt idx="335">
                  <c:v>1072</c:v>
                </c:pt>
                <c:pt idx="336">
                  <c:v>1072</c:v>
                </c:pt>
                <c:pt idx="337">
                  <c:v>1072</c:v>
                </c:pt>
                <c:pt idx="338">
                  <c:v>1072</c:v>
                </c:pt>
                <c:pt idx="339">
                  <c:v>1072</c:v>
                </c:pt>
                <c:pt idx="340">
                  <c:v>1072</c:v>
                </c:pt>
                <c:pt idx="341">
                  <c:v>1072</c:v>
                </c:pt>
                <c:pt idx="342">
                  <c:v>1072</c:v>
                </c:pt>
                <c:pt idx="343">
                  <c:v>1072</c:v>
                </c:pt>
                <c:pt idx="344">
                  <c:v>1072</c:v>
                </c:pt>
                <c:pt idx="345">
                  <c:v>1072</c:v>
                </c:pt>
                <c:pt idx="346">
                  <c:v>1072</c:v>
                </c:pt>
                <c:pt idx="347">
                  <c:v>1072</c:v>
                </c:pt>
                <c:pt idx="348">
                  <c:v>1072</c:v>
                </c:pt>
                <c:pt idx="349">
                  <c:v>1072</c:v>
                </c:pt>
                <c:pt idx="350">
                  <c:v>1072</c:v>
                </c:pt>
                <c:pt idx="351">
                  <c:v>1072</c:v>
                </c:pt>
                <c:pt idx="352">
                  <c:v>1072</c:v>
                </c:pt>
                <c:pt idx="353">
                  <c:v>1072</c:v>
                </c:pt>
                <c:pt idx="354">
                  <c:v>1072</c:v>
                </c:pt>
                <c:pt idx="355">
                  <c:v>1072</c:v>
                </c:pt>
                <c:pt idx="356">
                  <c:v>1072</c:v>
                </c:pt>
                <c:pt idx="357">
                  <c:v>1072</c:v>
                </c:pt>
                <c:pt idx="358">
                  <c:v>1072</c:v>
                </c:pt>
                <c:pt idx="359">
                  <c:v>1072</c:v>
                </c:pt>
                <c:pt idx="360">
                  <c:v>1072</c:v>
                </c:pt>
                <c:pt idx="361">
                  <c:v>1072</c:v>
                </c:pt>
                <c:pt idx="362">
                  <c:v>1072</c:v>
                </c:pt>
                <c:pt idx="363">
                  <c:v>1072</c:v>
                </c:pt>
                <c:pt idx="364">
                  <c:v>1072</c:v>
                </c:pt>
              </c:numCache>
            </c:numRef>
          </c:val>
          <c:smooth val="0"/>
        </c:ser>
        <c:ser>
          <c:idx val="4"/>
          <c:order val="1"/>
          <c:tx>
            <c:strRef>
              <c:f>Data!$F$5</c:f>
              <c:strCache>
                <c:ptCount val="1"/>
                <c:pt idx="0">
                  <c:v>BOC</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Data!$F$6:$F$370</c:f>
              <c:numCache>
                <c:formatCode>General</c:formatCode>
                <c:ptCount val="365"/>
                <c:pt idx="0">
                  <c:v>1022</c:v>
                </c:pt>
                <c:pt idx="1">
                  <c:v>1022</c:v>
                </c:pt>
                <c:pt idx="2">
                  <c:v>1022</c:v>
                </c:pt>
                <c:pt idx="3">
                  <c:v>1022</c:v>
                </c:pt>
                <c:pt idx="4">
                  <c:v>1022</c:v>
                </c:pt>
                <c:pt idx="5">
                  <c:v>1022</c:v>
                </c:pt>
                <c:pt idx="6">
                  <c:v>1022</c:v>
                </c:pt>
                <c:pt idx="7">
                  <c:v>1022</c:v>
                </c:pt>
                <c:pt idx="8">
                  <c:v>1022</c:v>
                </c:pt>
                <c:pt idx="9">
                  <c:v>1022</c:v>
                </c:pt>
                <c:pt idx="10">
                  <c:v>1022</c:v>
                </c:pt>
                <c:pt idx="11">
                  <c:v>1022</c:v>
                </c:pt>
                <c:pt idx="12">
                  <c:v>1022</c:v>
                </c:pt>
                <c:pt idx="13">
                  <c:v>1022</c:v>
                </c:pt>
                <c:pt idx="14">
                  <c:v>1022</c:v>
                </c:pt>
                <c:pt idx="15">
                  <c:v>1022</c:v>
                </c:pt>
                <c:pt idx="16">
                  <c:v>1022</c:v>
                </c:pt>
                <c:pt idx="17">
                  <c:v>1022</c:v>
                </c:pt>
                <c:pt idx="18">
                  <c:v>1022</c:v>
                </c:pt>
                <c:pt idx="19">
                  <c:v>1022</c:v>
                </c:pt>
                <c:pt idx="20">
                  <c:v>1022</c:v>
                </c:pt>
                <c:pt idx="21">
                  <c:v>1022</c:v>
                </c:pt>
                <c:pt idx="22">
                  <c:v>1022</c:v>
                </c:pt>
                <c:pt idx="23">
                  <c:v>1022</c:v>
                </c:pt>
                <c:pt idx="24">
                  <c:v>1022</c:v>
                </c:pt>
                <c:pt idx="25">
                  <c:v>1022</c:v>
                </c:pt>
                <c:pt idx="26">
                  <c:v>1022</c:v>
                </c:pt>
                <c:pt idx="27">
                  <c:v>1022</c:v>
                </c:pt>
                <c:pt idx="28">
                  <c:v>1022</c:v>
                </c:pt>
                <c:pt idx="29">
                  <c:v>1022</c:v>
                </c:pt>
                <c:pt idx="30">
                  <c:v>1022</c:v>
                </c:pt>
                <c:pt idx="31">
                  <c:v>1022</c:v>
                </c:pt>
                <c:pt idx="32">
                  <c:v>1022</c:v>
                </c:pt>
                <c:pt idx="33">
                  <c:v>1022</c:v>
                </c:pt>
                <c:pt idx="34">
                  <c:v>1022</c:v>
                </c:pt>
                <c:pt idx="35">
                  <c:v>1022</c:v>
                </c:pt>
                <c:pt idx="36">
                  <c:v>1022</c:v>
                </c:pt>
                <c:pt idx="37">
                  <c:v>1022</c:v>
                </c:pt>
                <c:pt idx="38">
                  <c:v>1022</c:v>
                </c:pt>
                <c:pt idx="39">
                  <c:v>1022</c:v>
                </c:pt>
                <c:pt idx="40">
                  <c:v>1022</c:v>
                </c:pt>
                <c:pt idx="41">
                  <c:v>1022</c:v>
                </c:pt>
                <c:pt idx="42">
                  <c:v>1022</c:v>
                </c:pt>
                <c:pt idx="43">
                  <c:v>1022</c:v>
                </c:pt>
                <c:pt idx="44">
                  <c:v>1022</c:v>
                </c:pt>
                <c:pt idx="45">
                  <c:v>1022</c:v>
                </c:pt>
                <c:pt idx="46">
                  <c:v>1022</c:v>
                </c:pt>
                <c:pt idx="47">
                  <c:v>1022</c:v>
                </c:pt>
                <c:pt idx="48">
                  <c:v>1022</c:v>
                </c:pt>
                <c:pt idx="49">
                  <c:v>1022</c:v>
                </c:pt>
                <c:pt idx="50">
                  <c:v>1022</c:v>
                </c:pt>
                <c:pt idx="51">
                  <c:v>1022</c:v>
                </c:pt>
                <c:pt idx="52">
                  <c:v>1022</c:v>
                </c:pt>
                <c:pt idx="53">
                  <c:v>1022</c:v>
                </c:pt>
                <c:pt idx="54">
                  <c:v>1022</c:v>
                </c:pt>
                <c:pt idx="55">
                  <c:v>1022</c:v>
                </c:pt>
                <c:pt idx="56">
                  <c:v>1022</c:v>
                </c:pt>
                <c:pt idx="57">
                  <c:v>1022</c:v>
                </c:pt>
                <c:pt idx="58">
                  <c:v>1022</c:v>
                </c:pt>
                <c:pt idx="59">
                  <c:v>1022</c:v>
                </c:pt>
                <c:pt idx="60">
                  <c:v>1022</c:v>
                </c:pt>
                <c:pt idx="61">
                  <c:v>1022</c:v>
                </c:pt>
                <c:pt idx="62">
                  <c:v>1022</c:v>
                </c:pt>
                <c:pt idx="63">
                  <c:v>1022</c:v>
                </c:pt>
                <c:pt idx="64">
                  <c:v>1022</c:v>
                </c:pt>
                <c:pt idx="65">
                  <c:v>1022</c:v>
                </c:pt>
                <c:pt idx="66">
                  <c:v>1022</c:v>
                </c:pt>
                <c:pt idx="67">
                  <c:v>1022</c:v>
                </c:pt>
                <c:pt idx="68">
                  <c:v>1022</c:v>
                </c:pt>
                <c:pt idx="69">
                  <c:v>1022</c:v>
                </c:pt>
                <c:pt idx="70">
                  <c:v>1022</c:v>
                </c:pt>
                <c:pt idx="71">
                  <c:v>1022</c:v>
                </c:pt>
                <c:pt idx="72">
                  <c:v>1022</c:v>
                </c:pt>
                <c:pt idx="73">
                  <c:v>1022</c:v>
                </c:pt>
                <c:pt idx="74">
                  <c:v>1022</c:v>
                </c:pt>
                <c:pt idx="75">
                  <c:v>1022</c:v>
                </c:pt>
                <c:pt idx="76">
                  <c:v>1022</c:v>
                </c:pt>
                <c:pt idx="77">
                  <c:v>1022</c:v>
                </c:pt>
                <c:pt idx="78">
                  <c:v>1022</c:v>
                </c:pt>
                <c:pt idx="79">
                  <c:v>1022</c:v>
                </c:pt>
                <c:pt idx="80">
                  <c:v>1022</c:v>
                </c:pt>
                <c:pt idx="81">
                  <c:v>1022</c:v>
                </c:pt>
                <c:pt idx="82">
                  <c:v>1022</c:v>
                </c:pt>
                <c:pt idx="83">
                  <c:v>1022</c:v>
                </c:pt>
                <c:pt idx="84">
                  <c:v>1022</c:v>
                </c:pt>
                <c:pt idx="85">
                  <c:v>1022</c:v>
                </c:pt>
                <c:pt idx="86">
                  <c:v>1022</c:v>
                </c:pt>
                <c:pt idx="87">
                  <c:v>1022</c:v>
                </c:pt>
                <c:pt idx="88">
                  <c:v>1022</c:v>
                </c:pt>
                <c:pt idx="89">
                  <c:v>1022</c:v>
                </c:pt>
                <c:pt idx="90">
                  <c:v>1022</c:v>
                </c:pt>
                <c:pt idx="91">
                  <c:v>1022</c:v>
                </c:pt>
                <c:pt idx="92">
                  <c:v>1022</c:v>
                </c:pt>
                <c:pt idx="93">
                  <c:v>1022</c:v>
                </c:pt>
                <c:pt idx="94">
                  <c:v>1022</c:v>
                </c:pt>
                <c:pt idx="95">
                  <c:v>1022</c:v>
                </c:pt>
                <c:pt idx="96">
                  <c:v>1022</c:v>
                </c:pt>
                <c:pt idx="97">
                  <c:v>1022</c:v>
                </c:pt>
                <c:pt idx="98">
                  <c:v>1022</c:v>
                </c:pt>
                <c:pt idx="99">
                  <c:v>1022</c:v>
                </c:pt>
                <c:pt idx="100">
                  <c:v>1022</c:v>
                </c:pt>
                <c:pt idx="101">
                  <c:v>1022</c:v>
                </c:pt>
                <c:pt idx="102">
                  <c:v>1022</c:v>
                </c:pt>
                <c:pt idx="103">
                  <c:v>1022</c:v>
                </c:pt>
                <c:pt idx="104">
                  <c:v>1022</c:v>
                </c:pt>
                <c:pt idx="105">
                  <c:v>1022</c:v>
                </c:pt>
                <c:pt idx="106">
                  <c:v>1022</c:v>
                </c:pt>
                <c:pt idx="107">
                  <c:v>1022</c:v>
                </c:pt>
                <c:pt idx="108">
                  <c:v>1022</c:v>
                </c:pt>
                <c:pt idx="109">
                  <c:v>1022</c:v>
                </c:pt>
                <c:pt idx="110">
                  <c:v>1022</c:v>
                </c:pt>
                <c:pt idx="111">
                  <c:v>1022</c:v>
                </c:pt>
                <c:pt idx="112">
                  <c:v>1022</c:v>
                </c:pt>
                <c:pt idx="113">
                  <c:v>1022</c:v>
                </c:pt>
                <c:pt idx="114">
                  <c:v>1022</c:v>
                </c:pt>
                <c:pt idx="115">
                  <c:v>1022</c:v>
                </c:pt>
                <c:pt idx="116">
                  <c:v>1022</c:v>
                </c:pt>
                <c:pt idx="117">
                  <c:v>1022</c:v>
                </c:pt>
                <c:pt idx="118">
                  <c:v>1022</c:v>
                </c:pt>
                <c:pt idx="119">
                  <c:v>1022</c:v>
                </c:pt>
                <c:pt idx="120">
                  <c:v>1022</c:v>
                </c:pt>
                <c:pt idx="121">
                  <c:v>1022</c:v>
                </c:pt>
                <c:pt idx="122">
                  <c:v>1022</c:v>
                </c:pt>
                <c:pt idx="123">
                  <c:v>1022</c:v>
                </c:pt>
                <c:pt idx="124">
                  <c:v>1022</c:v>
                </c:pt>
                <c:pt idx="125">
                  <c:v>1022</c:v>
                </c:pt>
                <c:pt idx="126">
                  <c:v>1022</c:v>
                </c:pt>
                <c:pt idx="127">
                  <c:v>1022</c:v>
                </c:pt>
                <c:pt idx="128">
                  <c:v>1022</c:v>
                </c:pt>
                <c:pt idx="129">
                  <c:v>1022</c:v>
                </c:pt>
                <c:pt idx="130">
                  <c:v>1022</c:v>
                </c:pt>
                <c:pt idx="131">
                  <c:v>1022</c:v>
                </c:pt>
                <c:pt idx="132">
                  <c:v>1022</c:v>
                </c:pt>
                <c:pt idx="133">
                  <c:v>1022</c:v>
                </c:pt>
                <c:pt idx="134">
                  <c:v>1022</c:v>
                </c:pt>
                <c:pt idx="135">
                  <c:v>1022</c:v>
                </c:pt>
                <c:pt idx="136">
                  <c:v>1022</c:v>
                </c:pt>
                <c:pt idx="137">
                  <c:v>1022</c:v>
                </c:pt>
                <c:pt idx="138">
                  <c:v>1022</c:v>
                </c:pt>
                <c:pt idx="139">
                  <c:v>1022</c:v>
                </c:pt>
                <c:pt idx="140">
                  <c:v>1022</c:v>
                </c:pt>
                <c:pt idx="141">
                  <c:v>1022</c:v>
                </c:pt>
                <c:pt idx="142">
                  <c:v>1022</c:v>
                </c:pt>
                <c:pt idx="143">
                  <c:v>1022</c:v>
                </c:pt>
                <c:pt idx="144">
                  <c:v>1022</c:v>
                </c:pt>
                <c:pt idx="145">
                  <c:v>1022</c:v>
                </c:pt>
                <c:pt idx="146">
                  <c:v>1022</c:v>
                </c:pt>
                <c:pt idx="147">
                  <c:v>1022</c:v>
                </c:pt>
                <c:pt idx="148">
                  <c:v>1022</c:v>
                </c:pt>
                <c:pt idx="149">
                  <c:v>1022</c:v>
                </c:pt>
                <c:pt idx="150">
                  <c:v>1022</c:v>
                </c:pt>
                <c:pt idx="151">
                  <c:v>1022</c:v>
                </c:pt>
                <c:pt idx="152">
                  <c:v>1022</c:v>
                </c:pt>
                <c:pt idx="153">
                  <c:v>1022</c:v>
                </c:pt>
                <c:pt idx="154">
                  <c:v>1022</c:v>
                </c:pt>
                <c:pt idx="155">
                  <c:v>1022</c:v>
                </c:pt>
                <c:pt idx="156">
                  <c:v>1022</c:v>
                </c:pt>
                <c:pt idx="157">
                  <c:v>1022</c:v>
                </c:pt>
                <c:pt idx="158">
                  <c:v>1022</c:v>
                </c:pt>
                <c:pt idx="159">
                  <c:v>1022</c:v>
                </c:pt>
                <c:pt idx="160">
                  <c:v>1022</c:v>
                </c:pt>
                <c:pt idx="161">
                  <c:v>1022</c:v>
                </c:pt>
                <c:pt idx="162">
                  <c:v>1022</c:v>
                </c:pt>
                <c:pt idx="163">
                  <c:v>1022</c:v>
                </c:pt>
                <c:pt idx="164">
                  <c:v>1022</c:v>
                </c:pt>
                <c:pt idx="165">
                  <c:v>1022</c:v>
                </c:pt>
                <c:pt idx="166">
                  <c:v>1022</c:v>
                </c:pt>
                <c:pt idx="167">
                  <c:v>1022</c:v>
                </c:pt>
                <c:pt idx="168">
                  <c:v>1022</c:v>
                </c:pt>
                <c:pt idx="169">
                  <c:v>1022</c:v>
                </c:pt>
                <c:pt idx="170">
                  <c:v>1022</c:v>
                </c:pt>
                <c:pt idx="171">
                  <c:v>1022</c:v>
                </c:pt>
                <c:pt idx="172">
                  <c:v>1022</c:v>
                </c:pt>
                <c:pt idx="173">
                  <c:v>1022</c:v>
                </c:pt>
                <c:pt idx="174">
                  <c:v>1022</c:v>
                </c:pt>
                <c:pt idx="175">
                  <c:v>1022</c:v>
                </c:pt>
                <c:pt idx="176">
                  <c:v>1022</c:v>
                </c:pt>
                <c:pt idx="177">
                  <c:v>1022</c:v>
                </c:pt>
                <c:pt idx="178">
                  <c:v>1022</c:v>
                </c:pt>
                <c:pt idx="179">
                  <c:v>1022</c:v>
                </c:pt>
                <c:pt idx="180">
                  <c:v>1022</c:v>
                </c:pt>
                <c:pt idx="181">
                  <c:v>1022</c:v>
                </c:pt>
                <c:pt idx="182">
                  <c:v>1022</c:v>
                </c:pt>
                <c:pt idx="183">
                  <c:v>1022</c:v>
                </c:pt>
                <c:pt idx="184">
                  <c:v>1022</c:v>
                </c:pt>
                <c:pt idx="185">
                  <c:v>1022</c:v>
                </c:pt>
                <c:pt idx="186">
                  <c:v>1022</c:v>
                </c:pt>
                <c:pt idx="187">
                  <c:v>1022</c:v>
                </c:pt>
                <c:pt idx="188">
                  <c:v>1022</c:v>
                </c:pt>
                <c:pt idx="189">
                  <c:v>1022</c:v>
                </c:pt>
                <c:pt idx="190">
                  <c:v>1022</c:v>
                </c:pt>
                <c:pt idx="191">
                  <c:v>1022</c:v>
                </c:pt>
                <c:pt idx="192">
                  <c:v>1022</c:v>
                </c:pt>
                <c:pt idx="193">
                  <c:v>1022</c:v>
                </c:pt>
                <c:pt idx="194">
                  <c:v>1022</c:v>
                </c:pt>
                <c:pt idx="195">
                  <c:v>1022</c:v>
                </c:pt>
                <c:pt idx="196">
                  <c:v>1022</c:v>
                </c:pt>
                <c:pt idx="197">
                  <c:v>1022</c:v>
                </c:pt>
                <c:pt idx="198">
                  <c:v>1022</c:v>
                </c:pt>
                <c:pt idx="199">
                  <c:v>1022</c:v>
                </c:pt>
                <c:pt idx="200">
                  <c:v>1022</c:v>
                </c:pt>
                <c:pt idx="201">
                  <c:v>1022</c:v>
                </c:pt>
                <c:pt idx="202">
                  <c:v>1022</c:v>
                </c:pt>
                <c:pt idx="203">
                  <c:v>1022</c:v>
                </c:pt>
                <c:pt idx="204">
                  <c:v>1022</c:v>
                </c:pt>
                <c:pt idx="205">
                  <c:v>1022</c:v>
                </c:pt>
                <c:pt idx="206">
                  <c:v>1022</c:v>
                </c:pt>
                <c:pt idx="207">
                  <c:v>1022</c:v>
                </c:pt>
                <c:pt idx="208">
                  <c:v>1022</c:v>
                </c:pt>
                <c:pt idx="209">
                  <c:v>1022</c:v>
                </c:pt>
                <c:pt idx="210">
                  <c:v>1022</c:v>
                </c:pt>
                <c:pt idx="211">
                  <c:v>1022</c:v>
                </c:pt>
                <c:pt idx="212">
                  <c:v>1022</c:v>
                </c:pt>
                <c:pt idx="213">
                  <c:v>1022</c:v>
                </c:pt>
                <c:pt idx="214">
                  <c:v>1022</c:v>
                </c:pt>
                <c:pt idx="215">
                  <c:v>1022</c:v>
                </c:pt>
                <c:pt idx="216">
                  <c:v>1022</c:v>
                </c:pt>
                <c:pt idx="217">
                  <c:v>1022</c:v>
                </c:pt>
                <c:pt idx="218">
                  <c:v>1022</c:v>
                </c:pt>
                <c:pt idx="219">
                  <c:v>1022</c:v>
                </c:pt>
                <c:pt idx="220">
                  <c:v>1022</c:v>
                </c:pt>
                <c:pt idx="221">
                  <c:v>1022</c:v>
                </c:pt>
                <c:pt idx="222">
                  <c:v>1022</c:v>
                </c:pt>
                <c:pt idx="223">
                  <c:v>1022</c:v>
                </c:pt>
                <c:pt idx="224">
                  <c:v>1022</c:v>
                </c:pt>
                <c:pt idx="225">
                  <c:v>1022</c:v>
                </c:pt>
                <c:pt idx="226">
                  <c:v>1022</c:v>
                </c:pt>
                <c:pt idx="227">
                  <c:v>1022</c:v>
                </c:pt>
                <c:pt idx="228">
                  <c:v>1022</c:v>
                </c:pt>
                <c:pt idx="229">
                  <c:v>1022</c:v>
                </c:pt>
                <c:pt idx="230">
                  <c:v>1022</c:v>
                </c:pt>
                <c:pt idx="231">
                  <c:v>1022</c:v>
                </c:pt>
                <c:pt idx="232">
                  <c:v>1022</c:v>
                </c:pt>
                <c:pt idx="233">
                  <c:v>1022</c:v>
                </c:pt>
                <c:pt idx="234">
                  <c:v>1022</c:v>
                </c:pt>
                <c:pt idx="235">
                  <c:v>1022</c:v>
                </c:pt>
                <c:pt idx="236">
                  <c:v>1022</c:v>
                </c:pt>
                <c:pt idx="237">
                  <c:v>1022</c:v>
                </c:pt>
                <c:pt idx="238">
                  <c:v>1022</c:v>
                </c:pt>
                <c:pt idx="239">
                  <c:v>1022</c:v>
                </c:pt>
                <c:pt idx="240">
                  <c:v>1022</c:v>
                </c:pt>
                <c:pt idx="241">
                  <c:v>1022</c:v>
                </c:pt>
                <c:pt idx="242">
                  <c:v>1022</c:v>
                </c:pt>
                <c:pt idx="243">
                  <c:v>1022</c:v>
                </c:pt>
                <c:pt idx="244">
                  <c:v>1022</c:v>
                </c:pt>
                <c:pt idx="245">
                  <c:v>1022</c:v>
                </c:pt>
                <c:pt idx="246">
                  <c:v>1022</c:v>
                </c:pt>
                <c:pt idx="247">
                  <c:v>1022</c:v>
                </c:pt>
                <c:pt idx="248">
                  <c:v>1022</c:v>
                </c:pt>
                <c:pt idx="249">
                  <c:v>1022</c:v>
                </c:pt>
                <c:pt idx="250">
                  <c:v>1022</c:v>
                </c:pt>
                <c:pt idx="251">
                  <c:v>1022</c:v>
                </c:pt>
                <c:pt idx="252">
                  <c:v>1022</c:v>
                </c:pt>
                <c:pt idx="253">
                  <c:v>1022</c:v>
                </c:pt>
                <c:pt idx="254">
                  <c:v>1022</c:v>
                </c:pt>
                <c:pt idx="255">
                  <c:v>1022</c:v>
                </c:pt>
                <c:pt idx="256">
                  <c:v>1022</c:v>
                </c:pt>
                <c:pt idx="257">
                  <c:v>1022</c:v>
                </c:pt>
                <c:pt idx="258">
                  <c:v>1022</c:v>
                </c:pt>
                <c:pt idx="259">
                  <c:v>1022</c:v>
                </c:pt>
                <c:pt idx="260">
                  <c:v>1022</c:v>
                </c:pt>
                <c:pt idx="261">
                  <c:v>1022</c:v>
                </c:pt>
                <c:pt idx="262">
                  <c:v>1022</c:v>
                </c:pt>
                <c:pt idx="263">
                  <c:v>1022</c:v>
                </c:pt>
                <c:pt idx="264">
                  <c:v>1022</c:v>
                </c:pt>
                <c:pt idx="265">
                  <c:v>1022</c:v>
                </c:pt>
                <c:pt idx="266">
                  <c:v>1022</c:v>
                </c:pt>
                <c:pt idx="267">
                  <c:v>1022</c:v>
                </c:pt>
                <c:pt idx="268">
                  <c:v>1022</c:v>
                </c:pt>
                <c:pt idx="269">
                  <c:v>1022</c:v>
                </c:pt>
                <c:pt idx="270">
                  <c:v>1022</c:v>
                </c:pt>
                <c:pt idx="271">
                  <c:v>1022</c:v>
                </c:pt>
                <c:pt idx="272">
                  <c:v>1022</c:v>
                </c:pt>
                <c:pt idx="273">
                  <c:v>1022</c:v>
                </c:pt>
                <c:pt idx="274">
                  <c:v>1022</c:v>
                </c:pt>
                <c:pt idx="275">
                  <c:v>1022</c:v>
                </c:pt>
                <c:pt idx="276">
                  <c:v>1022</c:v>
                </c:pt>
                <c:pt idx="277">
                  <c:v>1022</c:v>
                </c:pt>
                <c:pt idx="278">
                  <c:v>1022</c:v>
                </c:pt>
                <c:pt idx="279">
                  <c:v>1022</c:v>
                </c:pt>
                <c:pt idx="280">
                  <c:v>1022</c:v>
                </c:pt>
                <c:pt idx="281">
                  <c:v>1022</c:v>
                </c:pt>
                <c:pt idx="282">
                  <c:v>1022</c:v>
                </c:pt>
                <c:pt idx="283">
                  <c:v>1022</c:v>
                </c:pt>
                <c:pt idx="284">
                  <c:v>1022</c:v>
                </c:pt>
                <c:pt idx="285">
                  <c:v>1022</c:v>
                </c:pt>
                <c:pt idx="286">
                  <c:v>1022</c:v>
                </c:pt>
                <c:pt idx="287">
                  <c:v>1022</c:v>
                </c:pt>
                <c:pt idx="288">
                  <c:v>1022</c:v>
                </c:pt>
                <c:pt idx="289">
                  <c:v>1022</c:v>
                </c:pt>
                <c:pt idx="290">
                  <c:v>1022</c:v>
                </c:pt>
                <c:pt idx="291">
                  <c:v>1022</c:v>
                </c:pt>
                <c:pt idx="292">
                  <c:v>1022</c:v>
                </c:pt>
                <c:pt idx="293">
                  <c:v>1022</c:v>
                </c:pt>
                <c:pt idx="294">
                  <c:v>1022</c:v>
                </c:pt>
                <c:pt idx="295">
                  <c:v>1022</c:v>
                </c:pt>
                <c:pt idx="296">
                  <c:v>1022</c:v>
                </c:pt>
                <c:pt idx="297">
                  <c:v>1022</c:v>
                </c:pt>
                <c:pt idx="298">
                  <c:v>1022</c:v>
                </c:pt>
                <c:pt idx="299">
                  <c:v>1022</c:v>
                </c:pt>
                <c:pt idx="300">
                  <c:v>1022</c:v>
                </c:pt>
                <c:pt idx="301">
                  <c:v>1022</c:v>
                </c:pt>
                <c:pt idx="302">
                  <c:v>1022</c:v>
                </c:pt>
                <c:pt idx="303">
                  <c:v>1022</c:v>
                </c:pt>
                <c:pt idx="304">
                  <c:v>1022</c:v>
                </c:pt>
                <c:pt idx="305">
                  <c:v>1022</c:v>
                </c:pt>
                <c:pt idx="306">
                  <c:v>1022</c:v>
                </c:pt>
                <c:pt idx="307">
                  <c:v>1022</c:v>
                </c:pt>
                <c:pt idx="308">
                  <c:v>1022</c:v>
                </c:pt>
                <c:pt idx="309">
                  <c:v>1022</c:v>
                </c:pt>
                <c:pt idx="310">
                  <c:v>1022</c:v>
                </c:pt>
                <c:pt idx="311">
                  <c:v>1022</c:v>
                </c:pt>
                <c:pt idx="312">
                  <c:v>1022</c:v>
                </c:pt>
                <c:pt idx="313">
                  <c:v>1022</c:v>
                </c:pt>
                <c:pt idx="314">
                  <c:v>1022</c:v>
                </c:pt>
                <c:pt idx="315">
                  <c:v>1022</c:v>
                </c:pt>
                <c:pt idx="316">
                  <c:v>1022</c:v>
                </c:pt>
                <c:pt idx="317">
                  <c:v>1022</c:v>
                </c:pt>
                <c:pt idx="318">
                  <c:v>1022</c:v>
                </c:pt>
                <c:pt idx="319">
                  <c:v>1022</c:v>
                </c:pt>
                <c:pt idx="320">
                  <c:v>1022</c:v>
                </c:pt>
                <c:pt idx="321">
                  <c:v>1022</c:v>
                </c:pt>
                <c:pt idx="322">
                  <c:v>1022</c:v>
                </c:pt>
                <c:pt idx="323">
                  <c:v>1022</c:v>
                </c:pt>
                <c:pt idx="324">
                  <c:v>1022</c:v>
                </c:pt>
                <c:pt idx="325">
                  <c:v>1022</c:v>
                </c:pt>
                <c:pt idx="326">
                  <c:v>1022</c:v>
                </c:pt>
                <c:pt idx="327">
                  <c:v>1022</c:v>
                </c:pt>
                <c:pt idx="328">
                  <c:v>1022</c:v>
                </c:pt>
                <c:pt idx="329">
                  <c:v>1022</c:v>
                </c:pt>
                <c:pt idx="330">
                  <c:v>1022</c:v>
                </c:pt>
                <c:pt idx="331">
                  <c:v>1022</c:v>
                </c:pt>
                <c:pt idx="332">
                  <c:v>1022</c:v>
                </c:pt>
                <c:pt idx="333">
                  <c:v>1022</c:v>
                </c:pt>
                <c:pt idx="334">
                  <c:v>1022</c:v>
                </c:pt>
                <c:pt idx="335">
                  <c:v>1022</c:v>
                </c:pt>
                <c:pt idx="336">
                  <c:v>1022</c:v>
                </c:pt>
                <c:pt idx="337">
                  <c:v>1022</c:v>
                </c:pt>
                <c:pt idx="338">
                  <c:v>1022</c:v>
                </c:pt>
                <c:pt idx="339">
                  <c:v>1022</c:v>
                </c:pt>
                <c:pt idx="340">
                  <c:v>1022</c:v>
                </c:pt>
                <c:pt idx="341">
                  <c:v>1022</c:v>
                </c:pt>
                <c:pt idx="342">
                  <c:v>1022</c:v>
                </c:pt>
                <c:pt idx="343">
                  <c:v>1022</c:v>
                </c:pt>
                <c:pt idx="344">
                  <c:v>1022</c:v>
                </c:pt>
                <c:pt idx="345">
                  <c:v>1022</c:v>
                </c:pt>
                <c:pt idx="346">
                  <c:v>1022</c:v>
                </c:pt>
                <c:pt idx="347">
                  <c:v>1022</c:v>
                </c:pt>
                <c:pt idx="348">
                  <c:v>1022</c:v>
                </c:pt>
                <c:pt idx="349">
                  <c:v>1022</c:v>
                </c:pt>
                <c:pt idx="350">
                  <c:v>1022</c:v>
                </c:pt>
                <c:pt idx="351">
                  <c:v>1022</c:v>
                </c:pt>
                <c:pt idx="352">
                  <c:v>1022</c:v>
                </c:pt>
                <c:pt idx="353">
                  <c:v>1022</c:v>
                </c:pt>
                <c:pt idx="354">
                  <c:v>1022</c:v>
                </c:pt>
                <c:pt idx="355">
                  <c:v>1022</c:v>
                </c:pt>
                <c:pt idx="356">
                  <c:v>1022</c:v>
                </c:pt>
                <c:pt idx="357">
                  <c:v>1022</c:v>
                </c:pt>
                <c:pt idx="358">
                  <c:v>1022</c:v>
                </c:pt>
                <c:pt idx="359">
                  <c:v>1022</c:v>
                </c:pt>
                <c:pt idx="360">
                  <c:v>1022</c:v>
                </c:pt>
                <c:pt idx="361">
                  <c:v>1022</c:v>
                </c:pt>
                <c:pt idx="362">
                  <c:v>1022</c:v>
                </c:pt>
                <c:pt idx="363">
                  <c:v>1022</c:v>
                </c:pt>
                <c:pt idx="364">
                  <c:v>1022</c:v>
                </c:pt>
              </c:numCache>
            </c:numRef>
          </c:val>
          <c:smooth val="0"/>
        </c:ser>
        <c:ser>
          <c:idx val="5"/>
          <c:order val="2"/>
          <c:tx>
            <c:strRef>
              <c:f>Data!$G$5</c:f>
              <c:strCache>
                <c:ptCount val="1"/>
                <c:pt idx="0">
                  <c:v>Y2007</c:v>
                </c:pt>
              </c:strCache>
            </c:strRef>
          </c:tx>
          <c:spPr>
            <a:ln w="44450">
              <a:solidFill>
                <a:srgbClr val="FFC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Data!$G$6:$G$370</c:f>
              <c:numCache>
                <c:formatCode>General</c:formatCode>
                <c:ptCount val="365"/>
                <c:pt idx="0">
                  <c:v>1070.2</c:v>
                </c:pt>
                <c:pt idx="1">
                  <c:v>1069.9000000000001</c:v>
                </c:pt>
                <c:pt idx="2">
                  <c:v>1069.5</c:v>
                </c:pt>
                <c:pt idx="3">
                  <c:v>1069.0999999999999</c:v>
                </c:pt>
                <c:pt idx="4">
                  <c:v>1069.2</c:v>
                </c:pt>
                <c:pt idx="5">
                  <c:v>1070.4000000000001</c:v>
                </c:pt>
                <c:pt idx="6">
                  <c:v>1071.5999999999999</c:v>
                </c:pt>
                <c:pt idx="7">
                  <c:v>1072</c:v>
                </c:pt>
                <c:pt idx="8">
                  <c:v>1071.9000000000001</c:v>
                </c:pt>
                <c:pt idx="9">
                  <c:v>1071.2</c:v>
                </c:pt>
                <c:pt idx="10">
                  <c:v>1071.5</c:v>
                </c:pt>
                <c:pt idx="11">
                  <c:v>1071.5999999999999</c:v>
                </c:pt>
                <c:pt idx="12">
                  <c:v>1072.5999999999999</c:v>
                </c:pt>
                <c:pt idx="13">
                  <c:v>1073.5</c:v>
                </c:pt>
                <c:pt idx="14">
                  <c:v>1073.5</c:v>
                </c:pt>
                <c:pt idx="15">
                  <c:v>1073.5</c:v>
                </c:pt>
                <c:pt idx="16">
                  <c:v>1073.3</c:v>
                </c:pt>
                <c:pt idx="17">
                  <c:v>1072.5</c:v>
                </c:pt>
                <c:pt idx="18">
                  <c:v>1072.5</c:v>
                </c:pt>
                <c:pt idx="19">
                  <c:v>1073.4000000000001</c:v>
                </c:pt>
                <c:pt idx="20">
                  <c:v>1074.5</c:v>
                </c:pt>
                <c:pt idx="21">
                  <c:v>1074.9000000000001</c:v>
                </c:pt>
                <c:pt idx="22">
                  <c:v>1074.4000000000001</c:v>
                </c:pt>
                <c:pt idx="23">
                  <c:v>1074</c:v>
                </c:pt>
                <c:pt idx="24">
                  <c:v>1073.3</c:v>
                </c:pt>
                <c:pt idx="25">
                  <c:v>1073</c:v>
                </c:pt>
                <c:pt idx="26">
                  <c:v>1074</c:v>
                </c:pt>
                <c:pt idx="27">
                  <c:v>1074.9000000000001</c:v>
                </c:pt>
                <c:pt idx="28">
                  <c:v>1074.4000000000001</c:v>
                </c:pt>
                <c:pt idx="29">
                  <c:v>1073.5999999999999</c:v>
                </c:pt>
                <c:pt idx="30">
                  <c:v>1072.7</c:v>
                </c:pt>
                <c:pt idx="31">
                  <c:v>1072.3</c:v>
                </c:pt>
                <c:pt idx="32">
                  <c:v>1072</c:v>
                </c:pt>
                <c:pt idx="33">
                  <c:v>1073</c:v>
                </c:pt>
                <c:pt idx="34">
                  <c:v>1073.9000000000001</c:v>
                </c:pt>
                <c:pt idx="35">
                  <c:v>1073.2</c:v>
                </c:pt>
                <c:pt idx="36">
                  <c:v>1072.5</c:v>
                </c:pt>
                <c:pt idx="37">
                  <c:v>1071.5999999999999</c:v>
                </c:pt>
                <c:pt idx="38">
                  <c:v>1071.0999999999999</c:v>
                </c:pt>
                <c:pt idx="39">
                  <c:v>1070.9000000000001</c:v>
                </c:pt>
                <c:pt idx="40">
                  <c:v>1071.8</c:v>
                </c:pt>
                <c:pt idx="41">
                  <c:v>1072.7</c:v>
                </c:pt>
                <c:pt idx="42">
                  <c:v>1072.4000000000001</c:v>
                </c:pt>
                <c:pt idx="43">
                  <c:v>1072.3</c:v>
                </c:pt>
                <c:pt idx="44">
                  <c:v>1072.2</c:v>
                </c:pt>
                <c:pt idx="45">
                  <c:v>1071.5</c:v>
                </c:pt>
                <c:pt idx="46">
                  <c:v>1071.4000000000001</c:v>
                </c:pt>
                <c:pt idx="47">
                  <c:v>1072.3</c:v>
                </c:pt>
                <c:pt idx="48">
                  <c:v>1073</c:v>
                </c:pt>
                <c:pt idx="49">
                  <c:v>1072.0999999999999</c:v>
                </c:pt>
                <c:pt idx="50">
                  <c:v>1071.5</c:v>
                </c:pt>
                <c:pt idx="51">
                  <c:v>1071.2</c:v>
                </c:pt>
                <c:pt idx="52">
                  <c:v>1071.0999999999999</c:v>
                </c:pt>
                <c:pt idx="53">
                  <c:v>1071</c:v>
                </c:pt>
                <c:pt idx="54">
                  <c:v>1071.5</c:v>
                </c:pt>
                <c:pt idx="55">
                  <c:v>1072.5999999999999</c:v>
                </c:pt>
                <c:pt idx="56">
                  <c:v>1072.4000000000001</c:v>
                </c:pt>
                <c:pt idx="57">
                  <c:v>1072</c:v>
                </c:pt>
                <c:pt idx="58">
                  <c:v>1071.9000000000001</c:v>
                </c:pt>
                <c:pt idx="59">
                  <c:v>1072.0999999999999</c:v>
                </c:pt>
                <c:pt idx="60">
                  <c:v>1072.7</c:v>
                </c:pt>
                <c:pt idx="61">
                  <c:v>1074.0999999999999</c:v>
                </c:pt>
                <c:pt idx="62">
                  <c:v>1075.2</c:v>
                </c:pt>
                <c:pt idx="63">
                  <c:v>1074.5999999999999</c:v>
                </c:pt>
                <c:pt idx="64">
                  <c:v>1073.9000000000001</c:v>
                </c:pt>
                <c:pt idx="65">
                  <c:v>1073.5999999999999</c:v>
                </c:pt>
                <c:pt idx="66">
                  <c:v>1073.5999999999999</c:v>
                </c:pt>
                <c:pt idx="67">
                  <c:v>1073.5</c:v>
                </c:pt>
                <c:pt idx="68">
                  <c:v>1074.5</c:v>
                </c:pt>
                <c:pt idx="69">
                  <c:v>1075.4000000000001</c:v>
                </c:pt>
                <c:pt idx="70">
                  <c:v>1074.7</c:v>
                </c:pt>
                <c:pt idx="71">
                  <c:v>1074</c:v>
                </c:pt>
                <c:pt idx="72">
                  <c:v>1073.4000000000001</c:v>
                </c:pt>
                <c:pt idx="73">
                  <c:v>1072.5999999999999</c:v>
                </c:pt>
                <c:pt idx="74">
                  <c:v>1072.4000000000001</c:v>
                </c:pt>
                <c:pt idx="75">
                  <c:v>1073.8</c:v>
                </c:pt>
                <c:pt idx="76">
                  <c:v>1074.4000000000001</c:v>
                </c:pt>
                <c:pt idx="77">
                  <c:v>1073.2</c:v>
                </c:pt>
                <c:pt idx="78">
                  <c:v>1071.9000000000001</c:v>
                </c:pt>
                <c:pt idx="79">
                  <c:v>1072.0999999999999</c:v>
                </c:pt>
                <c:pt idx="80">
                  <c:v>1071.4000000000001</c:v>
                </c:pt>
                <c:pt idx="81">
                  <c:v>1070.2</c:v>
                </c:pt>
                <c:pt idx="82">
                  <c:v>1071.3</c:v>
                </c:pt>
                <c:pt idx="83">
                  <c:v>1072.3</c:v>
                </c:pt>
                <c:pt idx="84">
                  <c:v>1071.5999999999999</c:v>
                </c:pt>
                <c:pt idx="85">
                  <c:v>1071.2</c:v>
                </c:pt>
                <c:pt idx="86">
                  <c:v>1070.5999999999999</c:v>
                </c:pt>
                <c:pt idx="87">
                  <c:v>1069.9000000000001</c:v>
                </c:pt>
                <c:pt idx="88">
                  <c:v>1069.3</c:v>
                </c:pt>
                <c:pt idx="89">
                  <c:v>1070.4000000000001</c:v>
                </c:pt>
                <c:pt idx="90">
                  <c:v>1071.4000000000001</c:v>
                </c:pt>
                <c:pt idx="91">
                  <c:v>1071</c:v>
                </c:pt>
                <c:pt idx="92">
                  <c:v>1070.5999999999999</c:v>
                </c:pt>
                <c:pt idx="93">
                  <c:v>1070.5999999999999</c:v>
                </c:pt>
                <c:pt idx="94">
                  <c:v>1070.2</c:v>
                </c:pt>
                <c:pt idx="95">
                  <c:v>1069.7</c:v>
                </c:pt>
                <c:pt idx="96">
                  <c:v>1070.8</c:v>
                </c:pt>
                <c:pt idx="97">
                  <c:v>1071.5999999999999</c:v>
                </c:pt>
                <c:pt idx="98">
                  <c:v>1071</c:v>
                </c:pt>
                <c:pt idx="99">
                  <c:v>1070.9000000000001</c:v>
                </c:pt>
                <c:pt idx="100">
                  <c:v>1070.8</c:v>
                </c:pt>
                <c:pt idx="101">
                  <c:v>1070.0999999999999</c:v>
                </c:pt>
                <c:pt idx="102">
                  <c:v>1070</c:v>
                </c:pt>
                <c:pt idx="103">
                  <c:v>1071.4000000000001</c:v>
                </c:pt>
                <c:pt idx="104">
                  <c:v>1072.8</c:v>
                </c:pt>
                <c:pt idx="105">
                  <c:v>1072</c:v>
                </c:pt>
                <c:pt idx="106">
                  <c:v>1071.8</c:v>
                </c:pt>
                <c:pt idx="107">
                  <c:v>1071.2</c:v>
                </c:pt>
                <c:pt idx="108">
                  <c:v>1070.4000000000001</c:v>
                </c:pt>
                <c:pt idx="109">
                  <c:v>1069.5999999999999</c:v>
                </c:pt>
                <c:pt idx="110">
                  <c:v>1070.5999999999999</c:v>
                </c:pt>
                <c:pt idx="111">
                  <c:v>1071.5999999999999</c:v>
                </c:pt>
                <c:pt idx="112">
                  <c:v>1071.4000000000001</c:v>
                </c:pt>
                <c:pt idx="113">
                  <c:v>1070.9000000000001</c:v>
                </c:pt>
                <c:pt idx="114">
                  <c:v>1070.3</c:v>
                </c:pt>
                <c:pt idx="115">
                  <c:v>1070</c:v>
                </c:pt>
                <c:pt idx="116">
                  <c:v>1069.5</c:v>
                </c:pt>
                <c:pt idx="117">
                  <c:v>1070.9000000000001</c:v>
                </c:pt>
                <c:pt idx="118">
                  <c:v>1072</c:v>
                </c:pt>
                <c:pt idx="119">
                  <c:v>1071.4000000000001</c:v>
                </c:pt>
                <c:pt idx="120">
                  <c:v>1070.8</c:v>
                </c:pt>
                <c:pt idx="121">
                  <c:v>1069.7</c:v>
                </c:pt>
                <c:pt idx="122">
                  <c:v>1069.5</c:v>
                </c:pt>
                <c:pt idx="123">
                  <c:v>1069.0999999999999</c:v>
                </c:pt>
                <c:pt idx="124">
                  <c:v>1070.4000000000001</c:v>
                </c:pt>
                <c:pt idx="125">
                  <c:v>1071.7</c:v>
                </c:pt>
                <c:pt idx="126">
                  <c:v>1071.5999999999999</c:v>
                </c:pt>
                <c:pt idx="127">
                  <c:v>1071.5</c:v>
                </c:pt>
                <c:pt idx="128">
                  <c:v>1071.0999999999999</c:v>
                </c:pt>
                <c:pt idx="129">
                  <c:v>1069.9000000000001</c:v>
                </c:pt>
                <c:pt idx="130">
                  <c:v>1068.4000000000001</c:v>
                </c:pt>
                <c:pt idx="131">
                  <c:v>1069.5</c:v>
                </c:pt>
                <c:pt idx="132">
                  <c:v>1071</c:v>
                </c:pt>
                <c:pt idx="133">
                  <c:v>1070.9000000000001</c:v>
                </c:pt>
                <c:pt idx="134">
                  <c:v>1070.0999999999999</c:v>
                </c:pt>
                <c:pt idx="135">
                  <c:v>1069.2</c:v>
                </c:pt>
                <c:pt idx="136">
                  <c:v>1067.8</c:v>
                </c:pt>
                <c:pt idx="137">
                  <c:v>1067</c:v>
                </c:pt>
                <c:pt idx="138">
                  <c:v>1068.5</c:v>
                </c:pt>
                <c:pt idx="139">
                  <c:v>1070</c:v>
                </c:pt>
                <c:pt idx="140">
                  <c:v>1069.9000000000001</c:v>
                </c:pt>
                <c:pt idx="141">
                  <c:v>1068.5</c:v>
                </c:pt>
                <c:pt idx="142">
                  <c:v>1067.8</c:v>
                </c:pt>
                <c:pt idx="143">
                  <c:v>1067.3</c:v>
                </c:pt>
                <c:pt idx="144">
                  <c:v>1067.2</c:v>
                </c:pt>
                <c:pt idx="145">
                  <c:v>1068.7</c:v>
                </c:pt>
                <c:pt idx="146">
                  <c:v>1070.0999999999999</c:v>
                </c:pt>
                <c:pt idx="147">
                  <c:v>1069.8</c:v>
                </c:pt>
                <c:pt idx="148">
                  <c:v>1068.7</c:v>
                </c:pt>
                <c:pt idx="149">
                  <c:v>1067.9000000000001</c:v>
                </c:pt>
                <c:pt idx="150">
                  <c:v>1067</c:v>
                </c:pt>
                <c:pt idx="151">
                  <c:v>1066.2</c:v>
                </c:pt>
                <c:pt idx="152">
                  <c:v>1067.7</c:v>
                </c:pt>
                <c:pt idx="153">
                  <c:v>1069.0999999999999</c:v>
                </c:pt>
                <c:pt idx="154">
                  <c:v>1068.8</c:v>
                </c:pt>
                <c:pt idx="155">
                  <c:v>1068.4000000000001</c:v>
                </c:pt>
                <c:pt idx="156">
                  <c:v>1067.8</c:v>
                </c:pt>
                <c:pt idx="157">
                  <c:v>1066.7</c:v>
                </c:pt>
                <c:pt idx="158">
                  <c:v>1065.9000000000001</c:v>
                </c:pt>
                <c:pt idx="159">
                  <c:v>1067.4000000000001</c:v>
                </c:pt>
                <c:pt idx="160">
                  <c:v>1068.7</c:v>
                </c:pt>
                <c:pt idx="161">
                  <c:v>1068.4000000000001</c:v>
                </c:pt>
                <c:pt idx="162">
                  <c:v>1067.9000000000001</c:v>
                </c:pt>
                <c:pt idx="163">
                  <c:v>1066.7</c:v>
                </c:pt>
                <c:pt idx="164">
                  <c:v>1066</c:v>
                </c:pt>
                <c:pt idx="165">
                  <c:v>1065</c:v>
                </c:pt>
                <c:pt idx="166">
                  <c:v>1066.5</c:v>
                </c:pt>
                <c:pt idx="167">
                  <c:v>1067.8</c:v>
                </c:pt>
                <c:pt idx="168">
                  <c:v>1066.5999999999999</c:v>
                </c:pt>
                <c:pt idx="169">
                  <c:v>1065.2</c:v>
                </c:pt>
                <c:pt idx="170">
                  <c:v>1064.5</c:v>
                </c:pt>
                <c:pt idx="171">
                  <c:v>1064.4000000000001</c:v>
                </c:pt>
                <c:pt idx="172">
                  <c:v>1064</c:v>
                </c:pt>
                <c:pt idx="173">
                  <c:v>1065.5</c:v>
                </c:pt>
                <c:pt idx="174">
                  <c:v>1066.9000000000001</c:v>
                </c:pt>
                <c:pt idx="175">
                  <c:v>1066.7</c:v>
                </c:pt>
                <c:pt idx="176">
                  <c:v>1066.0999999999999</c:v>
                </c:pt>
                <c:pt idx="177">
                  <c:v>1065.4000000000001</c:v>
                </c:pt>
                <c:pt idx="178">
                  <c:v>1065</c:v>
                </c:pt>
                <c:pt idx="179">
                  <c:v>1064.2</c:v>
                </c:pt>
                <c:pt idx="180">
                  <c:v>1065.5</c:v>
                </c:pt>
                <c:pt idx="181">
                  <c:v>1066.9000000000001</c:v>
                </c:pt>
                <c:pt idx="182">
                  <c:v>1065.8</c:v>
                </c:pt>
                <c:pt idx="183">
                  <c:v>1065.3</c:v>
                </c:pt>
                <c:pt idx="184">
                  <c:v>1065.0999999999999</c:v>
                </c:pt>
                <c:pt idx="185">
                  <c:v>1064.3</c:v>
                </c:pt>
                <c:pt idx="186">
                  <c:v>1063.4000000000001</c:v>
                </c:pt>
                <c:pt idx="187">
                  <c:v>1064.4000000000001</c:v>
                </c:pt>
                <c:pt idx="188">
                  <c:v>1065.4000000000001</c:v>
                </c:pt>
                <c:pt idx="189">
                  <c:v>1064.4000000000001</c:v>
                </c:pt>
                <c:pt idx="190">
                  <c:v>1063.5999999999999</c:v>
                </c:pt>
                <c:pt idx="191">
                  <c:v>1062.9000000000001</c:v>
                </c:pt>
                <c:pt idx="192">
                  <c:v>1062.2</c:v>
                </c:pt>
                <c:pt idx="193">
                  <c:v>1061.8</c:v>
                </c:pt>
                <c:pt idx="194">
                  <c:v>1062.8</c:v>
                </c:pt>
                <c:pt idx="195">
                  <c:v>1064.3</c:v>
                </c:pt>
                <c:pt idx="196">
                  <c:v>1062.8</c:v>
                </c:pt>
                <c:pt idx="197">
                  <c:v>1062.8</c:v>
                </c:pt>
                <c:pt idx="198">
                  <c:v>1062</c:v>
                </c:pt>
                <c:pt idx="199">
                  <c:v>1061.2</c:v>
                </c:pt>
                <c:pt idx="200">
                  <c:v>1061.3</c:v>
                </c:pt>
                <c:pt idx="201">
                  <c:v>1062.4000000000001</c:v>
                </c:pt>
                <c:pt idx="202">
                  <c:v>1063.4000000000001</c:v>
                </c:pt>
                <c:pt idx="203">
                  <c:v>1062.5</c:v>
                </c:pt>
                <c:pt idx="204">
                  <c:v>1061.9000000000001</c:v>
                </c:pt>
                <c:pt idx="205">
                  <c:v>1061.0999999999999</c:v>
                </c:pt>
                <c:pt idx="206">
                  <c:v>1061.2</c:v>
                </c:pt>
                <c:pt idx="207">
                  <c:v>1061.2</c:v>
                </c:pt>
                <c:pt idx="208">
                  <c:v>1062.3</c:v>
                </c:pt>
                <c:pt idx="209">
                  <c:v>1063.4000000000001</c:v>
                </c:pt>
                <c:pt idx="210">
                  <c:v>1062.4000000000001</c:v>
                </c:pt>
                <c:pt idx="211">
                  <c:v>1061.5</c:v>
                </c:pt>
                <c:pt idx="212">
                  <c:v>1061</c:v>
                </c:pt>
                <c:pt idx="213">
                  <c:v>1060.4000000000001</c:v>
                </c:pt>
                <c:pt idx="214">
                  <c:v>1059.9000000000001</c:v>
                </c:pt>
                <c:pt idx="215">
                  <c:v>1062</c:v>
                </c:pt>
                <c:pt idx="216">
                  <c:v>1063.2</c:v>
                </c:pt>
                <c:pt idx="217">
                  <c:v>1061.9000000000001</c:v>
                </c:pt>
                <c:pt idx="218">
                  <c:v>1060.9000000000001</c:v>
                </c:pt>
                <c:pt idx="219">
                  <c:v>1059.5999999999999</c:v>
                </c:pt>
                <c:pt idx="220">
                  <c:v>1059.0999999999999</c:v>
                </c:pt>
                <c:pt idx="221">
                  <c:v>1059.0999999999999</c:v>
                </c:pt>
                <c:pt idx="222">
                  <c:v>1061.0999999999999</c:v>
                </c:pt>
                <c:pt idx="223">
                  <c:v>1062.8</c:v>
                </c:pt>
                <c:pt idx="224">
                  <c:v>1060.7</c:v>
                </c:pt>
                <c:pt idx="225">
                  <c:v>1060.3</c:v>
                </c:pt>
                <c:pt idx="226">
                  <c:v>1060</c:v>
                </c:pt>
                <c:pt idx="227">
                  <c:v>1059.0999999999999</c:v>
                </c:pt>
                <c:pt idx="228">
                  <c:v>1058.5</c:v>
                </c:pt>
                <c:pt idx="229">
                  <c:v>1060.0999999999999</c:v>
                </c:pt>
                <c:pt idx="230">
                  <c:v>1061</c:v>
                </c:pt>
                <c:pt idx="231">
                  <c:v>1058.5</c:v>
                </c:pt>
                <c:pt idx="232">
                  <c:v>1058.0999999999999</c:v>
                </c:pt>
                <c:pt idx="233">
                  <c:v>1057.7</c:v>
                </c:pt>
                <c:pt idx="234">
                  <c:v>1057.5</c:v>
                </c:pt>
                <c:pt idx="235">
                  <c:v>1056.4000000000001</c:v>
                </c:pt>
                <c:pt idx="236">
                  <c:v>1058</c:v>
                </c:pt>
                <c:pt idx="237">
                  <c:v>1059.5999999999999</c:v>
                </c:pt>
                <c:pt idx="238">
                  <c:v>1058.0999999999999</c:v>
                </c:pt>
                <c:pt idx="239">
                  <c:v>1057.3</c:v>
                </c:pt>
                <c:pt idx="240">
                  <c:v>1056.4000000000001</c:v>
                </c:pt>
                <c:pt idx="241">
                  <c:v>1055.5999999999999</c:v>
                </c:pt>
                <c:pt idx="242">
                  <c:v>1055.2</c:v>
                </c:pt>
                <c:pt idx="243">
                  <c:v>1057</c:v>
                </c:pt>
                <c:pt idx="244">
                  <c:v>1058.0999999999999</c:v>
                </c:pt>
                <c:pt idx="245">
                  <c:v>1056.7</c:v>
                </c:pt>
                <c:pt idx="246">
                  <c:v>1055.7</c:v>
                </c:pt>
                <c:pt idx="247">
                  <c:v>1055.3</c:v>
                </c:pt>
                <c:pt idx="248">
                  <c:v>1054.9000000000001</c:v>
                </c:pt>
                <c:pt idx="249">
                  <c:v>1054.5999999999999</c:v>
                </c:pt>
                <c:pt idx="250">
                  <c:v>1055.5</c:v>
                </c:pt>
                <c:pt idx="251">
                  <c:v>1056.4000000000001</c:v>
                </c:pt>
                <c:pt idx="252">
                  <c:v>1053.8</c:v>
                </c:pt>
                <c:pt idx="253">
                  <c:v>1053.5</c:v>
                </c:pt>
                <c:pt idx="254">
                  <c:v>1053.0999999999999</c:v>
                </c:pt>
                <c:pt idx="255">
                  <c:v>1052.7</c:v>
                </c:pt>
                <c:pt idx="256">
                  <c:v>1054.0999999999999</c:v>
                </c:pt>
                <c:pt idx="257">
                  <c:v>1055.4000000000001</c:v>
                </c:pt>
                <c:pt idx="258">
                  <c:v>1056.3</c:v>
                </c:pt>
                <c:pt idx="259">
                  <c:v>1053.5</c:v>
                </c:pt>
                <c:pt idx="260">
                  <c:v>1052.9000000000001</c:v>
                </c:pt>
                <c:pt idx="261">
                  <c:v>1052.5999999999999</c:v>
                </c:pt>
                <c:pt idx="262">
                  <c:v>1052.3</c:v>
                </c:pt>
                <c:pt idx="263">
                  <c:v>1052.0999999999999</c:v>
                </c:pt>
                <c:pt idx="264">
                  <c:v>1053.9000000000001</c:v>
                </c:pt>
                <c:pt idx="265">
                  <c:v>1054.5</c:v>
                </c:pt>
                <c:pt idx="266">
                  <c:v>1052.0999999999999</c:v>
                </c:pt>
                <c:pt idx="267">
                  <c:v>1052</c:v>
                </c:pt>
                <c:pt idx="268">
                  <c:v>1052</c:v>
                </c:pt>
                <c:pt idx="269">
                  <c:v>1051.8</c:v>
                </c:pt>
                <c:pt idx="270">
                  <c:v>1051.9000000000001</c:v>
                </c:pt>
                <c:pt idx="271">
                  <c:v>1053.0999999999999</c:v>
                </c:pt>
                <c:pt idx="272">
                  <c:v>1054</c:v>
                </c:pt>
                <c:pt idx="273">
                  <c:v>1052.0999999999999</c:v>
                </c:pt>
                <c:pt idx="274">
                  <c:v>1052.0999999999999</c:v>
                </c:pt>
                <c:pt idx="275">
                  <c:v>1052.0999999999999</c:v>
                </c:pt>
                <c:pt idx="276">
                  <c:v>1051.5999999999999</c:v>
                </c:pt>
                <c:pt idx="277">
                  <c:v>1052</c:v>
                </c:pt>
                <c:pt idx="278">
                  <c:v>1053</c:v>
                </c:pt>
                <c:pt idx="279">
                  <c:v>1053.7</c:v>
                </c:pt>
                <c:pt idx="280">
                  <c:v>1050.2</c:v>
                </c:pt>
                <c:pt idx="281">
                  <c:v>1049.3</c:v>
                </c:pt>
                <c:pt idx="282">
                  <c:v>1050.0999999999999</c:v>
                </c:pt>
                <c:pt idx="283">
                  <c:v>1050.8</c:v>
                </c:pt>
                <c:pt idx="284">
                  <c:v>1052.2</c:v>
                </c:pt>
                <c:pt idx="285">
                  <c:v>1053.0999999999999</c:v>
                </c:pt>
                <c:pt idx="286">
                  <c:v>1053.0999999999999</c:v>
                </c:pt>
                <c:pt idx="287">
                  <c:v>1050.7</c:v>
                </c:pt>
                <c:pt idx="288">
                  <c:v>1050.5</c:v>
                </c:pt>
                <c:pt idx="289">
                  <c:v>1049.4000000000001</c:v>
                </c:pt>
                <c:pt idx="290">
                  <c:v>1048.8</c:v>
                </c:pt>
                <c:pt idx="291">
                  <c:v>1048.7</c:v>
                </c:pt>
                <c:pt idx="292">
                  <c:v>1050</c:v>
                </c:pt>
                <c:pt idx="293">
                  <c:v>1051</c:v>
                </c:pt>
                <c:pt idx="294">
                  <c:v>1048.2</c:v>
                </c:pt>
                <c:pt idx="295">
                  <c:v>1048.3</c:v>
                </c:pt>
                <c:pt idx="296">
                  <c:v>1048.3</c:v>
                </c:pt>
                <c:pt idx="297">
                  <c:v>1048.5</c:v>
                </c:pt>
                <c:pt idx="298">
                  <c:v>1048.8</c:v>
                </c:pt>
                <c:pt idx="299">
                  <c:v>1050</c:v>
                </c:pt>
                <c:pt idx="300">
                  <c:v>1051.0999999999999</c:v>
                </c:pt>
                <c:pt idx="301">
                  <c:v>1049.2</c:v>
                </c:pt>
                <c:pt idx="302">
                  <c:v>1048.5999999999999</c:v>
                </c:pt>
                <c:pt idx="303">
                  <c:v>1048.2</c:v>
                </c:pt>
                <c:pt idx="304">
                  <c:v>1047.8</c:v>
                </c:pt>
                <c:pt idx="305">
                  <c:v>1047.8</c:v>
                </c:pt>
                <c:pt idx="306">
                  <c:v>1048.8</c:v>
                </c:pt>
                <c:pt idx="307">
                  <c:v>1049.9000000000001</c:v>
                </c:pt>
                <c:pt idx="308">
                  <c:v>1049.5999999999999</c:v>
                </c:pt>
                <c:pt idx="309">
                  <c:v>1049.8</c:v>
                </c:pt>
                <c:pt idx="310">
                  <c:v>1049.4000000000001</c:v>
                </c:pt>
                <c:pt idx="311">
                  <c:v>1048.3</c:v>
                </c:pt>
                <c:pt idx="312">
                  <c:v>1047.8</c:v>
                </c:pt>
                <c:pt idx="313">
                  <c:v>1049</c:v>
                </c:pt>
                <c:pt idx="314">
                  <c:v>1050.0999999999999</c:v>
                </c:pt>
                <c:pt idx="315">
                  <c:v>1048.0999999999999</c:v>
                </c:pt>
                <c:pt idx="316">
                  <c:v>1047.9000000000001</c:v>
                </c:pt>
                <c:pt idx="317">
                  <c:v>1047.5</c:v>
                </c:pt>
                <c:pt idx="318">
                  <c:v>1047.0999999999999</c:v>
                </c:pt>
                <c:pt idx="319">
                  <c:v>1047.7</c:v>
                </c:pt>
                <c:pt idx="320">
                  <c:v>1048.8</c:v>
                </c:pt>
                <c:pt idx="321">
                  <c:v>1049.9000000000001</c:v>
                </c:pt>
                <c:pt idx="322">
                  <c:v>1047.3</c:v>
                </c:pt>
                <c:pt idx="323">
                  <c:v>1046.2</c:v>
                </c:pt>
                <c:pt idx="324">
                  <c:v>1045.8</c:v>
                </c:pt>
                <c:pt idx="325">
                  <c:v>1047.2</c:v>
                </c:pt>
                <c:pt idx="326">
                  <c:v>1046.5999999999999</c:v>
                </c:pt>
                <c:pt idx="327">
                  <c:v>1047.8</c:v>
                </c:pt>
                <c:pt idx="328">
                  <c:v>1049</c:v>
                </c:pt>
                <c:pt idx="329">
                  <c:v>1047.8</c:v>
                </c:pt>
                <c:pt idx="330">
                  <c:v>1047.4000000000001</c:v>
                </c:pt>
                <c:pt idx="331">
                  <c:v>1045.8</c:v>
                </c:pt>
                <c:pt idx="332">
                  <c:v>1045.2</c:v>
                </c:pt>
                <c:pt idx="333">
                  <c:v>1045.2</c:v>
                </c:pt>
                <c:pt idx="334">
                  <c:v>1046</c:v>
                </c:pt>
                <c:pt idx="335">
                  <c:v>1048.2</c:v>
                </c:pt>
                <c:pt idx="336">
                  <c:v>1048.3</c:v>
                </c:pt>
                <c:pt idx="337">
                  <c:v>1047.4000000000001</c:v>
                </c:pt>
                <c:pt idx="338">
                  <c:v>1045.9000000000001</c:v>
                </c:pt>
                <c:pt idx="339">
                  <c:v>1045.5999999999999</c:v>
                </c:pt>
                <c:pt idx="340">
                  <c:v>1046.2</c:v>
                </c:pt>
                <c:pt idx="341">
                  <c:v>1047.2</c:v>
                </c:pt>
                <c:pt idx="342">
                  <c:v>1048.4000000000001</c:v>
                </c:pt>
                <c:pt idx="343">
                  <c:v>1047</c:v>
                </c:pt>
                <c:pt idx="344">
                  <c:v>1046.5</c:v>
                </c:pt>
                <c:pt idx="345">
                  <c:v>1045.7</c:v>
                </c:pt>
                <c:pt idx="346">
                  <c:v>1044.8</c:v>
                </c:pt>
                <c:pt idx="347">
                  <c:v>1044.8</c:v>
                </c:pt>
                <c:pt idx="348">
                  <c:v>1046.8</c:v>
                </c:pt>
                <c:pt idx="349">
                  <c:v>1048.4000000000001</c:v>
                </c:pt>
                <c:pt idx="350">
                  <c:v>1046.7</c:v>
                </c:pt>
                <c:pt idx="351">
                  <c:v>1046.2</c:v>
                </c:pt>
                <c:pt idx="352">
                  <c:v>1046.2</c:v>
                </c:pt>
                <c:pt idx="353">
                  <c:v>1047.5</c:v>
                </c:pt>
                <c:pt idx="354">
                  <c:v>1047.9000000000001</c:v>
                </c:pt>
                <c:pt idx="355">
                  <c:v>1048.4000000000001</c:v>
                </c:pt>
                <c:pt idx="356">
                  <c:v>1049.5999999999999</c:v>
                </c:pt>
                <c:pt idx="357">
                  <c:v>1048.8</c:v>
                </c:pt>
                <c:pt idx="358">
                  <c:v>1048.9000000000001</c:v>
                </c:pt>
                <c:pt idx="359">
                  <c:v>1047.5</c:v>
                </c:pt>
                <c:pt idx="360">
                  <c:v>1046.9000000000001</c:v>
                </c:pt>
                <c:pt idx="361">
                  <c:v>1046.2</c:v>
                </c:pt>
                <c:pt idx="362">
                  <c:v>1047.3</c:v>
                </c:pt>
                <c:pt idx="363">
                  <c:v>1049</c:v>
                </c:pt>
                <c:pt idx="364">
                  <c:v>1050</c:v>
                </c:pt>
              </c:numCache>
            </c:numRef>
          </c:val>
          <c:smooth val="0"/>
        </c:ser>
        <c:ser>
          <c:idx val="6"/>
          <c:order val="3"/>
          <c:tx>
            <c:strRef>
              <c:f>Data!$H$5</c:f>
              <c:strCache>
                <c:ptCount val="1"/>
                <c:pt idx="0">
                  <c:v>Y2011</c:v>
                </c:pt>
              </c:strCache>
            </c:strRef>
          </c:tx>
          <c:spPr>
            <a:ln w="44450">
              <a:solidFill>
                <a:schemeClr val="tx1"/>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Data!$H$6:$H$370</c:f>
              <c:numCache>
                <c:formatCode>General</c:formatCode>
                <c:ptCount val="365"/>
                <c:pt idx="0">
                  <c:v>1074.8</c:v>
                </c:pt>
                <c:pt idx="1">
                  <c:v>1076.7</c:v>
                </c:pt>
                <c:pt idx="2">
                  <c:v>1074.5</c:v>
                </c:pt>
                <c:pt idx="3">
                  <c:v>1073.2</c:v>
                </c:pt>
                <c:pt idx="4">
                  <c:v>1072.4000000000001</c:v>
                </c:pt>
                <c:pt idx="5">
                  <c:v>1074</c:v>
                </c:pt>
                <c:pt idx="6">
                  <c:v>1073.9000000000001</c:v>
                </c:pt>
                <c:pt idx="7">
                  <c:v>1074.2</c:v>
                </c:pt>
                <c:pt idx="8">
                  <c:v>1074.4000000000001</c:v>
                </c:pt>
                <c:pt idx="9">
                  <c:v>1073.8</c:v>
                </c:pt>
                <c:pt idx="10">
                  <c:v>1074.8</c:v>
                </c:pt>
                <c:pt idx="11">
                  <c:v>1070.5</c:v>
                </c:pt>
                <c:pt idx="12">
                  <c:v>1069.5</c:v>
                </c:pt>
                <c:pt idx="13">
                  <c:v>1068.9000000000001</c:v>
                </c:pt>
                <c:pt idx="14">
                  <c:v>1070.0999999999999</c:v>
                </c:pt>
                <c:pt idx="15">
                  <c:v>1072.4000000000001</c:v>
                </c:pt>
                <c:pt idx="16">
                  <c:v>1071.0999999999999</c:v>
                </c:pt>
                <c:pt idx="17">
                  <c:v>1071.8</c:v>
                </c:pt>
                <c:pt idx="18">
                  <c:v>1071.7</c:v>
                </c:pt>
                <c:pt idx="19">
                  <c:v>1070.5999999999999</c:v>
                </c:pt>
                <c:pt idx="20">
                  <c:v>1069.4000000000001</c:v>
                </c:pt>
                <c:pt idx="21">
                  <c:v>1069.9000000000001</c:v>
                </c:pt>
                <c:pt idx="22">
                  <c:v>1070.7</c:v>
                </c:pt>
                <c:pt idx="23">
                  <c:v>1070.2</c:v>
                </c:pt>
                <c:pt idx="24">
                  <c:v>1070.0999999999999</c:v>
                </c:pt>
                <c:pt idx="25">
                  <c:v>1070.5999999999999</c:v>
                </c:pt>
                <c:pt idx="26">
                  <c:v>1070</c:v>
                </c:pt>
                <c:pt idx="27">
                  <c:v>1069.8</c:v>
                </c:pt>
                <c:pt idx="28">
                  <c:v>1071.2</c:v>
                </c:pt>
                <c:pt idx="29">
                  <c:v>1072.7</c:v>
                </c:pt>
                <c:pt idx="30">
                  <c:v>1072.4000000000001</c:v>
                </c:pt>
                <c:pt idx="31">
                  <c:v>1072.3</c:v>
                </c:pt>
                <c:pt idx="32">
                  <c:v>1072.8</c:v>
                </c:pt>
                <c:pt idx="33">
                  <c:v>1072.7</c:v>
                </c:pt>
                <c:pt idx="34">
                  <c:v>1073.2</c:v>
                </c:pt>
                <c:pt idx="35">
                  <c:v>1073.7</c:v>
                </c:pt>
                <c:pt idx="36">
                  <c:v>1074.0999999999999</c:v>
                </c:pt>
                <c:pt idx="37">
                  <c:v>1073</c:v>
                </c:pt>
                <c:pt idx="38">
                  <c:v>1072.8</c:v>
                </c:pt>
                <c:pt idx="39">
                  <c:v>1072.0999999999999</c:v>
                </c:pt>
                <c:pt idx="40">
                  <c:v>1071.3</c:v>
                </c:pt>
                <c:pt idx="41">
                  <c:v>1072.5</c:v>
                </c:pt>
                <c:pt idx="42">
                  <c:v>1072.3</c:v>
                </c:pt>
                <c:pt idx="43">
                  <c:v>1072.5</c:v>
                </c:pt>
                <c:pt idx="44">
                  <c:v>1070.5999999999999</c:v>
                </c:pt>
                <c:pt idx="45">
                  <c:v>1070.3</c:v>
                </c:pt>
                <c:pt idx="46">
                  <c:v>1070.2</c:v>
                </c:pt>
                <c:pt idx="47">
                  <c:v>1071.2</c:v>
                </c:pt>
                <c:pt idx="48">
                  <c:v>1072.4000000000001</c:v>
                </c:pt>
                <c:pt idx="49">
                  <c:v>1072.5999999999999</c:v>
                </c:pt>
                <c:pt idx="50">
                  <c:v>1072.8</c:v>
                </c:pt>
                <c:pt idx="51">
                  <c:v>1070.8</c:v>
                </c:pt>
                <c:pt idx="52">
                  <c:v>1069.9000000000001</c:v>
                </c:pt>
                <c:pt idx="53">
                  <c:v>1069.5999999999999</c:v>
                </c:pt>
                <c:pt idx="54">
                  <c:v>1069.3</c:v>
                </c:pt>
                <c:pt idx="55">
                  <c:v>1070.7</c:v>
                </c:pt>
                <c:pt idx="56">
                  <c:v>1071.7</c:v>
                </c:pt>
                <c:pt idx="57">
                  <c:v>1072.7</c:v>
                </c:pt>
                <c:pt idx="58">
                  <c:v>1072.5</c:v>
                </c:pt>
                <c:pt idx="59">
                  <c:v>1071.8</c:v>
                </c:pt>
                <c:pt idx="60">
                  <c:v>1071.3</c:v>
                </c:pt>
                <c:pt idx="61">
                  <c:v>1071.2</c:v>
                </c:pt>
                <c:pt idx="62">
                  <c:v>1072.8</c:v>
                </c:pt>
                <c:pt idx="63">
                  <c:v>1073.7</c:v>
                </c:pt>
                <c:pt idx="64">
                  <c:v>1075.5</c:v>
                </c:pt>
                <c:pt idx="65">
                  <c:v>1074.5</c:v>
                </c:pt>
                <c:pt idx="66">
                  <c:v>1074.4000000000001</c:v>
                </c:pt>
                <c:pt idx="67">
                  <c:v>1076.5999999999999</c:v>
                </c:pt>
                <c:pt idx="68">
                  <c:v>1079.3</c:v>
                </c:pt>
                <c:pt idx="69">
                  <c:v>1080.5</c:v>
                </c:pt>
                <c:pt idx="70">
                  <c:v>1080.8</c:v>
                </c:pt>
                <c:pt idx="71">
                  <c:v>1081.0999999999999</c:v>
                </c:pt>
                <c:pt idx="72">
                  <c:v>1079.5</c:v>
                </c:pt>
                <c:pt idx="73">
                  <c:v>1079.5</c:v>
                </c:pt>
                <c:pt idx="74">
                  <c:v>1078.8</c:v>
                </c:pt>
                <c:pt idx="75">
                  <c:v>1077.8</c:v>
                </c:pt>
                <c:pt idx="76">
                  <c:v>1076.5999999999999</c:v>
                </c:pt>
                <c:pt idx="77">
                  <c:v>1077.0999999999999</c:v>
                </c:pt>
                <c:pt idx="78">
                  <c:v>1077.5</c:v>
                </c:pt>
                <c:pt idx="79">
                  <c:v>1076.2</c:v>
                </c:pt>
                <c:pt idx="80">
                  <c:v>1075.0999999999999</c:v>
                </c:pt>
                <c:pt idx="81">
                  <c:v>1073.5999999999999</c:v>
                </c:pt>
                <c:pt idx="82">
                  <c:v>1072.4000000000001</c:v>
                </c:pt>
                <c:pt idx="83">
                  <c:v>1070.8</c:v>
                </c:pt>
                <c:pt idx="84">
                  <c:v>1073.2</c:v>
                </c:pt>
                <c:pt idx="85">
                  <c:v>1075.5999999999999</c:v>
                </c:pt>
                <c:pt idx="86">
                  <c:v>1075.5999999999999</c:v>
                </c:pt>
                <c:pt idx="87">
                  <c:v>1076.2</c:v>
                </c:pt>
                <c:pt idx="88">
                  <c:v>1076.9000000000001</c:v>
                </c:pt>
                <c:pt idx="89">
                  <c:v>1077.5</c:v>
                </c:pt>
                <c:pt idx="90">
                  <c:v>1077.8</c:v>
                </c:pt>
                <c:pt idx="91">
                  <c:v>1078.4000000000001</c:v>
                </c:pt>
                <c:pt idx="92">
                  <c:v>1078.9000000000001</c:v>
                </c:pt>
                <c:pt idx="93">
                  <c:v>1078.4000000000001</c:v>
                </c:pt>
                <c:pt idx="94">
                  <c:v>1079.0999999999999</c:v>
                </c:pt>
                <c:pt idx="95">
                  <c:v>1079.5</c:v>
                </c:pt>
                <c:pt idx="96">
                  <c:v>1080</c:v>
                </c:pt>
                <c:pt idx="97">
                  <c:v>1079.7</c:v>
                </c:pt>
                <c:pt idx="98">
                  <c:v>1079.5999999999999</c:v>
                </c:pt>
                <c:pt idx="99">
                  <c:v>1079.5</c:v>
                </c:pt>
                <c:pt idx="100">
                  <c:v>1078.5999999999999</c:v>
                </c:pt>
                <c:pt idx="101">
                  <c:v>1078.5999999999999</c:v>
                </c:pt>
                <c:pt idx="102">
                  <c:v>1078.2</c:v>
                </c:pt>
                <c:pt idx="103">
                  <c:v>1077.7</c:v>
                </c:pt>
                <c:pt idx="104">
                  <c:v>1077.7</c:v>
                </c:pt>
                <c:pt idx="105">
                  <c:v>1079</c:v>
                </c:pt>
                <c:pt idx="106">
                  <c:v>1079.5999999999999</c:v>
                </c:pt>
                <c:pt idx="107">
                  <c:v>1079</c:v>
                </c:pt>
                <c:pt idx="108">
                  <c:v>1078.9000000000001</c:v>
                </c:pt>
                <c:pt idx="109">
                  <c:v>1076.4000000000001</c:v>
                </c:pt>
                <c:pt idx="110">
                  <c:v>1076.5</c:v>
                </c:pt>
                <c:pt idx="111">
                  <c:v>1076.3</c:v>
                </c:pt>
                <c:pt idx="112">
                  <c:v>1076.9000000000001</c:v>
                </c:pt>
                <c:pt idx="113">
                  <c:v>1077.5</c:v>
                </c:pt>
                <c:pt idx="114">
                  <c:v>1075.4000000000001</c:v>
                </c:pt>
                <c:pt idx="115">
                  <c:v>1073.2</c:v>
                </c:pt>
                <c:pt idx="116">
                  <c:v>1073</c:v>
                </c:pt>
                <c:pt idx="117">
                  <c:v>1075.49</c:v>
                </c:pt>
                <c:pt idx="118">
                  <c:v>1075.5999999999999</c:v>
                </c:pt>
                <c:pt idx="119">
                  <c:v>1076.0999999999999</c:v>
                </c:pt>
                <c:pt idx="120">
                  <c:v>1076.5999999999999</c:v>
                </c:pt>
                <c:pt idx="121">
                  <c:v>1074.5999999999999</c:v>
                </c:pt>
                <c:pt idx="122">
                  <c:v>1073.9000000000001</c:v>
                </c:pt>
                <c:pt idx="123">
                  <c:v>1073.3</c:v>
                </c:pt>
                <c:pt idx="124">
                  <c:v>1072.7</c:v>
                </c:pt>
                <c:pt idx="125">
                  <c:v>1072.3</c:v>
                </c:pt>
                <c:pt idx="126">
                  <c:v>1073.7</c:v>
                </c:pt>
                <c:pt idx="127">
                  <c:v>1075</c:v>
                </c:pt>
                <c:pt idx="128">
                  <c:v>1072.9000000000001</c:v>
                </c:pt>
                <c:pt idx="129">
                  <c:v>1071.9000000000001</c:v>
                </c:pt>
                <c:pt idx="130">
                  <c:v>1071.3</c:v>
                </c:pt>
                <c:pt idx="131">
                  <c:v>1072.0999999999999</c:v>
                </c:pt>
                <c:pt idx="132">
                  <c:v>1071.7</c:v>
                </c:pt>
                <c:pt idx="133">
                  <c:v>1072.0999999999999</c:v>
                </c:pt>
                <c:pt idx="134">
                  <c:v>1073.3</c:v>
                </c:pt>
                <c:pt idx="135">
                  <c:v>1072</c:v>
                </c:pt>
                <c:pt idx="136">
                  <c:v>1071.9000000000001</c:v>
                </c:pt>
                <c:pt idx="137">
                  <c:v>1071.5999999999999</c:v>
                </c:pt>
                <c:pt idx="138">
                  <c:v>1071.3</c:v>
                </c:pt>
                <c:pt idx="139">
                  <c:v>1071.0999999999999</c:v>
                </c:pt>
                <c:pt idx="140">
                  <c:v>1072.9000000000001</c:v>
                </c:pt>
                <c:pt idx="141">
                  <c:v>1074.4000000000001</c:v>
                </c:pt>
                <c:pt idx="142">
                  <c:v>1072.3</c:v>
                </c:pt>
                <c:pt idx="143">
                  <c:v>1071.7</c:v>
                </c:pt>
                <c:pt idx="144">
                  <c:v>1071.7</c:v>
                </c:pt>
                <c:pt idx="145">
                  <c:v>1072.3</c:v>
                </c:pt>
                <c:pt idx="146">
                  <c:v>1072.7</c:v>
                </c:pt>
                <c:pt idx="147">
                  <c:v>1074.3</c:v>
                </c:pt>
                <c:pt idx="148">
                  <c:v>1075.0999999999999</c:v>
                </c:pt>
                <c:pt idx="149">
                  <c:v>1074.7</c:v>
                </c:pt>
                <c:pt idx="150">
                  <c:v>1073.5999999999999</c:v>
                </c:pt>
                <c:pt idx="151">
                  <c:v>1072.9000000000001</c:v>
                </c:pt>
                <c:pt idx="152">
                  <c:v>1072.5</c:v>
                </c:pt>
                <c:pt idx="153">
                  <c:v>1073.3</c:v>
                </c:pt>
                <c:pt idx="154">
                  <c:v>1074.2</c:v>
                </c:pt>
                <c:pt idx="155">
                  <c:v>1075</c:v>
                </c:pt>
                <c:pt idx="156">
                  <c:v>1073.4000000000001</c:v>
                </c:pt>
                <c:pt idx="157">
                  <c:v>1072.8</c:v>
                </c:pt>
                <c:pt idx="158">
                  <c:v>1072.3</c:v>
                </c:pt>
                <c:pt idx="159">
                  <c:v>1072.0999999999999</c:v>
                </c:pt>
                <c:pt idx="160">
                  <c:v>1072.5</c:v>
                </c:pt>
                <c:pt idx="161">
                  <c:v>1073.7</c:v>
                </c:pt>
                <c:pt idx="162">
                  <c:v>1074.8</c:v>
                </c:pt>
                <c:pt idx="163">
                  <c:v>1073</c:v>
                </c:pt>
                <c:pt idx="164">
                  <c:v>1072.5999999999999</c:v>
                </c:pt>
                <c:pt idx="165">
                  <c:v>1072.5</c:v>
                </c:pt>
                <c:pt idx="166">
                  <c:v>1072.5</c:v>
                </c:pt>
                <c:pt idx="167">
                  <c:v>1073.3</c:v>
                </c:pt>
                <c:pt idx="168">
                  <c:v>1074.5999999999999</c:v>
                </c:pt>
                <c:pt idx="169">
                  <c:v>1075.8</c:v>
                </c:pt>
                <c:pt idx="170">
                  <c:v>1073.9000000000001</c:v>
                </c:pt>
                <c:pt idx="171">
                  <c:v>1073.5</c:v>
                </c:pt>
                <c:pt idx="172">
                  <c:v>1073.4000000000001</c:v>
                </c:pt>
                <c:pt idx="173">
                  <c:v>1073.5</c:v>
                </c:pt>
                <c:pt idx="174">
                  <c:v>1074.9000000000001</c:v>
                </c:pt>
                <c:pt idx="175">
                  <c:v>1075.2</c:v>
                </c:pt>
                <c:pt idx="176">
                  <c:v>1075.5</c:v>
                </c:pt>
                <c:pt idx="177">
                  <c:v>1073.8</c:v>
                </c:pt>
                <c:pt idx="178">
                  <c:v>1073.3</c:v>
                </c:pt>
                <c:pt idx="179">
                  <c:v>1072.8</c:v>
                </c:pt>
                <c:pt idx="180">
                  <c:v>1072.8</c:v>
                </c:pt>
                <c:pt idx="181">
                  <c:v>1073</c:v>
                </c:pt>
                <c:pt idx="182">
                  <c:v>1074.0999999999999</c:v>
                </c:pt>
                <c:pt idx="183">
                  <c:v>1074.7</c:v>
                </c:pt>
                <c:pt idx="184">
                  <c:v>1073.3</c:v>
                </c:pt>
                <c:pt idx="185">
                  <c:v>1072.0999999999999</c:v>
                </c:pt>
                <c:pt idx="186">
                  <c:v>1071.5999999999999</c:v>
                </c:pt>
                <c:pt idx="187">
                  <c:v>1071.0999999999999</c:v>
                </c:pt>
                <c:pt idx="188">
                  <c:v>1071.4000000000001</c:v>
                </c:pt>
                <c:pt idx="189">
                  <c:v>1072.4000000000001</c:v>
                </c:pt>
                <c:pt idx="190">
                  <c:v>1073.2</c:v>
                </c:pt>
                <c:pt idx="191">
                  <c:v>1071.2</c:v>
                </c:pt>
                <c:pt idx="192">
                  <c:v>1071.0999999999999</c:v>
                </c:pt>
                <c:pt idx="193">
                  <c:v>1070.9000000000001</c:v>
                </c:pt>
                <c:pt idx="194">
                  <c:v>1070.5</c:v>
                </c:pt>
                <c:pt idx="195">
                  <c:v>1071.2</c:v>
                </c:pt>
                <c:pt idx="196">
                  <c:v>1072.5999999999999</c:v>
                </c:pt>
                <c:pt idx="197">
                  <c:v>1074</c:v>
                </c:pt>
                <c:pt idx="198">
                  <c:v>1072.9000000000001</c:v>
                </c:pt>
                <c:pt idx="199">
                  <c:v>1072.4000000000001</c:v>
                </c:pt>
                <c:pt idx="200">
                  <c:v>1071.9000000000001</c:v>
                </c:pt>
                <c:pt idx="201">
                  <c:v>1071.0999999999999</c:v>
                </c:pt>
                <c:pt idx="202">
                  <c:v>1070.7</c:v>
                </c:pt>
                <c:pt idx="203">
                  <c:v>1071.7</c:v>
                </c:pt>
                <c:pt idx="204">
                  <c:v>1072.5</c:v>
                </c:pt>
                <c:pt idx="205">
                  <c:v>1071.2</c:v>
                </c:pt>
                <c:pt idx="206">
                  <c:v>1070.5999999999999</c:v>
                </c:pt>
                <c:pt idx="207">
                  <c:v>1070.3</c:v>
                </c:pt>
                <c:pt idx="208">
                  <c:v>1070.5999999999999</c:v>
                </c:pt>
                <c:pt idx="209">
                  <c:v>1070.0999999999999</c:v>
                </c:pt>
                <c:pt idx="210">
                  <c:v>1072.7</c:v>
                </c:pt>
                <c:pt idx="211">
                  <c:v>1073.5999999999999</c:v>
                </c:pt>
                <c:pt idx="212">
                  <c:v>1070.7</c:v>
                </c:pt>
                <c:pt idx="213">
                  <c:v>1071.0999999999999</c:v>
                </c:pt>
                <c:pt idx="214">
                  <c:v>1070.7</c:v>
                </c:pt>
                <c:pt idx="215">
                  <c:v>1070.3</c:v>
                </c:pt>
                <c:pt idx="216">
                  <c:v>1070.4000000000001</c:v>
                </c:pt>
                <c:pt idx="217">
                  <c:v>1071.8</c:v>
                </c:pt>
                <c:pt idx="218">
                  <c:v>1073.4000000000001</c:v>
                </c:pt>
                <c:pt idx="219">
                  <c:v>1071.0999999999999</c:v>
                </c:pt>
                <c:pt idx="220">
                  <c:v>1070.5999999999999</c:v>
                </c:pt>
                <c:pt idx="221">
                  <c:v>1070.0999999999999</c:v>
                </c:pt>
                <c:pt idx="222">
                  <c:v>1069.9000000000001</c:v>
                </c:pt>
                <c:pt idx="223">
                  <c:v>1069.5</c:v>
                </c:pt>
                <c:pt idx="224">
                  <c:v>1071.4000000000001</c:v>
                </c:pt>
                <c:pt idx="225">
                  <c:v>1073.2</c:v>
                </c:pt>
                <c:pt idx="226">
                  <c:v>1071</c:v>
                </c:pt>
                <c:pt idx="227">
                  <c:v>1070.3</c:v>
                </c:pt>
                <c:pt idx="228">
                  <c:v>1069.8</c:v>
                </c:pt>
                <c:pt idx="229">
                  <c:v>1069.2</c:v>
                </c:pt>
                <c:pt idx="230">
                  <c:v>1069</c:v>
                </c:pt>
                <c:pt idx="231">
                  <c:v>1069.9000000000001</c:v>
                </c:pt>
                <c:pt idx="232">
                  <c:v>1070.8</c:v>
                </c:pt>
                <c:pt idx="233">
                  <c:v>1069.5999999999999</c:v>
                </c:pt>
                <c:pt idx="234">
                  <c:v>1069.4000000000001</c:v>
                </c:pt>
                <c:pt idx="235">
                  <c:v>1069.3</c:v>
                </c:pt>
                <c:pt idx="236">
                  <c:v>1069.3</c:v>
                </c:pt>
                <c:pt idx="237">
                  <c:v>1069.4000000000001</c:v>
                </c:pt>
                <c:pt idx="238">
                  <c:v>1071.2</c:v>
                </c:pt>
                <c:pt idx="239">
                  <c:v>1072.5999999999999</c:v>
                </c:pt>
                <c:pt idx="240">
                  <c:v>1069.5999999999999</c:v>
                </c:pt>
                <c:pt idx="241">
                  <c:v>1068.3</c:v>
                </c:pt>
                <c:pt idx="242">
                  <c:v>1068.3</c:v>
                </c:pt>
                <c:pt idx="243">
                  <c:v>1068</c:v>
                </c:pt>
                <c:pt idx="244">
                  <c:v>1067.5999999999999</c:v>
                </c:pt>
                <c:pt idx="245">
                  <c:v>1068.3</c:v>
                </c:pt>
                <c:pt idx="246">
                  <c:v>1070.4000000000001</c:v>
                </c:pt>
                <c:pt idx="247">
                  <c:v>1071.2</c:v>
                </c:pt>
                <c:pt idx="248">
                  <c:v>1069.9000000000001</c:v>
                </c:pt>
                <c:pt idx="249">
                  <c:v>1069.7</c:v>
                </c:pt>
                <c:pt idx="250">
                  <c:v>1070.8</c:v>
                </c:pt>
                <c:pt idx="251">
                  <c:v>1071.4000000000001</c:v>
                </c:pt>
                <c:pt idx="252">
                  <c:v>1072.2</c:v>
                </c:pt>
                <c:pt idx="253">
                  <c:v>1073.4000000000001</c:v>
                </c:pt>
                <c:pt idx="254">
                  <c:v>1071.4000000000001</c:v>
                </c:pt>
                <c:pt idx="255">
                  <c:v>1070.7</c:v>
                </c:pt>
                <c:pt idx="256">
                  <c:v>1069.8</c:v>
                </c:pt>
                <c:pt idx="257">
                  <c:v>1069.7</c:v>
                </c:pt>
                <c:pt idx="258">
                  <c:v>1071.3</c:v>
                </c:pt>
                <c:pt idx="259">
                  <c:v>1072</c:v>
                </c:pt>
                <c:pt idx="260">
                  <c:v>1072</c:v>
                </c:pt>
                <c:pt idx="261">
                  <c:v>1070.5</c:v>
                </c:pt>
                <c:pt idx="262">
                  <c:v>1070.5</c:v>
                </c:pt>
                <c:pt idx="263">
                  <c:v>1070.0999999999999</c:v>
                </c:pt>
                <c:pt idx="264">
                  <c:v>1069.7</c:v>
                </c:pt>
                <c:pt idx="265">
                  <c:v>1069.0999999999999</c:v>
                </c:pt>
                <c:pt idx="266">
                  <c:v>1070.8</c:v>
                </c:pt>
                <c:pt idx="267">
                  <c:v>1072.4000000000001</c:v>
                </c:pt>
                <c:pt idx="268">
                  <c:v>1071.0999999999999</c:v>
                </c:pt>
                <c:pt idx="269">
                  <c:v>1069.8</c:v>
                </c:pt>
                <c:pt idx="270">
                  <c:v>1069.3</c:v>
                </c:pt>
                <c:pt idx="271">
                  <c:v>1069.0999999999999</c:v>
                </c:pt>
                <c:pt idx="272">
                  <c:v>1068.7</c:v>
                </c:pt>
                <c:pt idx="273">
                  <c:v>1070.4000000000001</c:v>
                </c:pt>
                <c:pt idx="274">
                  <c:v>1072.3</c:v>
                </c:pt>
                <c:pt idx="275">
                  <c:v>1070.9000000000001</c:v>
                </c:pt>
                <c:pt idx="276">
                  <c:v>1069.4000000000001</c:v>
                </c:pt>
                <c:pt idx="277">
                  <c:v>1068.0999999999999</c:v>
                </c:pt>
                <c:pt idx="278">
                  <c:v>1068.3</c:v>
                </c:pt>
                <c:pt idx="279">
                  <c:v>1068.2</c:v>
                </c:pt>
                <c:pt idx="280">
                  <c:v>1070</c:v>
                </c:pt>
                <c:pt idx="281">
                  <c:v>1071.8</c:v>
                </c:pt>
                <c:pt idx="282">
                  <c:v>1070</c:v>
                </c:pt>
                <c:pt idx="283">
                  <c:v>1069.2</c:v>
                </c:pt>
                <c:pt idx="284">
                  <c:v>1068.2</c:v>
                </c:pt>
                <c:pt idx="285">
                  <c:v>1068.2</c:v>
                </c:pt>
                <c:pt idx="286">
                  <c:v>1069</c:v>
                </c:pt>
                <c:pt idx="287">
                  <c:v>1070.8</c:v>
                </c:pt>
                <c:pt idx="288">
                  <c:v>1072.2</c:v>
                </c:pt>
                <c:pt idx="289">
                  <c:v>1068.9000000000001</c:v>
                </c:pt>
                <c:pt idx="290">
                  <c:v>1067.5999999999999</c:v>
                </c:pt>
                <c:pt idx="291">
                  <c:v>1068.0999999999999</c:v>
                </c:pt>
                <c:pt idx="292">
                  <c:v>1068.3</c:v>
                </c:pt>
                <c:pt idx="293">
                  <c:v>1068.7</c:v>
                </c:pt>
                <c:pt idx="294">
                  <c:v>1071</c:v>
                </c:pt>
                <c:pt idx="295">
                  <c:v>1072.0999999999999</c:v>
                </c:pt>
                <c:pt idx="296">
                  <c:v>1070.3</c:v>
                </c:pt>
                <c:pt idx="297">
                  <c:v>1069.0999999999999</c:v>
                </c:pt>
                <c:pt idx="298">
                  <c:v>1068.0999999999999</c:v>
                </c:pt>
                <c:pt idx="299">
                  <c:v>1068.5999999999999</c:v>
                </c:pt>
                <c:pt idx="300">
                  <c:v>1068.0999999999999</c:v>
                </c:pt>
                <c:pt idx="301">
                  <c:v>1069.4000000000001</c:v>
                </c:pt>
                <c:pt idx="302">
                  <c:v>1070.8</c:v>
                </c:pt>
                <c:pt idx="303">
                  <c:v>1068.4000000000001</c:v>
                </c:pt>
                <c:pt idx="304">
                  <c:v>1067.7</c:v>
                </c:pt>
                <c:pt idx="305">
                  <c:v>1067.7</c:v>
                </c:pt>
                <c:pt idx="306">
                  <c:v>1067.9000000000001</c:v>
                </c:pt>
                <c:pt idx="307">
                  <c:v>1069.3</c:v>
                </c:pt>
                <c:pt idx="308">
                  <c:v>1071.2</c:v>
                </c:pt>
                <c:pt idx="309">
                  <c:v>1071.3</c:v>
                </c:pt>
                <c:pt idx="310">
                  <c:v>1070.2</c:v>
                </c:pt>
                <c:pt idx="311">
                  <c:v>1069.7</c:v>
                </c:pt>
                <c:pt idx="312">
                  <c:v>1069.5</c:v>
                </c:pt>
                <c:pt idx="313">
                  <c:v>1069.2</c:v>
                </c:pt>
                <c:pt idx="314">
                  <c:v>1068.3</c:v>
                </c:pt>
                <c:pt idx="315">
                  <c:v>1069</c:v>
                </c:pt>
                <c:pt idx="316">
                  <c:v>1070.5</c:v>
                </c:pt>
                <c:pt idx="317">
                  <c:v>1069.2</c:v>
                </c:pt>
                <c:pt idx="318">
                  <c:v>1068.5</c:v>
                </c:pt>
                <c:pt idx="319">
                  <c:v>1068.5</c:v>
                </c:pt>
                <c:pt idx="320">
                  <c:v>1068.3</c:v>
                </c:pt>
                <c:pt idx="321">
                  <c:v>1068</c:v>
                </c:pt>
                <c:pt idx="322">
                  <c:v>1068.5</c:v>
                </c:pt>
                <c:pt idx="323">
                  <c:v>1070.8</c:v>
                </c:pt>
                <c:pt idx="324">
                  <c:v>1070.4000000000001</c:v>
                </c:pt>
                <c:pt idx="325">
                  <c:v>1069.3</c:v>
                </c:pt>
                <c:pt idx="326">
                  <c:v>1068.9000000000001</c:v>
                </c:pt>
                <c:pt idx="327">
                  <c:v>1069.0999999999999</c:v>
                </c:pt>
                <c:pt idx="328">
                  <c:v>1069.1400000000001</c:v>
                </c:pt>
                <c:pt idx="329">
                  <c:v>1071.0999999999999</c:v>
                </c:pt>
                <c:pt idx="330">
                  <c:v>1073.2</c:v>
                </c:pt>
                <c:pt idx="331">
                  <c:v>1072.7</c:v>
                </c:pt>
                <c:pt idx="332">
                  <c:v>1073.3</c:v>
                </c:pt>
                <c:pt idx="333">
                  <c:v>1073.2</c:v>
                </c:pt>
                <c:pt idx="334">
                  <c:v>1073.8</c:v>
                </c:pt>
                <c:pt idx="335">
                  <c:v>1074.5999999999999</c:v>
                </c:pt>
                <c:pt idx="336">
                  <c:v>1075.4000000000001</c:v>
                </c:pt>
                <c:pt idx="337">
                  <c:v>1075.3</c:v>
                </c:pt>
                <c:pt idx="338">
                  <c:v>1074.5999999999999</c:v>
                </c:pt>
                <c:pt idx="339">
                  <c:v>1074.3</c:v>
                </c:pt>
                <c:pt idx="340">
                  <c:v>1074.8</c:v>
                </c:pt>
                <c:pt idx="341">
                  <c:v>1075</c:v>
                </c:pt>
                <c:pt idx="342">
                  <c:v>1075.0999999999999</c:v>
                </c:pt>
                <c:pt idx="343">
                  <c:v>1075.4000000000001</c:v>
                </c:pt>
                <c:pt idx="344">
                  <c:v>1074.7</c:v>
                </c:pt>
                <c:pt idx="345">
                  <c:v>1072.8</c:v>
                </c:pt>
                <c:pt idx="346">
                  <c:v>1071.8</c:v>
                </c:pt>
                <c:pt idx="347">
                  <c:v>1071.7</c:v>
                </c:pt>
                <c:pt idx="348">
                  <c:v>1072.2</c:v>
                </c:pt>
                <c:pt idx="349">
                  <c:v>1073.0999999999999</c:v>
                </c:pt>
                <c:pt idx="350">
                  <c:v>1073.3</c:v>
                </c:pt>
                <c:pt idx="351">
                  <c:v>1073.5999999999999</c:v>
                </c:pt>
                <c:pt idx="352">
                  <c:v>1072.3</c:v>
                </c:pt>
                <c:pt idx="353">
                  <c:v>1071</c:v>
                </c:pt>
                <c:pt idx="354">
                  <c:v>1070.2</c:v>
                </c:pt>
                <c:pt idx="355">
                  <c:v>1070.3</c:v>
                </c:pt>
                <c:pt idx="356">
                  <c:v>1071.5</c:v>
                </c:pt>
                <c:pt idx="357">
                  <c:v>1073.4000000000001</c:v>
                </c:pt>
                <c:pt idx="358">
                  <c:v>1076.3</c:v>
                </c:pt>
                <c:pt idx="359">
                  <c:v>1076.3</c:v>
                </c:pt>
                <c:pt idx="360">
                  <c:v>1073.8</c:v>
                </c:pt>
                <c:pt idx="361">
                  <c:v>1073.5</c:v>
                </c:pt>
                <c:pt idx="362">
                  <c:v>1072.8</c:v>
                </c:pt>
                <c:pt idx="363">
                  <c:v>1073.3</c:v>
                </c:pt>
                <c:pt idx="364">
                  <c:v>1073.5999999999999</c:v>
                </c:pt>
              </c:numCache>
            </c:numRef>
          </c:val>
          <c:smooth val="0"/>
        </c:ser>
        <c:ser>
          <c:idx val="7"/>
          <c:order val="4"/>
          <c:tx>
            <c:strRef>
              <c:f>Data!$I$5</c:f>
              <c:strCache>
                <c:ptCount val="1"/>
                <c:pt idx="0">
                  <c:v>Y2016</c:v>
                </c:pt>
              </c:strCache>
            </c:strRef>
          </c:tx>
          <c:spPr>
            <a:ln w="44450">
              <a:solidFill>
                <a:srgbClr val="FF0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Data!$I$6:$I$370</c:f>
              <c:numCache>
                <c:formatCode>General</c:formatCode>
                <c:ptCount val="365"/>
                <c:pt idx="0">
                  <c:v>1088.4000000000001</c:v>
                </c:pt>
                <c:pt idx="1">
                  <c:v>1084.8</c:v>
                </c:pt>
                <c:pt idx="2">
                  <c:v>1081</c:v>
                </c:pt>
                <c:pt idx="3">
                  <c:v>1079.3</c:v>
                </c:pt>
                <c:pt idx="4">
                  <c:v>1077.0999999999999</c:v>
                </c:pt>
                <c:pt idx="5">
                  <c:v>1075</c:v>
                </c:pt>
                <c:pt idx="6">
                  <c:v>1074</c:v>
                </c:pt>
                <c:pt idx="7">
                  <c:v>1074.2</c:v>
                </c:pt>
                <c:pt idx="8">
                  <c:v>1075</c:v>
                </c:pt>
                <c:pt idx="9">
                  <c:v>1076</c:v>
                </c:pt>
                <c:pt idx="10">
                  <c:v>1075.0999999999999</c:v>
                </c:pt>
                <c:pt idx="11">
                  <c:v>1073.9000000000001</c:v>
                </c:pt>
                <c:pt idx="12">
                  <c:v>1073.3</c:v>
                </c:pt>
                <c:pt idx="13">
                  <c:v>1072.7</c:v>
                </c:pt>
                <c:pt idx="14">
                  <c:v>1073.5</c:v>
                </c:pt>
                <c:pt idx="15">
                  <c:v>1074</c:v>
                </c:pt>
                <c:pt idx="16">
                  <c:v>1074.3</c:v>
                </c:pt>
                <c:pt idx="17">
                  <c:v>1073.5</c:v>
                </c:pt>
                <c:pt idx="18">
                  <c:v>1072.9000000000001</c:v>
                </c:pt>
                <c:pt idx="19">
                  <c:v>1072.8</c:v>
                </c:pt>
                <c:pt idx="20">
                  <c:v>1071.5</c:v>
                </c:pt>
                <c:pt idx="21">
                  <c:v>1071.2</c:v>
                </c:pt>
                <c:pt idx="22">
                  <c:v>1072.5999999999999</c:v>
                </c:pt>
                <c:pt idx="23">
                  <c:v>1073.3</c:v>
                </c:pt>
                <c:pt idx="24">
                  <c:v>1071.7</c:v>
                </c:pt>
                <c:pt idx="25">
                  <c:v>1071.5</c:v>
                </c:pt>
                <c:pt idx="26">
                  <c:v>1071.2</c:v>
                </c:pt>
                <c:pt idx="27">
                  <c:v>1070.5</c:v>
                </c:pt>
                <c:pt idx="28">
                  <c:v>1071.8</c:v>
                </c:pt>
                <c:pt idx="29">
                  <c:v>1072.5</c:v>
                </c:pt>
                <c:pt idx="30">
                  <c:v>1073.0999999999999</c:v>
                </c:pt>
                <c:pt idx="31">
                  <c:v>1073</c:v>
                </c:pt>
                <c:pt idx="32">
                  <c:v>1073.0999999999999</c:v>
                </c:pt>
                <c:pt idx="33">
                  <c:v>1073.5</c:v>
                </c:pt>
                <c:pt idx="34">
                  <c:v>1073.5</c:v>
                </c:pt>
                <c:pt idx="35">
                  <c:v>1073.5999999999999</c:v>
                </c:pt>
                <c:pt idx="36">
                  <c:v>1074.4000000000001</c:v>
                </c:pt>
                <c:pt idx="37">
                  <c:v>1075.0999999999999</c:v>
                </c:pt>
                <c:pt idx="38">
                  <c:v>1074.9000000000001</c:v>
                </c:pt>
                <c:pt idx="39">
                  <c:v>1074.0999999999999</c:v>
                </c:pt>
                <c:pt idx="40">
                  <c:v>1072.5</c:v>
                </c:pt>
                <c:pt idx="41">
                  <c:v>1072.7</c:v>
                </c:pt>
                <c:pt idx="42">
                  <c:v>1072.9000000000001</c:v>
                </c:pt>
                <c:pt idx="43">
                  <c:v>1073.0999999999999</c:v>
                </c:pt>
                <c:pt idx="44">
                  <c:v>1072.0999999999999</c:v>
                </c:pt>
                <c:pt idx="45">
                  <c:v>1070.8</c:v>
                </c:pt>
                <c:pt idx="46">
                  <c:v>1071</c:v>
                </c:pt>
                <c:pt idx="47">
                  <c:v>1071.3</c:v>
                </c:pt>
                <c:pt idx="48">
                  <c:v>1071.3</c:v>
                </c:pt>
                <c:pt idx="49">
                  <c:v>1071.4000000000001</c:v>
                </c:pt>
                <c:pt idx="50">
                  <c:v>1072</c:v>
                </c:pt>
                <c:pt idx="51">
                  <c:v>1072.5999999999999</c:v>
                </c:pt>
                <c:pt idx="52">
                  <c:v>1072.7</c:v>
                </c:pt>
                <c:pt idx="53">
                  <c:v>1073.2</c:v>
                </c:pt>
                <c:pt idx="54">
                  <c:v>1074.5</c:v>
                </c:pt>
                <c:pt idx="55">
                  <c:v>1075.8</c:v>
                </c:pt>
                <c:pt idx="56">
                  <c:v>1076.0999999999999</c:v>
                </c:pt>
                <c:pt idx="57">
                  <c:v>1075.5</c:v>
                </c:pt>
                <c:pt idx="58">
                  <c:v>1076.3</c:v>
                </c:pt>
                <c:pt idx="59">
                  <c:v>1075.4000000000001</c:v>
                </c:pt>
                <c:pt idx="60">
                  <c:v>1075.3</c:v>
                </c:pt>
                <c:pt idx="61">
                  <c:v>1075.3</c:v>
                </c:pt>
                <c:pt idx="62">
                  <c:v>1074.3</c:v>
                </c:pt>
                <c:pt idx="63">
                  <c:v>1073.3</c:v>
                </c:pt>
                <c:pt idx="64">
                  <c:v>1073.3</c:v>
                </c:pt>
                <c:pt idx="65">
                  <c:v>1074.5</c:v>
                </c:pt>
                <c:pt idx="66">
                  <c:v>1074.5</c:v>
                </c:pt>
                <c:pt idx="67">
                  <c:v>1074.0999999999999</c:v>
                </c:pt>
                <c:pt idx="68">
                  <c:v>1073.4000000000001</c:v>
                </c:pt>
                <c:pt idx="69">
                  <c:v>1072.5999999999999</c:v>
                </c:pt>
                <c:pt idx="70">
                  <c:v>1073.3</c:v>
                </c:pt>
                <c:pt idx="71">
                  <c:v>1074</c:v>
                </c:pt>
                <c:pt idx="72">
                  <c:v>1074.7</c:v>
                </c:pt>
                <c:pt idx="73">
                  <c:v>1073.7</c:v>
                </c:pt>
                <c:pt idx="74">
                  <c:v>1073.5</c:v>
                </c:pt>
                <c:pt idx="75">
                  <c:v>1072.5</c:v>
                </c:pt>
                <c:pt idx="76">
                  <c:v>1071.8</c:v>
                </c:pt>
                <c:pt idx="77">
                  <c:v>1071.5</c:v>
                </c:pt>
                <c:pt idx="78">
                  <c:v>1073</c:v>
                </c:pt>
                <c:pt idx="79">
                  <c:v>1074.4000000000001</c:v>
                </c:pt>
                <c:pt idx="80">
                  <c:v>1072.7</c:v>
                </c:pt>
                <c:pt idx="81">
                  <c:v>1071.4000000000001</c:v>
                </c:pt>
                <c:pt idx="82">
                  <c:v>1071.0999999999999</c:v>
                </c:pt>
                <c:pt idx="83">
                  <c:v>1071.4000000000001</c:v>
                </c:pt>
                <c:pt idx="84">
                  <c:v>1072.7</c:v>
                </c:pt>
                <c:pt idx="85">
                  <c:v>1073.2</c:v>
                </c:pt>
                <c:pt idx="86">
                  <c:v>1074.2</c:v>
                </c:pt>
                <c:pt idx="87">
                  <c:v>1073.5999999999999</c:v>
                </c:pt>
                <c:pt idx="88">
                  <c:v>1073.7</c:v>
                </c:pt>
                <c:pt idx="89">
                  <c:v>1072.8</c:v>
                </c:pt>
                <c:pt idx="90">
                  <c:v>1071.8</c:v>
                </c:pt>
                <c:pt idx="91">
                  <c:v>1072.8</c:v>
                </c:pt>
                <c:pt idx="92">
                  <c:v>1074.3</c:v>
                </c:pt>
                <c:pt idx="93">
                  <c:v>1075.5999999999999</c:v>
                </c:pt>
                <c:pt idx="94">
                  <c:v>1075</c:v>
                </c:pt>
                <c:pt idx="95">
                  <c:v>1074.7</c:v>
                </c:pt>
                <c:pt idx="96">
                  <c:v>1073.5999999999999</c:v>
                </c:pt>
                <c:pt idx="97">
                  <c:v>1072.7</c:v>
                </c:pt>
                <c:pt idx="98">
                  <c:v>1072.0999999999999</c:v>
                </c:pt>
                <c:pt idx="99">
                  <c:v>1072.5999999999999</c:v>
                </c:pt>
                <c:pt idx="100">
                  <c:v>1073.5</c:v>
                </c:pt>
                <c:pt idx="101">
                  <c:v>1072.9000000000001</c:v>
                </c:pt>
                <c:pt idx="102">
                  <c:v>1074</c:v>
                </c:pt>
                <c:pt idx="103">
                  <c:v>1074.3</c:v>
                </c:pt>
                <c:pt idx="104">
                  <c:v>1074.5</c:v>
                </c:pt>
                <c:pt idx="105">
                  <c:v>1073.4000000000001</c:v>
                </c:pt>
                <c:pt idx="106">
                  <c:v>1073.8</c:v>
                </c:pt>
                <c:pt idx="107">
                  <c:v>1074.7</c:v>
                </c:pt>
                <c:pt idx="108">
                  <c:v>1074.5</c:v>
                </c:pt>
                <c:pt idx="109">
                  <c:v>1073.4000000000001</c:v>
                </c:pt>
                <c:pt idx="110">
                  <c:v>1071.9000000000001</c:v>
                </c:pt>
                <c:pt idx="111">
                  <c:v>1071.9000000000001</c:v>
                </c:pt>
                <c:pt idx="112">
                  <c:v>1072.7</c:v>
                </c:pt>
                <c:pt idx="113">
                  <c:v>1073.2</c:v>
                </c:pt>
                <c:pt idx="114">
                  <c:v>1073.8</c:v>
                </c:pt>
                <c:pt idx="115">
                  <c:v>1074.0999999999999</c:v>
                </c:pt>
                <c:pt idx="116">
                  <c:v>1072.9000000000001</c:v>
                </c:pt>
                <c:pt idx="117">
                  <c:v>1071.9000000000001</c:v>
                </c:pt>
                <c:pt idx="118">
                  <c:v>1072.5</c:v>
                </c:pt>
                <c:pt idx="119">
                  <c:v>1072.0999999999999</c:v>
                </c:pt>
                <c:pt idx="120">
                  <c:v>1073.3</c:v>
                </c:pt>
                <c:pt idx="121">
                  <c:v>1074.7</c:v>
                </c:pt>
                <c:pt idx="122">
                  <c:v>1072.4000000000001</c:v>
                </c:pt>
                <c:pt idx="123">
                  <c:v>1071.7</c:v>
                </c:pt>
                <c:pt idx="124">
                  <c:v>1071.5</c:v>
                </c:pt>
                <c:pt idx="125">
                  <c:v>1071.9000000000001</c:v>
                </c:pt>
                <c:pt idx="126">
                  <c:v>1071.8</c:v>
                </c:pt>
                <c:pt idx="127">
                  <c:v>1073</c:v>
                </c:pt>
                <c:pt idx="128">
                  <c:v>1074</c:v>
                </c:pt>
                <c:pt idx="129">
                  <c:v>1073</c:v>
                </c:pt>
                <c:pt idx="130">
                  <c:v>1072.5</c:v>
                </c:pt>
                <c:pt idx="131">
                  <c:v>1071.2</c:v>
                </c:pt>
                <c:pt idx="132">
                  <c:v>1070.5</c:v>
                </c:pt>
                <c:pt idx="133">
                  <c:v>1070.5999999999999</c:v>
                </c:pt>
                <c:pt idx="134">
                  <c:v>1072.9000000000001</c:v>
                </c:pt>
                <c:pt idx="135">
                  <c:v>1074</c:v>
                </c:pt>
                <c:pt idx="136">
                  <c:v>1073.5999999999999</c:v>
                </c:pt>
                <c:pt idx="137">
                  <c:v>1072.5</c:v>
                </c:pt>
                <c:pt idx="138">
                  <c:v>1071.5</c:v>
                </c:pt>
                <c:pt idx="139">
                  <c:v>1071</c:v>
                </c:pt>
                <c:pt idx="140">
                  <c:v>1070.7</c:v>
                </c:pt>
                <c:pt idx="141">
                  <c:v>1072.3</c:v>
                </c:pt>
                <c:pt idx="142">
                  <c:v>1073.8</c:v>
                </c:pt>
                <c:pt idx="143">
                  <c:v>1073.7</c:v>
                </c:pt>
                <c:pt idx="144">
                  <c:v>1073.4000000000001</c:v>
                </c:pt>
                <c:pt idx="145">
                  <c:v>1073</c:v>
                </c:pt>
                <c:pt idx="146">
                  <c:v>1071.9000000000001</c:v>
                </c:pt>
                <c:pt idx="147">
                  <c:v>1070.9000000000001</c:v>
                </c:pt>
                <c:pt idx="148">
                  <c:v>1072</c:v>
                </c:pt>
                <c:pt idx="149">
                  <c:v>1072.9000000000001</c:v>
                </c:pt>
                <c:pt idx="150">
                  <c:v>1073</c:v>
                </c:pt>
                <c:pt idx="151">
                  <c:v>1071.5999999999999</c:v>
                </c:pt>
                <c:pt idx="152">
                  <c:v>1070.4000000000001</c:v>
                </c:pt>
                <c:pt idx="153">
                  <c:v>1070.3</c:v>
                </c:pt>
                <c:pt idx="154">
                  <c:v>1070.2</c:v>
                </c:pt>
                <c:pt idx="155">
                  <c:v>1070.7</c:v>
                </c:pt>
                <c:pt idx="156">
                  <c:v>1072</c:v>
                </c:pt>
                <c:pt idx="157">
                  <c:v>1073.3</c:v>
                </c:pt>
                <c:pt idx="158">
                  <c:v>1073</c:v>
                </c:pt>
              </c:numCache>
            </c:numRef>
          </c:val>
          <c:smooth val="0"/>
        </c:ser>
        <c:dLbls>
          <c:showLegendKey val="0"/>
          <c:showVal val="0"/>
          <c:showCatName val="0"/>
          <c:showSerName val="0"/>
          <c:showPercent val="0"/>
          <c:showBubbleSize val="0"/>
        </c:dLbls>
        <c:marker val="1"/>
        <c:smooth val="0"/>
        <c:axId val="120931072"/>
        <c:axId val="120932608"/>
      </c:lineChart>
      <c:dateAx>
        <c:axId val="120931072"/>
        <c:scaling>
          <c:orientation val="minMax"/>
        </c:scaling>
        <c:delete val="0"/>
        <c:axPos val="b"/>
        <c:majorGridlines>
          <c:spPr>
            <a:ln>
              <a:solidFill>
                <a:schemeClr val="tx1">
                  <a:tint val="75000"/>
                  <a:shade val="95000"/>
                  <a:satMod val="105000"/>
                </a:schemeClr>
              </a:solidFill>
              <a:prstDash val="dash"/>
            </a:ln>
          </c:spPr>
        </c:majorGridlines>
        <c:numFmt formatCode="m/d;@" sourceLinked="0"/>
        <c:majorTickMark val="out"/>
        <c:minorTickMark val="none"/>
        <c:tickLblPos val="nextTo"/>
        <c:txPr>
          <a:bodyPr/>
          <a:lstStyle/>
          <a:p>
            <a:pPr>
              <a:defRPr sz="1200"/>
            </a:pPr>
            <a:endParaRPr lang="en-US"/>
          </a:p>
        </c:txPr>
        <c:crossAx val="120932608"/>
        <c:crosses val="autoZero"/>
        <c:auto val="1"/>
        <c:lblOffset val="100"/>
        <c:baseTimeUnit val="days"/>
        <c:majorUnit val="1"/>
        <c:majorTimeUnit val="months"/>
      </c:dateAx>
      <c:valAx>
        <c:axId val="120932608"/>
        <c:scaling>
          <c:orientation val="minMax"/>
          <c:min val="1020"/>
        </c:scaling>
        <c:delete val="0"/>
        <c:axPos val="l"/>
        <c:majorGridlines>
          <c:spPr>
            <a:ln>
              <a:prstDash val="dash"/>
            </a:ln>
          </c:spPr>
        </c:majorGridlines>
        <c:title>
          <c:tx>
            <c:rich>
              <a:bodyPr rot="-5400000" vert="horz"/>
              <a:lstStyle/>
              <a:p>
                <a:pPr>
                  <a:defRPr sz="1400"/>
                </a:pPr>
                <a:r>
                  <a:rPr lang="en-US" sz="1400"/>
                  <a:t>Elevation</a:t>
                </a:r>
                <a:r>
                  <a:rPr lang="en-US" sz="1400" baseline="0"/>
                  <a:t> (ft)</a:t>
                </a:r>
                <a:endParaRPr lang="en-US" sz="1400"/>
              </a:p>
            </c:rich>
          </c:tx>
          <c:layout/>
          <c:overlay val="0"/>
        </c:title>
        <c:numFmt formatCode="General" sourceLinked="1"/>
        <c:majorTickMark val="out"/>
        <c:minorTickMark val="none"/>
        <c:tickLblPos val="nextTo"/>
        <c:txPr>
          <a:bodyPr/>
          <a:lstStyle/>
          <a:p>
            <a:pPr>
              <a:defRPr sz="1200"/>
            </a:pPr>
            <a:endParaRPr lang="en-US"/>
          </a:p>
        </c:txPr>
        <c:crossAx val="120931072"/>
        <c:crosses val="autoZero"/>
        <c:crossBetween val="between"/>
      </c:valAx>
    </c:plotArea>
    <c:legend>
      <c:legendPos val="r"/>
      <c:layout>
        <c:manualLayout>
          <c:xMode val="edge"/>
          <c:yMode val="edge"/>
          <c:x val="0.13680038701521904"/>
          <c:y val="0.49434343434343436"/>
          <c:w val="0.19393825518175056"/>
          <c:h val="0.2922491052254832"/>
        </c:manualLayout>
      </c:layout>
      <c:overlay val="0"/>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ALLATOONA ELEVATION</a:t>
            </a:r>
            <a:endParaRPr lang="en-US"/>
          </a:p>
        </c:rich>
      </c:tx>
      <c:overlay val="0"/>
    </c:title>
    <c:autoTitleDeleted val="0"/>
    <c:plotArea>
      <c:layout>
        <c:manualLayout>
          <c:layoutTarget val="inner"/>
          <c:xMode val="edge"/>
          <c:yMode val="edge"/>
          <c:x val="8.5315601006025338E-2"/>
          <c:y val="9.0961105124557226E-2"/>
          <c:w val="0.85003559661354655"/>
          <c:h val="0.80404669151889818"/>
        </c:manualLayout>
      </c:layout>
      <c:lineChart>
        <c:grouping val="standard"/>
        <c:varyColors val="0"/>
        <c:ser>
          <c:idx val="0"/>
          <c:order val="0"/>
          <c:tx>
            <c:strRef>
              <c:f>Data!$M$5</c:f>
              <c:strCache>
                <c:ptCount val="1"/>
                <c:pt idx="0">
                  <c:v>Top of Conservation Pool</c:v>
                </c:pt>
              </c:strCache>
            </c:strRef>
          </c:tx>
          <c:spPr>
            <a:ln w="44450">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Data!$M$6:$M$370</c:f>
              <c:numCache>
                <c:formatCode>General</c:formatCode>
                <c:ptCount val="365"/>
                <c:pt idx="0">
                  <c:v>823</c:v>
                </c:pt>
                <c:pt idx="1">
                  <c:v>823</c:v>
                </c:pt>
                <c:pt idx="2">
                  <c:v>823</c:v>
                </c:pt>
                <c:pt idx="3">
                  <c:v>823</c:v>
                </c:pt>
                <c:pt idx="4">
                  <c:v>823</c:v>
                </c:pt>
                <c:pt idx="5">
                  <c:v>823</c:v>
                </c:pt>
                <c:pt idx="6">
                  <c:v>823</c:v>
                </c:pt>
                <c:pt idx="7">
                  <c:v>823</c:v>
                </c:pt>
                <c:pt idx="8">
                  <c:v>823</c:v>
                </c:pt>
                <c:pt idx="9">
                  <c:v>823</c:v>
                </c:pt>
                <c:pt idx="10">
                  <c:v>823</c:v>
                </c:pt>
                <c:pt idx="11">
                  <c:v>823</c:v>
                </c:pt>
                <c:pt idx="12">
                  <c:v>823</c:v>
                </c:pt>
                <c:pt idx="13">
                  <c:v>823</c:v>
                </c:pt>
                <c:pt idx="14">
                  <c:v>823</c:v>
                </c:pt>
                <c:pt idx="15">
                  <c:v>823.16190476190479</c:v>
                </c:pt>
                <c:pt idx="16">
                  <c:v>823.32380952380959</c:v>
                </c:pt>
                <c:pt idx="17">
                  <c:v>823.48571428571438</c:v>
                </c:pt>
                <c:pt idx="18">
                  <c:v>823.64761904761917</c:v>
                </c:pt>
                <c:pt idx="19">
                  <c:v>823.80952380952397</c:v>
                </c:pt>
                <c:pt idx="20">
                  <c:v>823.97142857142876</c:v>
                </c:pt>
                <c:pt idx="21">
                  <c:v>824.13333333333355</c:v>
                </c:pt>
                <c:pt idx="22">
                  <c:v>824.29523809523835</c:v>
                </c:pt>
                <c:pt idx="23">
                  <c:v>824.45714285714314</c:v>
                </c:pt>
                <c:pt idx="24">
                  <c:v>824.61904761904793</c:v>
                </c:pt>
                <c:pt idx="25">
                  <c:v>824.78095238095273</c:v>
                </c:pt>
                <c:pt idx="26">
                  <c:v>824.94285714285752</c:v>
                </c:pt>
                <c:pt idx="27">
                  <c:v>825.10476190476231</c:v>
                </c:pt>
                <c:pt idx="28">
                  <c:v>825.26666666666711</c:v>
                </c:pt>
                <c:pt idx="29">
                  <c:v>825.4285714285719</c:v>
                </c:pt>
                <c:pt idx="30">
                  <c:v>825.59047619047669</c:v>
                </c:pt>
                <c:pt idx="31">
                  <c:v>825.75238095238149</c:v>
                </c:pt>
                <c:pt idx="32">
                  <c:v>825.91428571428628</c:v>
                </c:pt>
                <c:pt idx="33">
                  <c:v>826.07619047619107</c:v>
                </c:pt>
                <c:pt idx="34">
                  <c:v>826.23809523809587</c:v>
                </c:pt>
                <c:pt idx="35">
                  <c:v>826.40000000000066</c:v>
                </c:pt>
                <c:pt idx="36">
                  <c:v>826.56190476190545</c:v>
                </c:pt>
                <c:pt idx="37">
                  <c:v>826.72380952381025</c:v>
                </c:pt>
                <c:pt idx="38">
                  <c:v>826.88571428571504</c:v>
                </c:pt>
                <c:pt idx="39">
                  <c:v>827.04761904761983</c:v>
                </c:pt>
                <c:pt idx="40">
                  <c:v>827.20952380952463</c:v>
                </c:pt>
                <c:pt idx="41">
                  <c:v>827.37142857142942</c:v>
                </c:pt>
                <c:pt idx="42">
                  <c:v>827.53333333333421</c:v>
                </c:pt>
                <c:pt idx="43">
                  <c:v>827.69523809523901</c:v>
                </c:pt>
                <c:pt idx="44">
                  <c:v>827.8571428571438</c:v>
                </c:pt>
                <c:pt idx="45">
                  <c:v>828.01904761904859</c:v>
                </c:pt>
                <c:pt idx="46">
                  <c:v>828.18095238095339</c:v>
                </c:pt>
                <c:pt idx="47">
                  <c:v>828.34285714285818</c:v>
                </c:pt>
                <c:pt idx="48">
                  <c:v>828.50476190476297</c:v>
                </c:pt>
                <c:pt idx="49">
                  <c:v>828.66666666666777</c:v>
                </c:pt>
                <c:pt idx="50">
                  <c:v>828.82857142857256</c:v>
                </c:pt>
                <c:pt idx="51">
                  <c:v>828.99047619047735</c:v>
                </c:pt>
                <c:pt idx="52">
                  <c:v>829.15238095238215</c:v>
                </c:pt>
                <c:pt idx="53">
                  <c:v>829.31428571428694</c:v>
                </c:pt>
                <c:pt idx="54">
                  <c:v>829.47619047619173</c:v>
                </c:pt>
                <c:pt idx="55">
                  <c:v>829.63809523809653</c:v>
                </c:pt>
                <c:pt idx="56">
                  <c:v>829.80000000000132</c:v>
                </c:pt>
                <c:pt idx="57">
                  <c:v>829.96190476190611</c:v>
                </c:pt>
                <c:pt idx="58">
                  <c:v>830.12380952381091</c:v>
                </c:pt>
                <c:pt idx="59">
                  <c:v>830.2857142857157</c:v>
                </c:pt>
                <c:pt idx="60">
                  <c:v>830.44761904762049</c:v>
                </c:pt>
                <c:pt idx="61">
                  <c:v>830.60952380952529</c:v>
                </c:pt>
                <c:pt idx="62">
                  <c:v>830.77142857143008</c:v>
                </c:pt>
                <c:pt idx="63">
                  <c:v>830.93333333333487</c:v>
                </c:pt>
                <c:pt idx="64">
                  <c:v>831.09523809523967</c:v>
                </c:pt>
                <c:pt idx="65">
                  <c:v>831.25714285714446</c:v>
                </c:pt>
                <c:pt idx="66">
                  <c:v>831.41904761904925</c:v>
                </c:pt>
                <c:pt idx="67">
                  <c:v>831.58095238095405</c:v>
                </c:pt>
                <c:pt idx="68">
                  <c:v>831.74285714285884</c:v>
                </c:pt>
                <c:pt idx="69">
                  <c:v>831.90476190476363</c:v>
                </c:pt>
                <c:pt idx="70">
                  <c:v>832.06666666666843</c:v>
                </c:pt>
                <c:pt idx="71">
                  <c:v>832.22857142857322</c:v>
                </c:pt>
                <c:pt idx="72">
                  <c:v>832.39047619047801</c:v>
                </c:pt>
                <c:pt idx="73">
                  <c:v>832.5523809523828</c:v>
                </c:pt>
                <c:pt idx="74">
                  <c:v>832.7142857142876</c:v>
                </c:pt>
                <c:pt idx="75">
                  <c:v>832.87619047619239</c:v>
                </c:pt>
                <c:pt idx="76">
                  <c:v>833.03809523809718</c:v>
                </c:pt>
                <c:pt idx="77">
                  <c:v>833.20000000000198</c:v>
                </c:pt>
                <c:pt idx="78">
                  <c:v>833.36190476190677</c:v>
                </c:pt>
                <c:pt idx="79">
                  <c:v>833.52380952381156</c:v>
                </c:pt>
                <c:pt idx="80">
                  <c:v>833.68571428571636</c:v>
                </c:pt>
                <c:pt idx="81">
                  <c:v>833.84761904762115</c:v>
                </c:pt>
                <c:pt idx="82">
                  <c:v>834.00952380952594</c:v>
                </c:pt>
                <c:pt idx="83">
                  <c:v>834.17142857143074</c:v>
                </c:pt>
                <c:pt idx="84">
                  <c:v>834.33333333333553</c:v>
                </c:pt>
                <c:pt idx="85">
                  <c:v>834.49523809524032</c:v>
                </c:pt>
                <c:pt idx="86">
                  <c:v>834.65714285714512</c:v>
                </c:pt>
                <c:pt idx="87">
                  <c:v>834.81904761904991</c:v>
                </c:pt>
                <c:pt idx="88">
                  <c:v>834.9809523809547</c:v>
                </c:pt>
                <c:pt idx="89">
                  <c:v>835.1428571428595</c:v>
                </c:pt>
                <c:pt idx="90">
                  <c:v>835.30476190476429</c:v>
                </c:pt>
                <c:pt idx="91">
                  <c:v>835.46666666666908</c:v>
                </c:pt>
                <c:pt idx="92">
                  <c:v>835.62857142857388</c:v>
                </c:pt>
                <c:pt idx="93">
                  <c:v>835.79047619047867</c:v>
                </c:pt>
                <c:pt idx="94">
                  <c:v>835.95238095238346</c:v>
                </c:pt>
                <c:pt idx="95">
                  <c:v>836.11428571428826</c:v>
                </c:pt>
                <c:pt idx="96">
                  <c:v>836.27619047619305</c:v>
                </c:pt>
                <c:pt idx="97">
                  <c:v>836.43809523809784</c:v>
                </c:pt>
                <c:pt idx="98">
                  <c:v>836.60000000000264</c:v>
                </c:pt>
                <c:pt idx="99">
                  <c:v>836.76190476190743</c:v>
                </c:pt>
                <c:pt idx="100">
                  <c:v>836.92380952381222</c:v>
                </c:pt>
                <c:pt idx="101">
                  <c:v>837.08571428571702</c:v>
                </c:pt>
                <c:pt idx="102">
                  <c:v>837.24761904762181</c:v>
                </c:pt>
                <c:pt idx="103">
                  <c:v>837.4095238095266</c:v>
                </c:pt>
                <c:pt idx="104">
                  <c:v>837.5714285714314</c:v>
                </c:pt>
                <c:pt idx="105">
                  <c:v>837.73333333333619</c:v>
                </c:pt>
                <c:pt idx="106">
                  <c:v>837.89523809524098</c:v>
                </c:pt>
                <c:pt idx="107">
                  <c:v>838.05714285714578</c:v>
                </c:pt>
                <c:pt idx="108">
                  <c:v>838.21904761905057</c:v>
                </c:pt>
                <c:pt idx="109">
                  <c:v>838.38095238095536</c:v>
                </c:pt>
                <c:pt idx="110">
                  <c:v>838.54285714286016</c:v>
                </c:pt>
                <c:pt idx="111">
                  <c:v>838.70476190476495</c:v>
                </c:pt>
                <c:pt idx="112">
                  <c:v>838.86666666666974</c:v>
                </c:pt>
                <c:pt idx="113">
                  <c:v>839.02857142857454</c:v>
                </c:pt>
                <c:pt idx="114">
                  <c:v>839.19047619047933</c:v>
                </c:pt>
                <c:pt idx="115">
                  <c:v>839.35238095238412</c:v>
                </c:pt>
                <c:pt idx="116">
                  <c:v>839.51428571428892</c:v>
                </c:pt>
                <c:pt idx="117">
                  <c:v>839.67619047619371</c:v>
                </c:pt>
                <c:pt idx="118">
                  <c:v>839.8380952380985</c:v>
                </c:pt>
                <c:pt idx="119">
                  <c:v>840.0000000000033</c:v>
                </c:pt>
                <c:pt idx="120">
                  <c:v>840</c:v>
                </c:pt>
                <c:pt idx="121">
                  <c:v>840</c:v>
                </c:pt>
                <c:pt idx="122">
                  <c:v>840</c:v>
                </c:pt>
                <c:pt idx="123">
                  <c:v>840</c:v>
                </c:pt>
                <c:pt idx="124">
                  <c:v>840</c:v>
                </c:pt>
                <c:pt idx="125">
                  <c:v>840</c:v>
                </c:pt>
                <c:pt idx="126">
                  <c:v>840</c:v>
                </c:pt>
                <c:pt idx="127">
                  <c:v>840</c:v>
                </c:pt>
                <c:pt idx="128">
                  <c:v>840</c:v>
                </c:pt>
                <c:pt idx="129">
                  <c:v>840</c:v>
                </c:pt>
                <c:pt idx="130">
                  <c:v>840</c:v>
                </c:pt>
                <c:pt idx="131">
                  <c:v>840</c:v>
                </c:pt>
                <c:pt idx="132">
                  <c:v>840</c:v>
                </c:pt>
                <c:pt idx="133">
                  <c:v>840</c:v>
                </c:pt>
                <c:pt idx="134">
                  <c:v>840</c:v>
                </c:pt>
                <c:pt idx="135">
                  <c:v>840</c:v>
                </c:pt>
                <c:pt idx="136">
                  <c:v>840</c:v>
                </c:pt>
                <c:pt idx="137">
                  <c:v>840</c:v>
                </c:pt>
                <c:pt idx="138">
                  <c:v>840</c:v>
                </c:pt>
                <c:pt idx="139">
                  <c:v>840</c:v>
                </c:pt>
                <c:pt idx="140">
                  <c:v>840</c:v>
                </c:pt>
                <c:pt idx="141">
                  <c:v>840</c:v>
                </c:pt>
                <c:pt idx="142">
                  <c:v>840</c:v>
                </c:pt>
                <c:pt idx="143">
                  <c:v>840</c:v>
                </c:pt>
                <c:pt idx="144">
                  <c:v>840</c:v>
                </c:pt>
                <c:pt idx="145">
                  <c:v>840</c:v>
                </c:pt>
                <c:pt idx="146">
                  <c:v>840</c:v>
                </c:pt>
                <c:pt idx="147">
                  <c:v>840</c:v>
                </c:pt>
                <c:pt idx="148">
                  <c:v>840</c:v>
                </c:pt>
                <c:pt idx="149">
                  <c:v>840</c:v>
                </c:pt>
                <c:pt idx="150">
                  <c:v>840</c:v>
                </c:pt>
                <c:pt idx="151">
                  <c:v>840</c:v>
                </c:pt>
                <c:pt idx="152">
                  <c:v>840</c:v>
                </c:pt>
                <c:pt idx="153">
                  <c:v>840</c:v>
                </c:pt>
                <c:pt idx="154">
                  <c:v>840</c:v>
                </c:pt>
                <c:pt idx="155">
                  <c:v>840</c:v>
                </c:pt>
                <c:pt idx="156">
                  <c:v>840</c:v>
                </c:pt>
                <c:pt idx="157">
                  <c:v>840</c:v>
                </c:pt>
                <c:pt idx="158">
                  <c:v>840</c:v>
                </c:pt>
                <c:pt idx="159">
                  <c:v>840</c:v>
                </c:pt>
                <c:pt idx="160">
                  <c:v>840</c:v>
                </c:pt>
                <c:pt idx="161">
                  <c:v>840</c:v>
                </c:pt>
                <c:pt idx="162">
                  <c:v>840</c:v>
                </c:pt>
                <c:pt idx="163">
                  <c:v>840</c:v>
                </c:pt>
                <c:pt idx="164">
                  <c:v>840</c:v>
                </c:pt>
                <c:pt idx="165">
                  <c:v>840</c:v>
                </c:pt>
                <c:pt idx="166">
                  <c:v>840</c:v>
                </c:pt>
                <c:pt idx="167">
                  <c:v>840</c:v>
                </c:pt>
                <c:pt idx="168">
                  <c:v>840</c:v>
                </c:pt>
                <c:pt idx="169">
                  <c:v>840</c:v>
                </c:pt>
                <c:pt idx="170">
                  <c:v>840</c:v>
                </c:pt>
                <c:pt idx="171">
                  <c:v>840</c:v>
                </c:pt>
                <c:pt idx="172">
                  <c:v>840</c:v>
                </c:pt>
                <c:pt idx="173">
                  <c:v>840</c:v>
                </c:pt>
                <c:pt idx="174">
                  <c:v>840</c:v>
                </c:pt>
                <c:pt idx="175">
                  <c:v>840</c:v>
                </c:pt>
                <c:pt idx="176">
                  <c:v>840</c:v>
                </c:pt>
                <c:pt idx="177">
                  <c:v>840</c:v>
                </c:pt>
                <c:pt idx="178">
                  <c:v>840</c:v>
                </c:pt>
                <c:pt idx="179">
                  <c:v>840</c:v>
                </c:pt>
                <c:pt idx="180">
                  <c:v>840</c:v>
                </c:pt>
                <c:pt idx="181">
                  <c:v>840</c:v>
                </c:pt>
                <c:pt idx="182">
                  <c:v>840</c:v>
                </c:pt>
                <c:pt idx="183">
                  <c:v>840</c:v>
                </c:pt>
                <c:pt idx="184">
                  <c:v>840</c:v>
                </c:pt>
                <c:pt idx="185">
                  <c:v>840</c:v>
                </c:pt>
                <c:pt idx="186">
                  <c:v>840</c:v>
                </c:pt>
                <c:pt idx="187">
                  <c:v>840</c:v>
                </c:pt>
                <c:pt idx="188">
                  <c:v>840</c:v>
                </c:pt>
                <c:pt idx="189">
                  <c:v>840</c:v>
                </c:pt>
                <c:pt idx="190">
                  <c:v>840</c:v>
                </c:pt>
                <c:pt idx="191">
                  <c:v>840</c:v>
                </c:pt>
                <c:pt idx="192">
                  <c:v>840</c:v>
                </c:pt>
                <c:pt idx="193">
                  <c:v>840</c:v>
                </c:pt>
                <c:pt idx="194">
                  <c:v>840</c:v>
                </c:pt>
                <c:pt idx="195">
                  <c:v>840</c:v>
                </c:pt>
                <c:pt idx="196">
                  <c:v>840</c:v>
                </c:pt>
                <c:pt idx="197">
                  <c:v>840</c:v>
                </c:pt>
                <c:pt idx="198">
                  <c:v>840</c:v>
                </c:pt>
                <c:pt idx="199">
                  <c:v>840</c:v>
                </c:pt>
                <c:pt idx="200">
                  <c:v>840</c:v>
                </c:pt>
                <c:pt idx="201">
                  <c:v>840</c:v>
                </c:pt>
                <c:pt idx="202">
                  <c:v>840</c:v>
                </c:pt>
                <c:pt idx="203">
                  <c:v>840</c:v>
                </c:pt>
                <c:pt idx="204">
                  <c:v>840</c:v>
                </c:pt>
                <c:pt idx="205">
                  <c:v>840</c:v>
                </c:pt>
                <c:pt idx="206">
                  <c:v>840</c:v>
                </c:pt>
                <c:pt idx="207">
                  <c:v>840</c:v>
                </c:pt>
                <c:pt idx="208">
                  <c:v>840</c:v>
                </c:pt>
                <c:pt idx="209">
                  <c:v>840</c:v>
                </c:pt>
                <c:pt idx="210">
                  <c:v>840</c:v>
                </c:pt>
                <c:pt idx="211">
                  <c:v>840</c:v>
                </c:pt>
                <c:pt idx="212">
                  <c:v>840</c:v>
                </c:pt>
                <c:pt idx="213">
                  <c:v>840</c:v>
                </c:pt>
                <c:pt idx="214">
                  <c:v>840</c:v>
                </c:pt>
                <c:pt idx="215">
                  <c:v>840</c:v>
                </c:pt>
                <c:pt idx="216">
                  <c:v>840</c:v>
                </c:pt>
                <c:pt idx="217">
                  <c:v>840</c:v>
                </c:pt>
                <c:pt idx="218">
                  <c:v>840</c:v>
                </c:pt>
                <c:pt idx="219">
                  <c:v>840</c:v>
                </c:pt>
                <c:pt idx="220">
                  <c:v>840</c:v>
                </c:pt>
                <c:pt idx="221">
                  <c:v>840</c:v>
                </c:pt>
                <c:pt idx="222">
                  <c:v>840</c:v>
                </c:pt>
                <c:pt idx="223">
                  <c:v>840</c:v>
                </c:pt>
                <c:pt idx="224">
                  <c:v>840</c:v>
                </c:pt>
                <c:pt idx="225">
                  <c:v>840</c:v>
                </c:pt>
                <c:pt idx="226">
                  <c:v>840</c:v>
                </c:pt>
                <c:pt idx="227">
                  <c:v>840</c:v>
                </c:pt>
                <c:pt idx="228">
                  <c:v>840</c:v>
                </c:pt>
                <c:pt idx="229">
                  <c:v>840</c:v>
                </c:pt>
                <c:pt idx="230">
                  <c:v>840</c:v>
                </c:pt>
                <c:pt idx="231">
                  <c:v>840</c:v>
                </c:pt>
                <c:pt idx="232">
                  <c:v>840</c:v>
                </c:pt>
                <c:pt idx="233">
                  <c:v>840</c:v>
                </c:pt>
                <c:pt idx="234">
                  <c:v>840</c:v>
                </c:pt>
                <c:pt idx="235">
                  <c:v>840</c:v>
                </c:pt>
                <c:pt idx="236">
                  <c:v>840</c:v>
                </c:pt>
                <c:pt idx="237">
                  <c:v>840</c:v>
                </c:pt>
                <c:pt idx="238">
                  <c:v>840</c:v>
                </c:pt>
                <c:pt idx="239">
                  <c:v>840</c:v>
                </c:pt>
                <c:pt idx="240">
                  <c:v>840</c:v>
                </c:pt>
                <c:pt idx="241">
                  <c:v>840</c:v>
                </c:pt>
                <c:pt idx="242">
                  <c:v>840</c:v>
                </c:pt>
                <c:pt idx="243">
                  <c:v>840</c:v>
                </c:pt>
                <c:pt idx="244">
                  <c:v>840</c:v>
                </c:pt>
                <c:pt idx="245">
                  <c:v>840</c:v>
                </c:pt>
                <c:pt idx="246">
                  <c:v>840</c:v>
                </c:pt>
                <c:pt idx="247">
                  <c:v>840</c:v>
                </c:pt>
                <c:pt idx="248">
                  <c:v>840</c:v>
                </c:pt>
                <c:pt idx="249">
                  <c:v>840</c:v>
                </c:pt>
                <c:pt idx="250">
                  <c:v>840</c:v>
                </c:pt>
                <c:pt idx="251">
                  <c:v>840</c:v>
                </c:pt>
                <c:pt idx="252">
                  <c:v>840</c:v>
                </c:pt>
                <c:pt idx="253">
                  <c:v>840</c:v>
                </c:pt>
                <c:pt idx="254">
                  <c:v>840</c:v>
                </c:pt>
                <c:pt idx="255">
                  <c:v>840</c:v>
                </c:pt>
                <c:pt idx="256">
                  <c:v>840</c:v>
                </c:pt>
                <c:pt idx="257">
                  <c:v>840</c:v>
                </c:pt>
                <c:pt idx="258">
                  <c:v>840</c:v>
                </c:pt>
                <c:pt idx="259">
                  <c:v>840</c:v>
                </c:pt>
                <c:pt idx="260">
                  <c:v>840</c:v>
                </c:pt>
                <c:pt idx="261">
                  <c:v>840</c:v>
                </c:pt>
                <c:pt idx="262">
                  <c:v>840</c:v>
                </c:pt>
                <c:pt idx="263">
                  <c:v>840</c:v>
                </c:pt>
                <c:pt idx="264">
                  <c:v>840</c:v>
                </c:pt>
                <c:pt idx="265">
                  <c:v>840</c:v>
                </c:pt>
                <c:pt idx="266">
                  <c:v>840</c:v>
                </c:pt>
                <c:pt idx="267">
                  <c:v>840</c:v>
                </c:pt>
                <c:pt idx="268">
                  <c:v>840</c:v>
                </c:pt>
                <c:pt idx="269">
                  <c:v>840</c:v>
                </c:pt>
                <c:pt idx="270">
                  <c:v>840</c:v>
                </c:pt>
                <c:pt idx="271">
                  <c:v>840</c:v>
                </c:pt>
                <c:pt idx="272">
                  <c:v>840</c:v>
                </c:pt>
                <c:pt idx="273">
                  <c:v>839.77631578947364</c:v>
                </c:pt>
                <c:pt idx="274">
                  <c:v>839.55263157894728</c:v>
                </c:pt>
                <c:pt idx="275">
                  <c:v>839.32894736842093</c:v>
                </c:pt>
                <c:pt idx="276">
                  <c:v>839.10526315789457</c:v>
                </c:pt>
                <c:pt idx="277">
                  <c:v>838.88157894736821</c:v>
                </c:pt>
                <c:pt idx="278">
                  <c:v>838.65789473684185</c:v>
                </c:pt>
                <c:pt idx="279">
                  <c:v>838.4342105263155</c:v>
                </c:pt>
                <c:pt idx="280">
                  <c:v>838.21052631578914</c:v>
                </c:pt>
                <c:pt idx="281">
                  <c:v>837.98684210526278</c:v>
                </c:pt>
                <c:pt idx="282">
                  <c:v>837.76315789473642</c:v>
                </c:pt>
                <c:pt idx="283">
                  <c:v>837.53947368421007</c:v>
                </c:pt>
                <c:pt idx="284">
                  <c:v>837.31578947368371</c:v>
                </c:pt>
                <c:pt idx="285">
                  <c:v>837.09210526315735</c:v>
                </c:pt>
                <c:pt idx="286">
                  <c:v>836.86842105263099</c:v>
                </c:pt>
                <c:pt idx="287">
                  <c:v>836.64473684210463</c:v>
                </c:pt>
                <c:pt idx="288">
                  <c:v>836.42105263157828</c:v>
                </c:pt>
                <c:pt idx="289">
                  <c:v>836.19736842105192</c:v>
                </c:pt>
                <c:pt idx="290">
                  <c:v>835.97368421052556</c:v>
                </c:pt>
                <c:pt idx="291">
                  <c:v>835.7499999999992</c:v>
                </c:pt>
                <c:pt idx="292">
                  <c:v>835.52631578947285</c:v>
                </c:pt>
                <c:pt idx="293">
                  <c:v>835.30263157894649</c:v>
                </c:pt>
                <c:pt idx="294">
                  <c:v>835.07894736842013</c:v>
                </c:pt>
                <c:pt idx="295">
                  <c:v>834.85526315789377</c:v>
                </c:pt>
                <c:pt idx="296">
                  <c:v>834.63157894736742</c:v>
                </c:pt>
                <c:pt idx="297">
                  <c:v>834.40789473684106</c:v>
                </c:pt>
                <c:pt idx="298">
                  <c:v>834.1842105263147</c:v>
                </c:pt>
                <c:pt idx="299">
                  <c:v>833.96052631578834</c:v>
                </c:pt>
                <c:pt idx="300">
                  <c:v>833.73684210526199</c:v>
                </c:pt>
                <c:pt idx="301">
                  <c:v>833.51315789473563</c:v>
                </c:pt>
                <c:pt idx="302">
                  <c:v>833.28947368420927</c:v>
                </c:pt>
                <c:pt idx="303">
                  <c:v>833.06578947368291</c:v>
                </c:pt>
                <c:pt idx="304">
                  <c:v>832.84210526315655</c:v>
                </c:pt>
                <c:pt idx="305">
                  <c:v>832.6184210526302</c:v>
                </c:pt>
                <c:pt idx="306">
                  <c:v>832.39473684210384</c:v>
                </c:pt>
                <c:pt idx="307">
                  <c:v>832.17105263157748</c:v>
                </c:pt>
                <c:pt idx="308">
                  <c:v>831.94736842105112</c:v>
                </c:pt>
                <c:pt idx="309">
                  <c:v>831.72368421052477</c:v>
                </c:pt>
                <c:pt idx="310">
                  <c:v>831.49999999999841</c:v>
                </c:pt>
                <c:pt idx="311">
                  <c:v>831.27631578947205</c:v>
                </c:pt>
                <c:pt idx="312">
                  <c:v>831.05263157894569</c:v>
                </c:pt>
                <c:pt idx="313">
                  <c:v>830.82894736841934</c:v>
                </c:pt>
                <c:pt idx="314">
                  <c:v>830.60526315789298</c:v>
                </c:pt>
                <c:pt idx="315">
                  <c:v>830.38157894736662</c:v>
                </c:pt>
                <c:pt idx="316">
                  <c:v>830.15789473684026</c:v>
                </c:pt>
                <c:pt idx="317">
                  <c:v>829.9342105263139</c:v>
                </c:pt>
                <c:pt idx="318">
                  <c:v>829.71052631578755</c:v>
                </c:pt>
                <c:pt idx="319">
                  <c:v>829.48684210526119</c:v>
                </c:pt>
                <c:pt idx="320">
                  <c:v>829.26315789473483</c:v>
                </c:pt>
                <c:pt idx="321">
                  <c:v>829.03947368420847</c:v>
                </c:pt>
                <c:pt idx="322">
                  <c:v>828.81578947368212</c:v>
                </c:pt>
                <c:pt idx="323">
                  <c:v>828.59210526315576</c:v>
                </c:pt>
                <c:pt idx="324">
                  <c:v>828.3684210526294</c:v>
                </c:pt>
                <c:pt idx="325">
                  <c:v>828.14473684210304</c:v>
                </c:pt>
                <c:pt idx="326">
                  <c:v>827.92105263157669</c:v>
                </c:pt>
                <c:pt idx="327">
                  <c:v>827.69736842105033</c:v>
                </c:pt>
                <c:pt idx="328">
                  <c:v>827.47368421052397</c:v>
                </c:pt>
                <c:pt idx="329">
                  <c:v>827.24999999999761</c:v>
                </c:pt>
                <c:pt idx="330">
                  <c:v>827.02631578947125</c:v>
                </c:pt>
                <c:pt idx="331">
                  <c:v>826.8026315789449</c:v>
                </c:pt>
                <c:pt idx="332">
                  <c:v>826.57894736841854</c:v>
                </c:pt>
                <c:pt idx="333">
                  <c:v>826.35526315789218</c:v>
                </c:pt>
                <c:pt idx="334">
                  <c:v>826.13157894736582</c:v>
                </c:pt>
                <c:pt idx="335">
                  <c:v>825.90789473683947</c:v>
                </c:pt>
                <c:pt idx="336">
                  <c:v>825.68421052631311</c:v>
                </c:pt>
                <c:pt idx="337">
                  <c:v>825.46052631578675</c:v>
                </c:pt>
                <c:pt idx="338">
                  <c:v>825.23684210526039</c:v>
                </c:pt>
                <c:pt idx="339">
                  <c:v>825.01315789473404</c:v>
                </c:pt>
                <c:pt idx="340">
                  <c:v>824.78947368420768</c:v>
                </c:pt>
                <c:pt idx="341">
                  <c:v>824.56578947368132</c:v>
                </c:pt>
                <c:pt idx="342">
                  <c:v>824.34210526315496</c:v>
                </c:pt>
                <c:pt idx="343">
                  <c:v>824.11842105262861</c:v>
                </c:pt>
                <c:pt idx="344">
                  <c:v>823.89473684210225</c:v>
                </c:pt>
                <c:pt idx="345">
                  <c:v>823.67105263157589</c:v>
                </c:pt>
                <c:pt idx="346">
                  <c:v>823.44736842104953</c:v>
                </c:pt>
                <c:pt idx="347">
                  <c:v>823.22368421052317</c:v>
                </c:pt>
                <c:pt idx="348">
                  <c:v>822.99999999999682</c:v>
                </c:pt>
                <c:pt idx="349">
                  <c:v>823</c:v>
                </c:pt>
                <c:pt idx="350">
                  <c:v>823</c:v>
                </c:pt>
                <c:pt idx="351">
                  <c:v>823</c:v>
                </c:pt>
                <c:pt idx="352">
                  <c:v>823</c:v>
                </c:pt>
                <c:pt idx="353">
                  <c:v>823</c:v>
                </c:pt>
                <c:pt idx="354">
                  <c:v>823</c:v>
                </c:pt>
                <c:pt idx="355">
                  <c:v>823</c:v>
                </c:pt>
                <c:pt idx="356">
                  <c:v>823</c:v>
                </c:pt>
                <c:pt idx="357">
                  <c:v>823</c:v>
                </c:pt>
                <c:pt idx="358">
                  <c:v>823</c:v>
                </c:pt>
                <c:pt idx="359">
                  <c:v>823</c:v>
                </c:pt>
                <c:pt idx="360">
                  <c:v>823</c:v>
                </c:pt>
                <c:pt idx="361">
                  <c:v>823</c:v>
                </c:pt>
                <c:pt idx="362">
                  <c:v>823</c:v>
                </c:pt>
                <c:pt idx="363">
                  <c:v>823</c:v>
                </c:pt>
                <c:pt idx="364">
                  <c:v>823</c:v>
                </c:pt>
              </c:numCache>
            </c:numRef>
          </c:val>
          <c:smooth val="0"/>
        </c:ser>
        <c:ser>
          <c:idx val="2"/>
          <c:order val="1"/>
          <c:tx>
            <c:strRef>
              <c:f>Data!$O$5</c:f>
              <c:strCache>
                <c:ptCount val="1"/>
                <c:pt idx="0">
                  <c:v>Top of Zone 2</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Data!$O$6:$O$370</c:f>
              <c:numCache>
                <c:formatCode>General</c:formatCode>
                <c:ptCount val="365"/>
                <c:pt idx="0">
                  <c:v>820</c:v>
                </c:pt>
                <c:pt idx="1">
                  <c:v>820</c:v>
                </c:pt>
                <c:pt idx="2">
                  <c:v>820</c:v>
                </c:pt>
                <c:pt idx="3">
                  <c:v>820</c:v>
                </c:pt>
                <c:pt idx="4">
                  <c:v>820</c:v>
                </c:pt>
                <c:pt idx="5">
                  <c:v>820</c:v>
                </c:pt>
                <c:pt idx="6">
                  <c:v>820</c:v>
                </c:pt>
                <c:pt idx="7">
                  <c:v>820</c:v>
                </c:pt>
                <c:pt idx="8">
                  <c:v>820</c:v>
                </c:pt>
                <c:pt idx="9">
                  <c:v>820</c:v>
                </c:pt>
                <c:pt idx="10">
                  <c:v>820</c:v>
                </c:pt>
                <c:pt idx="11">
                  <c:v>820</c:v>
                </c:pt>
                <c:pt idx="12">
                  <c:v>820</c:v>
                </c:pt>
                <c:pt idx="13">
                  <c:v>820</c:v>
                </c:pt>
                <c:pt idx="14">
                  <c:v>820</c:v>
                </c:pt>
                <c:pt idx="15">
                  <c:v>820.15238095238101</c:v>
                </c:pt>
                <c:pt idx="16">
                  <c:v>820.30476190476202</c:v>
                </c:pt>
                <c:pt idx="17">
                  <c:v>820.45714285714303</c:v>
                </c:pt>
                <c:pt idx="18">
                  <c:v>820.60952380952403</c:v>
                </c:pt>
                <c:pt idx="19">
                  <c:v>820.76190476190504</c:v>
                </c:pt>
                <c:pt idx="20">
                  <c:v>820.91428571428605</c:v>
                </c:pt>
                <c:pt idx="21">
                  <c:v>821.06666666666706</c:v>
                </c:pt>
                <c:pt idx="22">
                  <c:v>821.21904761904807</c:v>
                </c:pt>
                <c:pt idx="23">
                  <c:v>821.37142857142908</c:v>
                </c:pt>
                <c:pt idx="24">
                  <c:v>821.52380952381009</c:v>
                </c:pt>
                <c:pt idx="25">
                  <c:v>821.6761904761911</c:v>
                </c:pt>
                <c:pt idx="26">
                  <c:v>821.8285714285721</c:v>
                </c:pt>
                <c:pt idx="27">
                  <c:v>821.98095238095311</c:v>
                </c:pt>
                <c:pt idx="28">
                  <c:v>822.13333333333412</c:v>
                </c:pt>
                <c:pt idx="29">
                  <c:v>822.28571428571513</c:v>
                </c:pt>
                <c:pt idx="30">
                  <c:v>822.43809523809614</c:v>
                </c:pt>
                <c:pt idx="31">
                  <c:v>822.59047619047715</c:v>
                </c:pt>
                <c:pt idx="32">
                  <c:v>822.74285714285816</c:v>
                </c:pt>
                <c:pt idx="33">
                  <c:v>822.89523809523916</c:v>
                </c:pt>
                <c:pt idx="34">
                  <c:v>823.04761904762017</c:v>
                </c:pt>
                <c:pt idx="35">
                  <c:v>823.20000000000118</c:v>
                </c:pt>
                <c:pt idx="36">
                  <c:v>823.35238095238219</c:v>
                </c:pt>
                <c:pt idx="37">
                  <c:v>823.5047619047632</c:v>
                </c:pt>
                <c:pt idx="38">
                  <c:v>823.65714285714421</c:v>
                </c:pt>
                <c:pt idx="39">
                  <c:v>823.80952380952522</c:v>
                </c:pt>
                <c:pt idx="40">
                  <c:v>823.96190476190623</c:v>
                </c:pt>
                <c:pt idx="41">
                  <c:v>824.11428571428723</c:v>
                </c:pt>
                <c:pt idx="42">
                  <c:v>824.26666666666824</c:v>
                </c:pt>
                <c:pt idx="43">
                  <c:v>824.41904761904925</c:v>
                </c:pt>
                <c:pt idx="44">
                  <c:v>824.57142857143026</c:v>
                </c:pt>
                <c:pt idx="45">
                  <c:v>824.72380952381127</c:v>
                </c:pt>
                <c:pt idx="46">
                  <c:v>824.87619047619228</c:v>
                </c:pt>
                <c:pt idx="47">
                  <c:v>825.02857142857329</c:v>
                </c:pt>
                <c:pt idx="48">
                  <c:v>825.1809523809543</c:v>
                </c:pt>
                <c:pt idx="49">
                  <c:v>825.3333333333353</c:v>
                </c:pt>
                <c:pt idx="50">
                  <c:v>825.48571428571631</c:v>
                </c:pt>
                <c:pt idx="51">
                  <c:v>825.63809523809732</c:v>
                </c:pt>
                <c:pt idx="52">
                  <c:v>825.79047619047833</c:v>
                </c:pt>
                <c:pt idx="53">
                  <c:v>825.94285714285934</c:v>
                </c:pt>
                <c:pt idx="54">
                  <c:v>826.09523809524035</c:v>
                </c:pt>
                <c:pt idx="55">
                  <c:v>826.24761904762136</c:v>
                </c:pt>
                <c:pt idx="56">
                  <c:v>826.40000000000236</c:v>
                </c:pt>
                <c:pt idx="57">
                  <c:v>826.55238095238337</c:v>
                </c:pt>
                <c:pt idx="58">
                  <c:v>826.70476190476438</c:v>
                </c:pt>
                <c:pt idx="59">
                  <c:v>826.85714285714539</c:v>
                </c:pt>
                <c:pt idx="60">
                  <c:v>827.0095238095264</c:v>
                </c:pt>
                <c:pt idx="61">
                  <c:v>827.16190476190741</c:v>
                </c:pt>
                <c:pt idx="62">
                  <c:v>827.31428571428842</c:v>
                </c:pt>
                <c:pt idx="63">
                  <c:v>827.46666666666943</c:v>
                </c:pt>
                <c:pt idx="64">
                  <c:v>827.61904761905043</c:v>
                </c:pt>
                <c:pt idx="65">
                  <c:v>827.77142857143144</c:v>
                </c:pt>
                <c:pt idx="66">
                  <c:v>827.92380952381245</c:v>
                </c:pt>
                <c:pt idx="67">
                  <c:v>828.07619047619346</c:v>
                </c:pt>
                <c:pt idx="68">
                  <c:v>828.22857142857447</c:v>
                </c:pt>
                <c:pt idx="69">
                  <c:v>828.38095238095548</c:v>
                </c:pt>
                <c:pt idx="70">
                  <c:v>828.53333333333649</c:v>
                </c:pt>
                <c:pt idx="71">
                  <c:v>828.68571428571749</c:v>
                </c:pt>
                <c:pt idx="72">
                  <c:v>828.8380952380985</c:v>
                </c:pt>
                <c:pt idx="73">
                  <c:v>828.99047619047951</c:v>
                </c:pt>
                <c:pt idx="74">
                  <c:v>829.14285714286052</c:v>
                </c:pt>
                <c:pt idx="75">
                  <c:v>829.29523809524153</c:v>
                </c:pt>
                <c:pt idx="76">
                  <c:v>829.44761904762254</c:v>
                </c:pt>
                <c:pt idx="77">
                  <c:v>829.60000000000355</c:v>
                </c:pt>
                <c:pt idx="78">
                  <c:v>829.75238095238456</c:v>
                </c:pt>
                <c:pt idx="79">
                  <c:v>829.90476190476556</c:v>
                </c:pt>
                <c:pt idx="80">
                  <c:v>830.05714285714657</c:v>
                </c:pt>
                <c:pt idx="81">
                  <c:v>830.20952380952758</c:v>
                </c:pt>
                <c:pt idx="82">
                  <c:v>830.36190476190859</c:v>
                </c:pt>
                <c:pt idx="83">
                  <c:v>830.5142857142896</c:v>
                </c:pt>
                <c:pt idx="84">
                  <c:v>830.66666666667061</c:v>
                </c:pt>
                <c:pt idx="85">
                  <c:v>830.81904761905162</c:v>
                </c:pt>
                <c:pt idx="86">
                  <c:v>830.97142857143263</c:v>
                </c:pt>
                <c:pt idx="87">
                  <c:v>831.12380952381363</c:v>
                </c:pt>
                <c:pt idx="88">
                  <c:v>831.27619047619464</c:v>
                </c:pt>
                <c:pt idx="89">
                  <c:v>831.42857142857565</c:v>
                </c:pt>
                <c:pt idx="90">
                  <c:v>831.58095238095666</c:v>
                </c:pt>
                <c:pt idx="91">
                  <c:v>831.73333333333767</c:v>
                </c:pt>
                <c:pt idx="92">
                  <c:v>831.88571428571868</c:v>
                </c:pt>
                <c:pt idx="93">
                  <c:v>832.03809523809969</c:v>
                </c:pt>
                <c:pt idx="94">
                  <c:v>832.19047619048069</c:v>
                </c:pt>
                <c:pt idx="95">
                  <c:v>832.3428571428617</c:v>
                </c:pt>
                <c:pt idx="96">
                  <c:v>832.49523809524271</c:v>
                </c:pt>
                <c:pt idx="97">
                  <c:v>832.64761904762372</c:v>
                </c:pt>
                <c:pt idx="98">
                  <c:v>832.80000000000473</c:v>
                </c:pt>
                <c:pt idx="99">
                  <c:v>832.95238095238574</c:v>
                </c:pt>
                <c:pt idx="100">
                  <c:v>833.10476190476675</c:v>
                </c:pt>
                <c:pt idx="101">
                  <c:v>833.25714285714776</c:v>
                </c:pt>
                <c:pt idx="102">
                  <c:v>833.40952380952876</c:v>
                </c:pt>
                <c:pt idx="103">
                  <c:v>833.56190476190977</c:v>
                </c:pt>
                <c:pt idx="104">
                  <c:v>833.71428571429078</c:v>
                </c:pt>
                <c:pt idx="105">
                  <c:v>833.86666666667179</c:v>
                </c:pt>
                <c:pt idx="106">
                  <c:v>834.0190476190528</c:v>
                </c:pt>
                <c:pt idx="107">
                  <c:v>834.17142857143381</c:v>
                </c:pt>
                <c:pt idx="108">
                  <c:v>834.32380952381482</c:v>
                </c:pt>
                <c:pt idx="109">
                  <c:v>834.47619047619582</c:v>
                </c:pt>
                <c:pt idx="110">
                  <c:v>834.62857142857683</c:v>
                </c:pt>
                <c:pt idx="111">
                  <c:v>834.78095238095784</c:v>
                </c:pt>
                <c:pt idx="112">
                  <c:v>834.93333333333885</c:v>
                </c:pt>
                <c:pt idx="113">
                  <c:v>835.08571428571986</c:v>
                </c:pt>
                <c:pt idx="114">
                  <c:v>835.23809523810087</c:v>
                </c:pt>
                <c:pt idx="115">
                  <c:v>835.39047619048188</c:v>
                </c:pt>
                <c:pt idx="116">
                  <c:v>835.54285714286289</c:v>
                </c:pt>
                <c:pt idx="117">
                  <c:v>835.69523809524389</c:v>
                </c:pt>
                <c:pt idx="118">
                  <c:v>835.8476190476249</c:v>
                </c:pt>
                <c:pt idx="119">
                  <c:v>836</c:v>
                </c:pt>
                <c:pt idx="120">
                  <c:v>836</c:v>
                </c:pt>
                <c:pt idx="121">
                  <c:v>836</c:v>
                </c:pt>
                <c:pt idx="122">
                  <c:v>836</c:v>
                </c:pt>
                <c:pt idx="123">
                  <c:v>836</c:v>
                </c:pt>
                <c:pt idx="124">
                  <c:v>836</c:v>
                </c:pt>
                <c:pt idx="125">
                  <c:v>836</c:v>
                </c:pt>
                <c:pt idx="126">
                  <c:v>836</c:v>
                </c:pt>
                <c:pt idx="127">
                  <c:v>836</c:v>
                </c:pt>
                <c:pt idx="128">
                  <c:v>836</c:v>
                </c:pt>
                <c:pt idx="129">
                  <c:v>836</c:v>
                </c:pt>
                <c:pt idx="130">
                  <c:v>836</c:v>
                </c:pt>
                <c:pt idx="131">
                  <c:v>836</c:v>
                </c:pt>
                <c:pt idx="132">
                  <c:v>836</c:v>
                </c:pt>
                <c:pt idx="133">
                  <c:v>836</c:v>
                </c:pt>
                <c:pt idx="134">
                  <c:v>836</c:v>
                </c:pt>
                <c:pt idx="135">
                  <c:v>836</c:v>
                </c:pt>
                <c:pt idx="136">
                  <c:v>836</c:v>
                </c:pt>
                <c:pt idx="137">
                  <c:v>836</c:v>
                </c:pt>
                <c:pt idx="138">
                  <c:v>836</c:v>
                </c:pt>
                <c:pt idx="139">
                  <c:v>836</c:v>
                </c:pt>
                <c:pt idx="140">
                  <c:v>836</c:v>
                </c:pt>
                <c:pt idx="141">
                  <c:v>836</c:v>
                </c:pt>
                <c:pt idx="142">
                  <c:v>836</c:v>
                </c:pt>
                <c:pt idx="143">
                  <c:v>836</c:v>
                </c:pt>
                <c:pt idx="144">
                  <c:v>836</c:v>
                </c:pt>
                <c:pt idx="145">
                  <c:v>836</c:v>
                </c:pt>
                <c:pt idx="146">
                  <c:v>836</c:v>
                </c:pt>
                <c:pt idx="147">
                  <c:v>836</c:v>
                </c:pt>
                <c:pt idx="148">
                  <c:v>836</c:v>
                </c:pt>
                <c:pt idx="149">
                  <c:v>836</c:v>
                </c:pt>
                <c:pt idx="150">
                  <c:v>836</c:v>
                </c:pt>
                <c:pt idx="151">
                  <c:v>836</c:v>
                </c:pt>
                <c:pt idx="152">
                  <c:v>836</c:v>
                </c:pt>
                <c:pt idx="153">
                  <c:v>836</c:v>
                </c:pt>
                <c:pt idx="154">
                  <c:v>836</c:v>
                </c:pt>
                <c:pt idx="155">
                  <c:v>836</c:v>
                </c:pt>
                <c:pt idx="156">
                  <c:v>836</c:v>
                </c:pt>
                <c:pt idx="157">
                  <c:v>836</c:v>
                </c:pt>
                <c:pt idx="158">
                  <c:v>836</c:v>
                </c:pt>
                <c:pt idx="159">
                  <c:v>836</c:v>
                </c:pt>
                <c:pt idx="160">
                  <c:v>836</c:v>
                </c:pt>
                <c:pt idx="161">
                  <c:v>836</c:v>
                </c:pt>
                <c:pt idx="162">
                  <c:v>836</c:v>
                </c:pt>
                <c:pt idx="163">
                  <c:v>836</c:v>
                </c:pt>
                <c:pt idx="164">
                  <c:v>836</c:v>
                </c:pt>
                <c:pt idx="165">
                  <c:v>836</c:v>
                </c:pt>
                <c:pt idx="166">
                  <c:v>836</c:v>
                </c:pt>
                <c:pt idx="167">
                  <c:v>836</c:v>
                </c:pt>
                <c:pt idx="168">
                  <c:v>836</c:v>
                </c:pt>
                <c:pt idx="169">
                  <c:v>836</c:v>
                </c:pt>
                <c:pt idx="170">
                  <c:v>836</c:v>
                </c:pt>
                <c:pt idx="171">
                  <c:v>836</c:v>
                </c:pt>
                <c:pt idx="172">
                  <c:v>836</c:v>
                </c:pt>
                <c:pt idx="173">
                  <c:v>836</c:v>
                </c:pt>
                <c:pt idx="174">
                  <c:v>836</c:v>
                </c:pt>
                <c:pt idx="175">
                  <c:v>836</c:v>
                </c:pt>
                <c:pt idx="176">
                  <c:v>836</c:v>
                </c:pt>
                <c:pt idx="177">
                  <c:v>836</c:v>
                </c:pt>
                <c:pt idx="178">
                  <c:v>836</c:v>
                </c:pt>
                <c:pt idx="179">
                  <c:v>836</c:v>
                </c:pt>
                <c:pt idx="180">
                  <c:v>836</c:v>
                </c:pt>
                <c:pt idx="181">
                  <c:v>835.90419161676641</c:v>
                </c:pt>
                <c:pt idx="182">
                  <c:v>835.80838323353282</c:v>
                </c:pt>
                <c:pt idx="183">
                  <c:v>835.71257485029923</c:v>
                </c:pt>
                <c:pt idx="184">
                  <c:v>835.61676646706564</c:v>
                </c:pt>
                <c:pt idx="185">
                  <c:v>835.52095808383206</c:v>
                </c:pt>
                <c:pt idx="186">
                  <c:v>835.42514970059847</c:v>
                </c:pt>
                <c:pt idx="187">
                  <c:v>835.32934131736488</c:v>
                </c:pt>
                <c:pt idx="188">
                  <c:v>835.23353293413129</c:v>
                </c:pt>
                <c:pt idx="189">
                  <c:v>835.1377245508977</c:v>
                </c:pt>
                <c:pt idx="190">
                  <c:v>835.04191616766411</c:v>
                </c:pt>
                <c:pt idx="191">
                  <c:v>834.94610778443052</c:v>
                </c:pt>
                <c:pt idx="192">
                  <c:v>834.85029940119693</c:v>
                </c:pt>
                <c:pt idx="193">
                  <c:v>834.75449101796335</c:v>
                </c:pt>
                <c:pt idx="194">
                  <c:v>834.65868263472976</c:v>
                </c:pt>
                <c:pt idx="195">
                  <c:v>834.56287425149617</c:v>
                </c:pt>
                <c:pt idx="196">
                  <c:v>834.46706586826258</c:v>
                </c:pt>
                <c:pt idx="197">
                  <c:v>834.37125748502899</c:v>
                </c:pt>
                <c:pt idx="198">
                  <c:v>834.2754491017954</c:v>
                </c:pt>
                <c:pt idx="199">
                  <c:v>834.17964071856181</c:v>
                </c:pt>
                <c:pt idx="200">
                  <c:v>834.08383233532822</c:v>
                </c:pt>
                <c:pt idx="201">
                  <c:v>833.98802395209464</c:v>
                </c:pt>
                <c:pt idx="202">
                  <c:v>833.89221556886105</c:v>
                </c:pt>
                <c:pt idx="203">
                  <c:v>833.79640718562746</c:v>
                </c:pt>
                <c:pt idx="204">
                  <c:v>833.70059880239387</c:v>
                </c:pt>
                <c:pt idx="205">
                  <c:v>833.60479041916028</c:v>
                </c:pt>
                <c:pt idx="206">
                  <c:v>833.50898203592669</c:v>
                </c:pt>
                <c:pt idx="207">
                  <c:v>833.4131736526931</c:v>
                </c:pt>
                <c:pt idx="208">
                  <c:v>833.31736526945951</c:v>
                </c:pt>
                <c:pt idx="209">
                  <c:v>833.22155688622593</c:v>
                </c:pt>
                <c:pt idx="210">
                  <c:v>833.12574850299234</c:v>
                </c:pt>
                <c:pt idx="211">
                  <c:v>833.02994011975875</c:v>
                </c:pt>
                <c:pt idx="212">
                  <c:v>832.93413173652516</c:v>
                </c:pt>
                <c:pt idx="213">
                  <c:v>832.83832335329157</c:v>
                </c:pt>
                <c:pt idx="214">
                  <c:v>832.74251497005798</c:v>
                </c:pt>
                <c:pt idx="215">
                  <c:v>832.64670658682439</c:v>
                </c:pt>
                <c:pt idx="216">
                  <c:v>832.5508982035908</c:v>
                </c:pt>
                <c:pt idx="217">
                  <c:v>832.45508982035722</c:v>
                </c:pt>
                <c:pt idx="218">
                  <c:v>832.35928143712363</c:v>
                </c:pt>
                <c:pt idx="219">
                  <c:v>832.26347305389004</c:v>
                </c:pt>
                <c:pt idx="220">
                  <c:v>832.16766467065645</c:v>
                </c:pt>
                <c:pt idx="221">
                  <c:v>832.07185628742286</c:v>
                </c:pt>
                <c:pt idx="222">
                  <c:v>831.97604790418927</c:v>
                </c:pt>
                <c:pt idx="223">
                  <c:v>831.88023952095568</c:v>
                </c:pt>
                <c:pt idx="224">
                  <c:v>831.78443113772209</c:v>
                </c:pt>
                <c:pt idx="225">
                  <c:v>831.68862275448851</c:v>
                </c:pt>
                <c:pt idx="226">
                  <c:v>831.59281437125492</c:v>
                </c:pt>
                <c:pt idx="227">
                  <c:v>831.49700598802133</c:v>
                </c:pt>
                <c:pt idx="228">
                  <c:v>831.40119760478774</c:v>
                </c:pt>
                <c:pt idx="229">
                  <c:v>831.30538922155415</c:v>
                </c:pt>
                <c:pt idx="230">
                  <c:v>831.20958083832056</c:v>
                </c:pt>
                <c:pt idx="231">
                  <c:v>831.11377245508697</c:v>
                </c:pt>
                <c:pt idx="232">
                  <c:v>831.01796407185338</c:v>
                </c:pt>
                <c:pt idx="233">
                  <c:v>830.9221556886198</c:v>
                </c:pt>
                <c:pt idx="234">
                  <c:v>830.82634730538621</c:v>
                </c:pt>
                <c:pt idx="235">
                  <c:v>830.73053892215262</c:v>
                </c:pt>
                <c:pt idx="236">
                  <c:v>830.63473053891903</c:v>
                </c:pt>
                <c:pt idx="237">
                  <c:v>830.53892215568544</c:v>
                </c:pt>
                <c:pt idx="238">
                  <c:v>830.44311377245185</c:v>
                </c:pt>
                <c:pt idx="239">
                  <c:v>830.34730538921826</c:v>
                </c:pt>
                <c:pt idx="240">
                  <c:v>830.25149700598467</c:v>
                </c:pt>
                <c:pt idx="241">
                  <c:v>830.15568862275109</c:v>
                </c:pt>
                <c:pt idx="242">
                  <c:v>830.0598802395175</c:v>
                </c:pt>
                <c:pt idx="243">
                  <c:v>829.96407185628391</c:v>
                </c:pt>
                <c:pt idx="244">
                  <c:v>829.86826347305032</c:v>
                </c:pt>
                <c:pt idx="245">
                  <c:v>829.77245508981673</c:v>
                </c:pt>
                <c:pt idx="246">
                  <c:v>829.67664670658314</c:v>
                </c:pt>
                <c:pt idx="247">
                  <c:v>829.58083832334955</c:v>
                </c:pt>
                <c:pt idx="248">
                  <c:v>829.48502994011596</c:v>
                </c:pt>
                <c:pt idx="249">
                  <c:v>829.38922155688238</c:v>
                </c:pt>
                <c:pt idx="250">
                  <c:v>829.29341317364879</c:v>
                </c:pt>
                <c:pt idx="251">
                  <c:v>829.1976047904152</c:v>
                </c:pt>
                <c:pt idx="252">
                  <c:v>829.10179640718161</c:v>
                </c:pt>
                <c:pt idx="253">
                  <c:v>829.00598802394802</c:v>
                </c:pt>
                <c:pt idx="254">
                  <c:v>828.91017964071443</c:v>
                </c:pt>
                <c:pt idx="255">
                  <c:v>828.81437125748084</c:v>
                </c:pt>
                <c:pt idx="256">
                  <c:v>828.71856287424725</c:v>
                </c:pt>
                <c:pt idx="257">
                  <c:v>828.62275449101367</c:v>
                </c:pt>
                <c:pt idx="258">
                  <c:v>828.52694610778008</c:v>
                </c:pt>
                <c:pt idx="259">
                  <c:v>828.43113772454649</c:v>
                </c:pt>
                <c:pt idx="260">
                  <c:v>828.3353293413129</c:v>
                </c:pt>
                <c:pt idx="261">
                  <c:v>828.23952095807931</c:v>
                </c:pt>
                <c:pt idx="262">
                  <c:v>828.14371257484572</c:v>
                </c:pt>
                <c:pt idx="263">
                  <c:v>828.04790419161213</c:v>
                </c:pt>
                <c:pt idx="264">
                  <c:v>827.95209580837854</c:v>
                </c:pt>
                <c:pt idx="265">
                  <c:v>827.85628742514496</c:v>
                </c:pt>
                <c:pt idx="266">
                  <c:v>827.76047904191137</c:v>
                </c:pt>
                <c:pt idx="267">
                  <c:v>827.66467065867778</c:v>
                </c:pt>
                <c:pt idx="268">
                  <c:v>827.56886227544419</c:v>
                </c:pt>
                <c:pt idx="269">
                  <c:v>827.4730538922106</c:v>
                </c:pt>
                <c:pt idx="270">
                  <c:v>827.37724550897701</c:v>
                </c:pt>
                <c:pt idx="271">
                  <c:v>827.28143712574342</c:v>
                </c:pt>
                <c:pt idx="272">
                  <c:v>827.18562874250983</c:v>
                </c:pt>
                <c:pt idx="273">
                  <c:v>827.08982035927625</c:v>
                </c:pt>
                <c:pt idx="274">
                  <c:v>826.99401197604266</c:v>
                </c:pt>
                <c:pt idx="275">
                  <c:v>826.89820359280907</c:v>
                </c:pt>
                <c:pt idx="276">
                  <c:v>826.80239520957548</c:v>
                </c:pt>
                <c:pt idx="277">
                  <c:v>826.70658682634189</c:v>
                </c:pt>
                <c:pt idx="278">
                  <c:v>826.6107784431083</c:v>
                </c:pt>
                <c:pt idx="279">
                  <c:v>826.51497005987471</c:v>
                </c:pt>
                <c:pt idx="280">
                  <c:v>826.41916167664112</c:v>
                </c:pt>
                <c:pt idx="281">
                  <c:v>826.32335329340754</c:v>
                </c:pt>
                <c:pt idx="282">
                  <c:v>826.22754491017395</c:v>
                </c:pt>
                <c:pt idx="283">
                  <c:v>826.13173652694036</c:v>
                </c:pt>
                <c:pt idx="284">
                  <c:v>826.03592814370677</c:v>
                </c:pt>
                <c:pt idx="285">
                  <c:v>825.94011976047318</c:v>
                </c:pt>
                <c:pt idx="286">
                  <c:v>825.84431137723959</c:v>
                </c:pt>
                <c:pt idx="287">
                  <c:v>825.748502994006</c:v>
                </c:pt>
                <c:pt idx="288">
                  <c:v>825.65269461077241</c:v>
                </c:pt>
                <c:pt idx="289">
                  <c:v>825.55688622753883</c:v>
                </c:pt>
                <c:pt idx="290">
                  <c:v>825.46107784430524</c:v>
                </c:pt>
                <c:pt idx="291">
                  <c:v>825.36526946107165</c:v>
                </c:pt>
                <c:pt idx="292">
                  <c:v>825.26946107783806</c:v>
                </c:pt>
                <c:pt idx="293">
                  <c:v>825.17365269460447</c:v>
                </c:pt>
                <c:pt idx="294">
                  <c:v>825.07784431137088</c:v>
                </c:pt>
                <c:pt idx="295">
                  <c:v>824.98203592813729</c:v>
                </c:pt>
                <c:pt idx="296">
                  <c:v>824.8862275449037</c:v>
                </c:pt>
                <c:pt idx="297">
                  <c:v>824.79041916167012</c:v>
                </c:pt>
                <c:pt idx="298">
                  <c:v>824.69461077843653</c:v>
                </c:pt>
                <c:pt idx="299">
                  <c:v>824.59880239520294</c:v>
                </c:pt>
                <c:pt idx="300">
                  <c:v>824.50299401196935</c:v>
                </c:pt>
                <c:pt idx="301">
                  <c:v>824.40718562873576</c:v>
                </c:pt>
                <c:pt idx="302">
                  <c:v>824.31137724550217</c:v>
                </c:pt>
                <c:pt idx="303">
                  <c:v>824.21556886226858</c:v>
                </c:pt>
                <c:pt idx="304">
                  <c:v>824.11976047903499</c:v>
                </c:pt>
                <c:pt idx="305">
                  <c:v>824.02395209580141</c:v>
                </c:pt>
                <c:pt idx="306">
                  <c:v>823.92814371256782</c:v>
                </c:pt>
                <c:pt idx="307">
                  <c:v>823.83233532933423</c:v>
                </c:pt>
                <c:pt idx="308">
                  <c:v>823.73652694610064</c:v>
                </c:pt>
                <c:pt idx="309">
                  <c:v>823.64071856286705</c:v>
                </c:pt>
                <c:pt idx="310">
                  <c:v>823.54491017963346</c:v>
                </c:pt>
                <c:pt idx="311">
                  <c:v>823.44910179639987</c:v>
                </c:pt>
                <c:pt idx="312">
                  <c:v>823.35329341316628</c:v>
                </c:pt>
                <c:pt idx="313">
                  <c:v>823.2574850299327</c:v>
                </c:pt>
                <c:pt idx="314">
                  <c:v>823.16167664669911</c:v>
                </c:pt>
                <c:pt idx="315">
                  <c:v>823.06586826346552</c:v>
                </c:pt>
                <c:pt idx="316">
                  <c:v>822.97005988023193</c:v>
                </c:pt>
                <c:pt idx="317">
                  <c:v>822.87425149699834</c:v>
                </c:pt>
                <c:pt idx="318">
                  <c:v>822.77844311376475</c:v>
                </c:pt>
                <c:pt idx="319">
                  <c:v>822.68263473053116</c:v>
                </c:pt>
                <c:pt idx="320">
                  <c:v>822.58682634729757</c:v>
                </c:pt>
                <c:pt idx="321">
                  <c:v>822.49101796406399</c:v>
                </c:pt>
                <c:pt idx="322">
                  <c:v>822.3952095808304</c:v>
                </c:pt>
                <c:pt idx="323">
                  <c:v>822.29940119759681</c:v>
                </c:pt>
                <c:pt idx="324">
                  <c:v>822.20359281436322</c:v>
                </c:pt>
                <c:pt idx="325">
                  <c:v>822.10778443112963</c:v>
                </c:pt>
                <c:pt idx="326">
                  <c:v>822.01197604789604</c:v>
                </c:pt>
                <c:pt idx="327">
                  <c:v>821.91616766466245</c:v>
                </c:pt>
                <c:pt idx="328">
                  <c:v>821.82035928142886</c:v>
                </c:pt>
                <c:pt idx="329">
                  <c:v>821.72455089819528</c:v>
                </c:pt>
                <c:pt idx="330">
                  <c:v>821.62874251496169</c:v>
                </c:pt>
                <c:pt idx="331">
                  <c:v>821.5329341317281</c:v>
                </c:pt>
                <c:pt idx="332">
                  <c:v>821.43712574849451</c:v>
                </c:pt>
                <c:pt idx="333">
                  <c:v>821.34131736526092</c:v>
                </c:pt>
                <c:pt idx="334">
                  <c:v>821.24550898202733</c:v>
                </c:pt>
                <c:pt idx="335">
                  <c:v>821.14970059879374</c:v>
                </c:pt>
                <c:pt idx="336">
                  <c:v>821.05389221556015</c:v>
                </c:pt>
                <c:pt idx="337">
                  <c:v>820.95808383232657</c:v>
                </c:pt>
                <c:pt idx="338">
                  <c:v>820.86227544909298</c:v>
                </c:pt>
                <c:pt idx="339">
                  <c:v>820.76646706585939</c:v>
                </c:pt>
                <c:pt idx="340">
                  <c:v>820.6706586826258</c:v>
                </c:pt>
                <c:pt idx="341">
                  <c:v>820.57485029939221</c:v>
                </c:pt>
                <c:pt idx="342">
                  <c:v>820.47904191615862</c:v>
                </c:pt>
                <c:pt idx="343">
                  <c:v>820.38323353292503</c:v>
                </c:pt>
                <c:pt idx="344">
                  <c:v>820.28742514969144</c:v>
                </c:pt>
                <c:pt idx="345">
                  <c:v>820.19161676645786</c:v>
                </c:pt>
                <c:pt idx="346">
                  <c:v>820.09580838322427</c:v>
                </c:pt>
                <c:pt idx="347">
                  <c:v>819.99999999999068</c:v>
                </c:pt>
                <c:pt idx="348">
                  <c:v>820</c:v>
                </c:pt>
                <c:pt idx="349">
                  <c:v>820</c:v>
                </c:pt>
                <c:pt idx="350">
                  <c:v>820</c:v>
                </c:pt>
                <c:pt idx="351">
                  <c:v>820</c:v>
                </c:pt>
                <c:pt idx="352">
                  <c:v>820</c:v>
                </c:pt>
                <c:pt idx="353">
                  <c:v>820</c:v>
                </c:pt>
                <c:pt idx="354">
                  <c:v>820</c:v>
                </c:pt>
                <c:pt idx="355">
                  <c:v>820</c:v>
                </c:pt>
                <c:pt idx="356">
                  <c:v>820</c:v>
                </c:pt>
                <c:pt idx="357">
                  <c:v>820</c:v>
                </c:pt>
                <c:pt idx="358">
                  <c:v>820</c:v>
                </c:pt>
                <c:pt idx="359">
                  <c:v>820</c:v>
                </c:pt>
                <c:pt idx="360">
                  <c:v>820</c:v>
                </c:pt>
                <c:pt idx="361">
                  <c:v>820</c:v>
                </c:pt>
                <c:pt idx="362">
                  <c:v>820</c:v>
                </c:pt>
                <c:pt idx="363">
                  <c:v>820</c:v>
                </c:pt>
                <c:pt idx="364">
                  <c:v>820</c:v>
                </c:pt>
              </c:numCache>
            </c:numRef>
          </c:val>
          <c:smooth val="0"/>
        </c:ser>
        <c:ser>
          <c:idx val="4"/>
          <c:order val="2"/>
          <c:tx>
            <c:strRef>
              <c:f>Data!$Q$5</c:f>
              <c:strCache>
                <c:ptCount val="1"/>
                <c:pt idx="0">
                  <c:v>BOC</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Data!$Q$6:$Q$370</c:f>
              <c:numCache>
                <c:formatCode>General</c:formatCode>
                <c:ptCount val="365"/>
                <c:pt idx="0">
                  <c:v>800</c:v>
                </c:pt>
                <c:pt idx="1">
                  <c:v>800</c:v>
                </c:pt>
                <c:pt idx="2">
                  <c:v>800</c:v>
                </c:pt>
                <c:pt idx="3">
                  <c:v>800</c:v>
                </c:pt>
                <c:pt idx="4">
                  <c:v>800</c:v>
                </c:pt>
                <c:pt idx="5">
                  <c:v>800</c:v>
                </c:pt>
                <c:pt idx="6">
                  <c:v>800</c:v>
                </c:pt>
                <c:pt idx="7">
                  <c:v>800</c:v>
                </c:pt>
                <c:pt idx="8">
                  <c:v>800</c:v>
                </c:pt>
                <c:pt idx="9">
                  <c:v>800</c:v>
                </c:pt>
                <c:pt idx="10">
                  <c:v>800</c:v>
                </c:pt>
                <c:pt idx="11">
                  <c:v>800</c:v>
                </c:pt>
                <c:pt idx="12">
                  <c:v>800</c:v>
                </c:pt>
                <c:pt idx="13">
                  <c:v>800</c:v>
                </c:pt>
                <c:pt idx="14">
                  <c:v>800</c:v>
                </c:pt>
                <c:pt idx="15">
                  <c:v>800</c:v>
                </c:pt>
                <c:pt idx="16">
                  <c:v>800</c:v>
                </c:pt>
                <c:pt idx="17">
                  <c:v>800</c:v>
                </c:pt>
                <c:pt idx="18">
                  <c:v>800</c:v>
                </c:pt>
                <c:pt idx="19">
                  <c:v>800</c:v>
                </c:pt>
                <c:pt idx="20">
                  <c:v>800</c:v>
                </c:pt>
                <c:pt idx="21">
                  <c:v>800</c:v>
                </c:pt>
                <c:pt idx="22">
                  <c:v>800</c:v>
                </c:pt>
                <c:pt idx="23">
                  <c:v>800</c:v>
                </c:pt>
                <c:pt idx="24">
                  <c:v>800</c:v>
                </c:pt>
                <c:pt idx="25">
                  <c:v>800</c:v>
                </c:pt>
                <c:pt idx="26">
                  <c:v>800</c:v>
                </c:pt>
                <c:pt idx="27">
                  <c:v>800</c:v>
                </c:pt>
                <c:pt idx="28">
                  <c:v>800</c:v>
                </c:pt>
                <c:pt idx="29">
                  <c:v>800</c:v>
                </c:pt>
                <c:pt idx="30">
                  <c:v>800</c:v>
                </c:pt>
                <c:pt idx="31">
                  <c:v>800</c:v>
                </c:pt>
                <c:pt idx="32">
                  <c:v>800</c:v>
                </c:pt>
                <c:pt idx="33">
                  <c:v>800</c:v>
                </c:pt>
                <c:pt idx="34">
                  <c:v>800</c:v>
                </c:pt>
                <c:pt idx="35">
                  <c:v>800</c:v>
                </c:pt>
                <c:pt idx="36">
                  <c:v>800</c:v>
                </c:pt>
                <c:pt idx="37">
                  <c:v>800</c:v>
                </c:pt>
                <c:pt idx="38">
                  <c:v>800</c:v>
                </c:pt>
                <c:pt idx="39">
                  <c:v>800</c:v>
                </c:pt>
                <c:pt idx="40">
                  <c:v>800</c:v>
                </c:pt>
                <c:pt idx="41">
                  <c:v>800</c:v>
                </c:pt>
                <c:pt idx="42">
                  <c:v>800</c:v>
                </c:pt>
                <c:pt idx="43">
                  <c:v>800</c:v>
                </c:pt>
                <c:pt idx="44">
                  <c:v>800</c:v>
                </c:pt>
                <c:pt idx="45">
                  <c:v>800</c:v>
                </c:pt>
                <c:pt idx="46">
                  <c:v>800</c:v>
                </c:pt>
                <c:pt idx="47">
                  <c:v>800</c:v>
                </c:pt>
                <c:pt idx="48">
                  <c:v>800</c:v>
                </c:pt>
                <c:pt idx="49">
                  <c:v>800</c:v>
                </c:pt>
                <c:pt idx="50">
                  <c:v>800</c:v>
                </c:pt>
                <c:pt idx="51">
                  <c:v>800</c:v>
                </c:pt>
                <c:pt idx="52">
                  <c:v>800</c:v>
                </c:pt>
                <c:pt idx="53">
                  <c:v>800</c:v>
                </c:pt>
                <c:pt idx="54">
                  <c:v>800</c:v>
                </c:pt>
                <c:pt idx="55">
                  <c:v>800</c:v>
                </c:pt>
                <c:pt idx="56">
                  <c:v>800</c:v>
                </c:pt>
                <c:pt idx="57">
                  <c:v>800</c:v>
                </c:pt>
                <c:pt idx="58">
                  <c:v>800</c:v>
                </c:pt>
                <c:pt idx="59">
                  <c:v>800</c:v>
                </c:pt>
                <c:pt idx="60">
                  <c:v>800</c:v>
                </c:pt>
                <c:pt idx="61">
                  <c:v>800</c:v>
                </c:pt>
                <c:pt idx="62">
                  <c:v>800</c:v>
                </c:pt>
                <c:pt idx="63">
                  <c:v>800</c:v>
                </c:pt>
                <c:pt idx="64">
                  <c:v>800</c:v>
                </c:pt>
                <c:pt idx="65">
                  <c:v>800</c:v>
                </c:pt>
                <c:pt idx="66">
                  <c:v>800</c:v>
                </c:pt>
                <c:pt idx="67">
                  <c:v>800</c:v>
                </c:pt>
                <c:pt idx="68">
                  <c:v>800</c:v>
                </c:pt>
                <c:pt idx="69">
                  <c:v>800</c:v>
                </c:pt>
                <c:pt idx="70">
                  <c:v>800</c:v>
                </c:pt>
                <c:pt idx="71">
                  <c:v>800</c:v>
                </c:pt>
                <c:pt idx="72">
                  <c:v>800</c:v>
                </c:pt>
                <c:pt idx="73">
                  <c:v>800</c:v>
                </c:pt>
                <c:pt idx="74">
                  <c:v>800</c:v>
                </c:pt>
                <c:pt idx="75">
                  <c:v>800</c:v>
                </c:pt>
                <c:pt idx="76">
                  <c:v>800</c:v>
                </c:pt>
                <c:pt idx="77">
                  <c:v>800</c:v>
                </c:pt>
                <c:pt idx="78">
                  <c:v>800</c:v>
                </c:pt>
                <c:pt idx="79">
                  <c:v>800</c:v>
                </c:pt>
                <c:pt idx="80">
                  <c:v>800</c:v>
                </c:pt>
                <c:pt idx="81">
                  <c:v>800</c:v>
                </c:pt>
                <c:pt idx="82">
                  <c:v>800</c:v>
                </c:pt>
                <c:pt idx="83">
                  <c:v>800</c:v>
                </c:pt>
                <c:pt idx="84">
                  <c:v>800</c:v>
                </c:pt>
                <c:pt idx="85">
                  <c:v>800</c:v>
                </c:pt>
                <c:pt idx="86">
                  <c:v>800</c:v>
                </c:pt>
                <c:pt idx="87">
                  <c:v>800</c:v>
                </c:pt>
                <c:pt idx="88">
                  <c:v>800</c:v>
                </c:pt>
                <c:pt idx="89">
                  <c:v>800</c:v>
                </c:pt>
                <c:pt idx="90">
                  <c:v>800</c:v>
                </c:pt>
                <c:pt idx="91">
                  <c:v>800</c:v>
                </c:pt>
                <c:pt idx="92">
                  <c:v>800</c:v>
                </c:pt>
                <c:pt idx="93">
                  <c:v>800</c:v>
                </c:pt>
                <c:pt idx="94">
                  <c:v>800</c:v>
                </c:pt>
                <c:pt idx="95">
                  <c:v>800</c:v>
                </c:pt>
                <c:pt idx="96">
                  <c:v>800</c:v>
                </c:pt>
                <c:pt idx="97">
                  <c:v>800</c:v>
                </c:pt>
                <c:pt idx="98">
                  <c:v>800</c:v>
                </c:pt>
                <c:pt idx="99">
                  <c:v>800</c:v>
                </c:pt>
                <c:pt idx="100">
                  <c:v>800</c:v>
                </c:pt>
                <c:pt idx="101">
                  <c:v>800</c:v>
                </c:pt>
                <c:pt idx="102">
                  <c:v>800</c:v>
                </c:pt>
                <c:pt idx="103">
                  <c:v>800</c:v>
                </c:pt>
                <c:pt idx="104">
                  <c:v>800</c:v>
                </c:pt>
                <c:pt idx="105">
                  <c:v>800</c:v>
                </c:pt>
                <c:pt idx="106">
                  <c:v>800</c:v>
                </c:pt>
                <c:pt idx="107">
                  <c:v>800</c:v>
                </c:pt>
                <c:pt idx="108">
                  <c:v>800</c:v>
                </c:pt>
                <c:pt idx="109">
                  <c:v>800</c:v>
                </c:pt>
                <c:pt idx="110">
                  <c:v>800</c:v>
                </c:pt>
                <c:pt idx="111">
                  <c:v>800</c:v>
                </c:pt>
                <c:pt idx="112">
                  <c:v>800</c:v>
                </c:pt>
                <c:pt idx="113">
                  <c:v>800</c:v>
                </c:pt>
                <c:pt idx="114">
                  <c:v>800</c:v>
                </c:pt>
                <c:pt idx="115">
                  <c:v>800</c:v>
                </c:pt>
                <c:pt idx="116">
                  <c:v>800</c:v>
                </c:pt>
                <c:pt idx="117">
                  <c:v>800</c:v>
                </c:pt>
                <c:pt idx="118">
                  <c:v>800</c:v>
                </c:pt>
                <c:pt idx="119">
                  <c:v>800</c:v>
                </c:pt>
                <c:pt idx="120">
                  <c:v>800</c:v>
                </c:pt>
                <c:pt idx="121">
                  <c:v>800</c:v>
                </c:pt>
                <c:pt idx="122">
                  <c:v>800</c:v>
                </c:pt>
                <c:pt idx="123">
                  <c:v>800</c:v>
                </c:pt>
                <c:pt idx="124">
                  <c:v>800</c:v>
                </c:pt>
                <c:pt idx="125">
                  <c:v>800</c:v>
                </c:pt>
                <c:pt idx="126">
                  <c:v>800</c:v>
                </c:pt>
                <c:pt idx="127">
                  <c:v>800</c:v>
                </c:pt>
                <c:pt idx="128">
                  <c:v>800</c:v>
                </c:pt>
                <c:pt idx="129">
                  <c:v>800</c:v>
                </c:pt>
                <c:pt idx="130">
                  <c:v>800</c:v>
                </c:pt>
                <c:pt idx="131">
                  <c:v>800</c:v>
                </c:pt>
                <c:pt idx="132">
                  <c:v>800</c:v>
                </c:pt>
                <c:pt idx="133">
                  <c:v>800</c:v>
                </c:pt>
                <c:pt idx="134">
                  <c:v>800</c:v>
                </c:pt>
                <c:pt idx="135">
                  <c:v>800</c:v>
                </c:pt>
                <c:pt idx="136">
                  <c:v>800</c:v>
                </c:pt>
                <c:pt idx="137">
                  <c:v>800</c:v>
                </c:pt>
                <c:pt idx="138">
                  <c:v>800</c:v>
                </c:pt>
                <c:pt idx="139">
                  <c:v>800</c:v>
                </c:pt>
                <c:pt idx="140">
                  <c:v>800</c:v>
                </c:pt>
                <c:pt idx="141">
                  <c:v>800</c:v>
                </c:pt>
                <c:pt idx="142">
                  <c:v>800</c:v>
                </c:pt>
                <c:pt idx="143">
                  <c:v>800</c:v>
                </c:pt>
                <c:pt idx="144">
                  <c:v>800</c:v>
                </c:pt>
                <c:pt idx="145">
                  <c:v>800</c:v>
                </c:pt>
                <c:pt idx="146">
                  <c:v>800</c:v>
                </c:pt>
                <c:pt idx="147">
                  <c:v>800</c:v>
                </c:pt>
                <c:pt idx="148">
                  <c:v>800</c:v>
                </c:pt>
                <c:pt idx="149">
                  <c:v>800</c:v>
                </c:pt>
                <c:pt idx="150">
                  <c:v>800</c:v>
                </c:pt>
                <c:pt idx="151">
                  <c:v>800</c:v>
                </c:pt>
                <c:pt idx="152">
                  <c:v>800</c:v>
                </c:pt>
                <c:pt idx="153">
                  <c:v>800</c:v>
                </c:pt>
                <c:pt idx="154">
                  <c:v>800</c:v>
                </c:pt>
                <c:pt idx="155">
                  <c:v>800</c:v>
                </c:pt>
                <c:pt idx="156">
                  <c:v>800</c:v>
                </c:pt>
                <c:pt idx="157">
                  <c:v>800</c:v>
                </c:pt>
                <c:pt idx="158">
                  <c:v>800</c:v>
                </c:pt>
                <c:pt idx="159">
                  <c:v>800</c:v>
                </c:pt>
                <c:pt idx="160">
                  <c:v>800</c:v>
                </c:pt>
                <c:pt idx="161">
                  <c:v>800</c:v>
                </c:pt>
                <c:pt idx="162">
                  <c:v>800</c:v>
                </c:pt>
                <c:pt idx="163">
                  <c:v>800</c:v>
                </c:pt>
                <c:pt idx="164">
                  <c:v>800</c:v>
                </c:pt>
                <c:pt idx="165">
                  <c:v>800</c:v>
                </c:pt>
                <c:pt idx="166">
                  <c:v>800</c:v>
                </c:pt>
                <c:pt idx="167">
                  <c:v>800</c:v>
                </c:pt>
                <c:pt idx="168">
                  <c:v>800</c:v>
                </c:pt>
                <c:pt idx="169">
                  <c:v>800</c:v>
                </c:pt>
                <c:pt idx="170">
                  <c:v>800</c:v>
                </c:pt>
                <c:pt idx="171">
                  <c:v>800</c:v>
                </c:pt>
                <c:pt idx="172">
                  <c:v>800</c:v>
                </c:pt>
                <c:pt idx="173">
                  <c:v>800</c:v>
                </c:pt>
                <c:pt idx="174">
                  <c:v>800</c:v>
                </c:pt>
                <c:pt idx="175">
                  <c:v>800</c:v>
                </c:pt>
                <c:pt idx="176">
                  <c:v>800</c:v>
                </c:pt>
                <c:pt idx="177">
                  <c:v>800</c:v>
                </c:pt>
                <c:pt idx="178">
                  <c:v>800</c:v>
                </c:pt>
                <c:pt idx="179">
                  <c:v>800</c:v>
                </c:pt>
                <c:pt idx="180">
                  <c:v>800</c:v>
                </c:pt>
                <c:pt idx="181">
                  <c:v>800</c:v>
                </c:pt>
                <c:pt idx="182">
                  <c:v>800</c:v>
                </c:pt>
                <c:pt idx="183">
                  <c:v>800</c:v>
                </c:pt>
                <c:pt idx="184">
                  <c:v>800</c:v>
                </c:pt>
                <c:pt idx="185">
                  <c:v>800</c:v>
                </c:pt>
                <c:pt idx="186">
                  <c:v>800</c:v>
                </c:pt>
                <c:pt idx="187">
                  <c:v>800</c:v>
                </c:pt>
                <c:pt idx="188">
                  <c:v>800</c:v>
                </c:pt>
                <c:pt idx="189">
                  <c:v>800</c:v>
                </c:pt>
                <c:pt idx="190">
                  <c:v>800</c:v>
                </c:pt>
                <c:pt idx="191">
                  <c:v>800</c:v>
                </c:pt>
                <c:pt idx="192">
                  <c:v>800</c:v>
                </c:pt>
                <c:pt idx="193">
                  <c:v>800</c:v>
                </c:pt>
                <c:pt idx="194">
                  <c:v>800</c:v>
                </c:pt>
                <c:pt idx="195">
                  <c:v>800</c:v>
                </c:pt>
                <c:pt idx="196">
                  <c:v>800</c:v>
                </c:pt>
                <c:pt idx="197">
                  <c:v>800</c:v>
                </c:pt>
                <c:pt idx="198">
                  <c:v>800</c:v>
                </c:pt>
                <c:pt idx="199">
                  <c:v>800</c:v>
                </c:pt>
                <c:pt idx="200">
                  <c:v>800</c:v>
                </c:pt>
                <c:pt idx="201">
                  <c:v>800</c:v>
                </c:pt>
                <c:pt idx="202">
                  <c:v>800</c:v>
                </c:pt>
                <c:pt idx="203">
                  <c:v>800</c:v>
                </c:pt>
                <c:pt idx="204">
                  <c:v>800</c:v>
                </c:pt>
                <c:pt idx="205">
                  <c:v>800</c:v>
                </c:pt>
                <c:pt idx="206">
                  <c:v>800</c:v>
                </c:pt>
                <c:pt idx="207">
                  <c:v>800</c:v>
                </c:pt>
                <c:pt idx="208">
                  <c:v>800</c:v>
                </c:pt>
                <c:pt idx="209">
                  <c:v>800</c:v>
                </c:pt>
                <c:pt idx="210">
                  <c:v>800</c:v>
                </c:pt>
                <c:pt idx="211">
                  <c:v>800</c:v>
                </c:pt>
                <c:pt idx="212">
                  <c:v>800</c:v>
                </c:pt>
                <c:pt idx="213">
                  <c:v>800</c:v>
                </c:pt>
                <c:pt idx="214">
                  <c:v>800</c:v>
                </c:pt>
                <c:pt idx="215">
                  <c:v>800</c:v>
                </c:pt>
                <c:pt idx="216">
                  <c:v>800</c:v>
                </c:pt>
                <c:pt idx="217">
                  <c:v>800</c:v>
                </c:pt>
                <c:pt idx="218">
                  <c:v>800</c:v>
                </c:pt>
                <c:pt idx="219">
                  <c:v>800</c:v>
                </c:pt>
                <c:pt idx="220">
                  <c:v>800</c:v>
                </c:pt>
                <c:pt idx="221">
                  <c:v>800</c:v>
                </c:pt>
                <c:pt idx="222">
                  <c:v>800</c:v>
                </c:pt>
                <c:pt idx="223">
                  <c:v>800</c:v>
                </c:pt>
                <c:pt idx="224">
                  <c:v>800</c:v>
                </c:pt>
                <c:pt idx="225">
                  <c:v>800</c:v>
                </c:pt>
                <c:pt idx="226">
                  <c:v>800</c:v>
                </c:pt>
                <c:pt idx="227">
                  <c:v>800</c:v>
                </c:pt>
                <c:pt idx="228">
                  <c:v>800</c:v>
                </c:pt>
                <c:pt idx="229">
                  <c:v>800</c:v>
                </c:pt>
                <c:pt idx="230">
                  <c:v>800</c:v>
                </c:pt>
                <c:pt idx="231">
                  <c:v>800</c:v>
                </c:pt>
                <c:pt idx="232">
                  <c:v>800</c:v>
                </c:pt>
                <c:pt idx="233">
                  <c:v>800</c:v>
                </c:pt>
                <c:pt idx="234">
                  <c:v>800</c:v>
                </c:pt>
                <c:pt idx="235">
                  <c:v>800</c:v>
                </c:pt>
                <c:pt idx="236">
                  <c:v>800</c:v>
                </c:pt>
                <c:pt idx="237">
                  <c:v>800</c:v>
                </c:pt>
                <c:pt idx="238">
                  <c:v>800</c:v>
                </c:pt>
                <c:pt idx="239">
                  <c:v>800</c:v>
                </c:pt>
                <c:pt idx="240">
                  <c:v>800</c:v>
                </c:pt>
                <c:pt idx="241">
                  <c:v>800</c:v>
                </c:pt>
                <c:pt idx="242">
                  <c:v>800</c:v>
                </c:pt>
                <c:pt idx="243">
                  <c:v>800</c:v>
                </c:pt>
                <c:pt idx="244">
                  <c:v>800</c:v>
                </c:pt>
                <c:pt idx="245">
                  <c:v>800</c:v>
                </c:pt>
                <c:pt idx="246">
                  <c:v>800</c:v>
                </c:pt>
                <c:pt idx="247">
                  <c:v>800</c:v>
                </c:pt>
                <c:pt idx="248">
                  <c:v>800</c:v>
                </c:pt>
                <c:pt idx="249">
                  <c:v>800</c:v>
                </c:pt>
                <c:pt idx="250">
                  <c:v>800</c:v>
                </c:pt>
                <c:pt idx="251">
                  <c:v>800</c:v>
                </c:pt>
                <c:pt idx="252">
                  <c:v>800</c:v>
                </c:pt>
                <c:pt idx="253">
                  <c:v>800</c:v>
                </c:pt>
                <c:pt idx="254">
                  <c:v>800</c:v>
                </c:pt>
                <c:pt idx="255">
                  <c:v>800</c:v>
                </c:pt>
                <c:pt idx="256">
                  <c:v>800</c:v>
                </c:pt>
                <c:pt idx="257">
                  <c:v>800</c:v>
                </c:pt>
                <c:pt idx="258">
                  <c:v>800</c:v>
                </c:pt>
                <c:pt idx="259">
                  <c:v>800</c:v>
                </c:pt>
                <c:pt idx="260">
                  <c:v>800</c:v>
                </c:pt>
                <c:pt idx="261">
                  <c:v>800</c:v>
                </c:pt>
                <c:pt idx="262">
                  <c:v>800</c:v>
                </c:pt>
                <c:pt idx="263">
                  <c:v>800</c:v>
                </c:pt>
                <c:pt idx="264">
                  <c:v>800</c:v>
                </c:pt>
                <c:pt idx="265">
                  <c:v>800</c:v>
                </c:pt>
                <c:pt idx="266">
                  <c:v>800</c:v>
                </c:pt>
                <c:pt idx="267">
                  <c:v>800</c:v>
                </c:pt>
                <c:pt idx="268">
                  <c:v>800</c:v>
                </c:pt>
                <c:pt idx="269">
                  <c:v>800</c:v>
                </c:pt>
                <c:pt idx="270">
                  <c:v>800</c:v>
                </c:pt>
                <c:pt idx="271">
                  <c:v>800</c:v>
                </c:pt>
                <c:pt idx="272">
                  <c:v>800</c:v>
                </c:pt>
                <c:pt idx="273">
                  <c:v>800</c:v>
                </c:pt>
                <c:pt idx="274">
                  <c:v>800</c:v>
                </c:pt>
                <c:pt idx="275">
                  <c:v>800</c:v>
                </c:pt>
                <c:pt idx="276">
                  <c:v>800</c:v>
                </c:pt>
                <c:pt idx="277">
                  <c:v>800</c:v>
                </c:pt>
                <c:pt idx="278">
                  <c:v>800</c:v>
                </c:pt>
                <c:pt idx="279">
                  <c:v>800</c:v>
                </c:pt>
                <c:pt idx="280">
                  <c:v>800</c:v>
                </c:pt>
                <c:pt idx="281">
                  <c:v>800</c:v>
                </c:pt>
                <c:pt idx="282">
                  <c:v>800</c:v>
                </c:pt>
                <c:pt idx="283">
                  <c:v>800</c:v>
                </c:pt>
                <c:pt idx="284">
                  <c:v>800</c:v>
                </c:pt>
                <c:pt idx="285">
                  <c:v>800</c:v>
                </c:pt>
                <c:pt idx="286">
                  <c:v>800</c:v>
                </c:pt>
                <c:pt idx="287">
                  <c:v>800</c:v>
                </c:pt>
                <c:pt idx="288">
                  <c:v>800</c:v>
                </c:pt>
                <c:pt idx="289">
                  <c:v>800</c:v>
                </c:pt>
                <c:pt idx="290">
                  <c:v>800</c:v>
                </c:pt>
                <c:pt idx="291">
                  <c:v>800</c:v>
                </c:pt>
                <c:pt idx="292">
                  <c:v>800</c:v>
                </c:pt>
                <c:pt idx="293">
                  <c:v>800</c:v>
                </c:pt>
                <c:pt idx="294">
                  <c:v>800</c:v>
                </c:pt>
                <c:pt idx="295">
                  <c:v>800</c:v>
                </c:pt>
                <c:pt idx="296">
                  <c:v>800</c:v>
                </c:pt>
                <c:pt idx="297">
                  <c:v>800</c:v>
                </c:pt>
                <c:pt idx="298">
                  <c:v>800</c:v>
                </c:pt>
                <c:pt idx="299">
                  <c:v>800</c:v>
                </c:pt>
                <c:pt idx="300">
                  <c:v>800</c:v>
                </c:pt>
                <c:pt idx="301">
                  <c:v>800</c:v>
                </c:pt>
                <c:pt idx="302">
                  <c:v>800</c:v>
                </c:pt>
                <c:pt idx="303">
                  <c:v>800</c:v>
                </c:pt>
                <c:pt idx="304">
                  <c:v>800</c:v>
                </c:pt>
                <c:pt idx="305">
                  <c:v>800</c:v>
                </c:pt>
                <c:pt idx="306">
                  <c:v>800</c:v>
                </c:pt>
                <c:pt idx="307">
                  <c:v>800</c:v>
                </c:pt>
                <c:pt idx="308">
                  <c:v>800</c:v>
                </c:pt>
                <c:pt idx="309">
                  <c:v>800</c:v>
                </c:pt>
                <c:pt idx="310">
                  <c:v>800</c:v>
                </c:pt>
                <c:pt idx="311">
                  <c:v>800</c:v>
                </c:pt>
                <c:pt idx="312">
                  <c:v>800</c:v>
                </c:pt>
                <c:pt idx="313">
                  <c:v>800</c:v>
                </c:pt>
                <c:pt idx="314">
                  <c:v>800</c:v>
                </c:pt>
                <c:pt idx="315">
                  <c:v>800</c:v>
                </c:pt>
                <c:pt idx="316">
                  <c:v>800</c:v>
                </c:pt>
                <c:pt idx="317">
                  <c:v>800</c:v>
                </c:pt>
                <c:pt idx="318">
                  <c:v>800</c:v>
                </c:pt>
                <c:pt idx="319">
                  <c:v>800</c:v>
                </c:pt>
                <c:pt idx="320">
                  <c:v>800</c:v>
                </c:pt>
                <c:pt idx="321">
                  <c:v>800</c:v>
                </c:pt>
                <c:pt idx="322">
                  <c:v>800</c:v>
                </c:pt>
                <c:pt idx="323">
                  <c:v>800</c:v>
                </c:pt>
                <c:pt idx="324">
                  <c:v>800</c:v>
                </c:pt>
                <c:pt idx="325">
                  <c:v>800</c:v>
                </c:pt>
                <c:pt idx="326">
                  <c:v>800</c:v>
                </c:pt>
                <c:pt idx="327">
                  <c:v>800</c:v>
                </c:pt>
                <c:pt idx="328">
                  <c:v>800</c:v>
                </c:pt>
                <c:pt idx="329">
                  <c:v>800</c:v>
                </c:pt>
                <c:pt idx="330">
                  <c:v>800</c:v>
                </c:pt>
                <c:pt idx="331">
                  <c:v>800</c:v>
                </c:pt>
                <c:pt idx="332">
                  <c:v>800</c:v>
                </c:pt>
                <c:pt idx="333">
                  <c:v>800</c:v>
                </c:pt>
                <c:pt idx="334">
                  <c:v>800</c:v>
                </c:pt>
                <c:pt idx="335">
                  <c:v>800</c:v>
                </c:pt>
                <c:pt idx="336">
                  <c:v>800</c:v>
                </c:pt>
                <c:pt idx="337">
                  <c:v>800</c:v>
                </c:pt>
                <c:pt idx="338">
                  <c:v>800</c:v>
                </c:pt>
                <c:pt idx="339">
                  <c:v>800</c:v>
                </c:pt>
                <c:pt idx="340">
                  <c:v>800</c:v>
                </c:pt>
                <c:pt idx="341">
                  <c:v>800</c:v>
                </c:pt>
                <c:pt idx="342">
                  <c:v>800</c:v>
                </c:pt>
                <c:pt idx="343">
                  <c:v>800</c:v>
                </c:pt>
                <c:pt idx="344">
                  <c:v>800</c:v>
                </c:pt>
                <c:pt idx="345">
                  <c:v>800</c:v>
                </c:pt>
                <c:pt idx="346">
                  <c:v>800</c:v>
                </c:pt>
                <c:pt idx="347">
                  <c:v>800</c:v>
                </c:pt>
                <c:pt idx="348">
                  <c:v>800</c:v>
                </c:pt>
                <c:pt idx="349">
                  <c:v>800</c:v>
                </c:pt>
                <c:pt idx="350">
                  <c:v>800</c:v>
                </c:pt>
                <c:pt idx="351">
                  <c:v>800</c:v>
                </c:pt>
                <c:pt idx="352">
                  <c:v>800</c:v>
                </c:pt>
                <c:pt idx="353">
                  <c:v>800</c:v>
                </c:pt>
                <c:pt idx="354">
                  <c:v>800</c:v>
                </c:pt>
                <c:pt idx="355">
                  <c:v>800</c:v>
                </c:pt>
                <c:pt idx="356">
                  <c:v>800</c:v>
                </c:pt>
                <c:pt idx="357">
                  <c:v>800</c:v>
                </c:pt>
                <c:pt idx="358">
                  <c:v>800</c:v>
                </c:pt>
                <c:pt idx="359">
                  <c:v>800</c:v>
                </c:pt>
                <c:pt idx="360">
                  <c:v>800</c:v>
                </c:pt>
                <c:pt idx="361">
                  <c:v>800</c:v>
                </c:pt>
                <c:pt idx="362">
                  <c:v>800</c:v>
                </c:pt>
                <c:pt idx="363">
                  <c:v>800</c:v>
                </c:pt>
                <c:pt idx="364">
                  <c:v>800</c:v>
                </c:pt>
              </c:numCache>
            </c:numRef>
          </c:val>
          <c:smooth val="0"/>
        </c:ser>
        <c:ser>
          <c:idx val="5"/>
          <c:order val="3"/>
          <c:tx>
            <c:strRef>
              <c:f>Data!$R$5</c:f>
              <c:strCache>
                <c:ptCount val="1"/>
                <c:pt idx="0">
                  <c:v>Y2007</c:v>
                </c:pt>
              </c:strCache>
            </c:strRef>
          </c:tx>
          <c:spPr>
            <a:ln w="63500">
              <a:solidFill>
                <a:srgbClr val="FFC000"/>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Data!$R$6:$R$370</c:f>
              <c:numCache>
                <c:formatCode>General</c:formatCode>
                <c:ptCount val="365"/>
                <c:pt idx="0">
                  <c:v>825.55</c:v>
                </c:pt>
                <c:pt idx="1">
                  <c:v>825.75</c:v>
                </c:pt>
                <c:pt idx="2">
                  <c:v>825.29</c:v>
                </c:pt>
                <c:pt idx="3">
                  <c:v>824.52</c:v>
                </c:pt>
                <c:pt idx="4">
                  <c:v>823.96</c:v>
                </c:pt>
                <c:pt idx="5">
                  <c:v>824.39</c:v>
                </c:pt>
                <c:pt idx="6">
                  <c:v>825.44</c:v>
                </c:pt>
                <c:pt idx="7">
                  <c:v>827.42</c:v>
                </c:pt>
                <c:pt idx="8">
                  <c:v>827.77</c:v>
                </c:pt>
                <c:pt idx="9">
                  <c:v>827.59</c:v>
                </c:pt>
                <c:pt idx="10">
                  <c:v>826.95</c:v>
                </c:pt>
                <c:pt idx="11">
                  <c:v>825.69</c:v>
                </c:pt>
                <c:pt idx="12">
                  <c:v>825.96</c:v>
                </c:pt>
                <c:pt idx="13">
                  <c:v>826.25</c:v>
                </c:pt>
                <c:pt idx="14">
                  <c:v>826.16</c:v>
                </c:pt>
                <c:pt idx="15">
                  <c:v>825.79</c:v>
                </c:pt>
                <c:pt idx="16">
                  <c:v>825.52</c:v>
                </c:pt>
                <c:pt idx="17">
                  <c:v>825.24</c:v>
                </c:pt>
                <c:pt idx="18">
                  <c:v>825.15</c:v>
                </c:pt>
                <c:pt idx="19">
                  <c:v>824.48</c:v>
                </c:pt>
                <c:pt idx="20">
                  <c:v>823.85</c:v>
                </c:pt>
                <c:pt idx="21">
                  <c:v>823.53</c:v>
                </c:pt>
                <c:pt idx="22">
                  <c:v>823.16</c:v>
                </c:pt>
                <c:pt idx="23">
                  <c:v>822.92</c:v>
                </c:pt>
                <c:pt idx="24">
                  <c:v>823.07</c:v>
                </c:pt>
                <c:pt idx="25">
                  <c:v>823.24</c:v>
                </c:pt>
                <c:pt idx="26">
                  <c:v>823.52</c:v>
                </c:pt>
                <c:pt idx="27">
                  <c:v>823.76</c:v>
                </c:pt>
                <c:pt idx="28">
                  <c:v>823.92</c:v>
                </c:pt>
                <c:pt idx="29">
                  <c:v>824.02</c:v>
                </c:pt>
                <c:pt idx="30">
                  <c:v>824.15</c:v>
                </c:pt>
                <c:pt idx="31">
                  <c:v>824.51</c:v>
                </c:pt>
                <c:pt idx="32">
                  <c:v>824.99</c:v>
                </c:pt>
                <c:pt idx="33">
                  <c:v>825.32</c:v>
                </c:pt>
                <c:pt idx="34">
                  <c:v>825.59</c:v>
                </c:pt>
                <c:pt idx="35">
                  <c:v>825.74</c:v>
                </c:pt>
                <c:pt idx="36">
                  <c:v>825.86</c:v>
                </c:pt>
                <c:pt idx="37">
                  <c:v>825.88</c:v>
                </c:pt>
                <c:pt idx="38">
                  <c:v>825.96</c:v>
                </c:pt>
                <c:pt idx="39">
                  <c:v>825.96</c:v>
                </c:pt>
                <c:pt idx="40">
                  <c:v>826.1</c:v>
                </c:pt>
                <c:pt idx="41">
                  <c:v>826.23</c:v>
                </c:pt>
                <c:pt idx="42">
                  <c:v>826.21</c:v>
                </c:pt>
                <c:pt idx="43">
                  <c:v>826.44</c:v>
                </c:pt>
                <c:pt idx="44">
                  <c:v>826.63</c:v>
                </c:pt>
                <c:pt idx="45">
                  <c:v>826.78</c:v>
                </c:pt>
                <c:pt idx="46">
                  <c:v>826.92</c:v>
                </c:pt>
                <c:pt idx="47">
                  <c:v>826.99</c:v>
                </c:pt>
                <c:pt idx="48">
                  <c:v>827.15</c:v>
                </c:pt>
                <c:pt idx="49">
                  <c:v>827.16</c:v>
                </c:pt>
                <c:pt idx="50">
                  <c:v>827.25</c:v>
                </c:pt>
                <c:pt idx="51">
                  <c:v>827.67</c:v>
                </c:pt>
                <c:pt idx="52">
                  <c:v>827.97</c:v>
                </c:pt>
                <c:pt idx="53">
                  <c:v>828.13</c:v>
                </c:pt>
                <c:pt idx="54">
                  <c:v>828.34</c:v>
                </c:pt>
                <c:pt idx="55">
                  <c:v>828.57</c:v>
                </c:pt>
                <c:pt idx="56">
                  <c:v>828.84</c:v>
                </c:pt>
                <c:pt idx="57">
                  <c:v>829.08</c:v>
                </c:pt>
                <c:pt idx="58">
                  <c:v>829.28</c:v>
                </c:pt>
                <c:pt idx="59">
                  <c:v>829.67</c:v>
                </c:pt>
                <c:pt idx="60">
                  <c:v>831.03</c:v>
                </c:pt>
                <c:pt idx="61">
                  <c:v>831.75</c:v>
                </c:pt>
                <c:pt idx="62">
                  <c:v>832.16</c:v>
                </c:pt>
                <c:pt idx="63">
                  <c:v>832.33</c:v>
                </c:pt>
                <c:pt idx="64">
                  <c:v>832.4</c:v>
                </c:pt>
                <c:pt idx="65">
                  <c:v>832.57</c:v>
                </c:pt>
                <c:pt idx="66">
                  <c:v>832.72</c:v>
                </c:pt>
                <c:pt idx="67">
                  <c:v>832.86</c:v>
                </c:pt>
                <c:pt idx="68">
                  <c:v>833.02</c:v>
                </c:pt>
                <c:pt idx="69">
                  <c:v>833.13</c:v>
                </c:pt>
                <c:pt idx="70">
                  <c:v>833.22</c:v>
                </c:pt>
                <c:pt idx="71">
                  <c:v>833.33</c:v>
                </c:pt>
                <c:pt idx="72">
                  <c:v>833.49</c:v>
                </c:pt>
                <c:pt idx="73">
                  <c:v>833.59</c:v>
                </c:pt>
                <c:pt idx="74">
                  <c:v>833.84</c:v>
                </c:pt>
                <c:pt idx="75">
                  <c:v>834.06</c:v>
                </c:pt>
                <c:pt idx="76">
                  <c:v>834.15</c:v>
                </c:pt>
                <c:pt idx="77">
                  <c:v>834.2</c:v>
                </c:pt>
                <c:pt idx="78">
                  <c:v>834.2</c:v>
                </c:pt>
                <c:pt idx="79">
                  <c:v>834.32</c:v>
                </c:pt>
                <c:pt idx="80">
                  <c:v>834.43</c:v>
                </c:pt>
                <c:pt idx="81">
                  <c:v>834.39</c:v>
                </c:pt>
                <c:pt idx="82">
                  <c:v>834.52</c:v>
                </c:pt>
                <c:pt idx="83">
                  <c:v>834.62</c:v>
                </c:pt>
                <c:pt idx="84">
                  <c:v>834.66</c:v>
                </c:pt>
                <c:pt idx="85">
                  <c:v>834.69</c:v>
                </c:pt>
                <c:pt idx="86">
                  <c:v>834.63</c:v>
                </c:pt>
                <c:pt idx="87">
                  <c:v>834.66</c:v>
                </c:pt>
                <c:pt idx="88">
                  <c:v>834.66</c:v>
                </c:pt>
                <c:pt idx="89">
                  <c:v>834.77</c:v>
                </c:pt>
                <c:pt idx="90">
                  <c:v>834.95</c:v>
                </c:pt>
                <c:pt idx="91">
                  <c:v>835.02</c:v>
                </c:pt>
                <c:pt idx="92">
                  <c:v>835.14</c:v>
                </c:pt>
                <c:pt idx="93">
                  <c:v>835.36</c:v>
                </c:pt>
                <c:pt idx="94">
                  <c:v>835.47</c:v>
                </c:pt>
                <c:pt idx="95">
                  <c:v>835.61</c:v>
                </c:pt>
                <c:pt idx="96">
                  <c:v>835.7</c:v>
                </c:pt>
                <c:pt idx="97">
                  <c:v>835.79</c:v>
                </c:pt>
                <c:pt idx="98">
                  <c:v>835.8</c:v>
                </c:pt>
                <c:pt idx="99">
                  <c:v>835.9</c:v>
                </c:pt>
                <c:pt idx="100">
                  <c:v>836</c:v>
                </c:pt>
                <c:pt idx="101">
                  <c:v>836.04</c:v>
                </c:pt>
                <c:pt idx="102">
                  <c:v>836.13</c:v>
                </c:pt>
                <c:pt idx="103">
                  <c:v>836.25</c:v>
                </c:pt>
                <c:pt idx="104">
                  <c:v>836.41</c:v>
                </c:pt>
                <c:pt idx="105">
                  <c:v>836.45</c:v>
                </c:pt>
                <c:pt idx="106">
                  <c:v>836.54</c:v>
                </c:pt>
                <c:pt idx="107">
                  <c:v>836.66</c:v>
                </c:pt>
                <c:pt idx="108">
                  <c:v>836.65</c:v>
                </c:pt>
                <c:pt idx="109">
                  <c:v>836.71</c:v>
                </c:pt>
                <c:pt idx="110">
                  <c:v>836.8</c:v>
                </c:pt>
                <c:pt idx="111">
                  <c:v>836.83</c:v>
                </c:pt>
                <c:pt idx="112">
                  <c:v>836.89</c:v>
                </c:pt>
                <c:pt idx="113">
                  <c:v>836.93</c:v>
                </c:pt>
                <c:pt idx="114">
                  <c:v>836.94</c:v>
                </c:pt>
                <c:pt idx="115">
                  <c:v>837</c:v>
                </c:pt>
                <c:pt idx="116">
                  <c:v>837.1</c:v>
                </c:pt>
                <c:pt idx="117">
                  <c:v>837.13</c:v>
                </c:pt>
                <c:pt idx="118">
                  <c:v>837.21</c:v>
                </c:pt>
                <c:pt idx="119">
                  <c:v>837.21</c:v>
                </c:pt>
                <c:pt idx="120">
                  <c:v>837.23</c:v>
                </c:pt>
                <c:pt idx="121">
                  <c:v>837.21</c:v>
                </c:pt>
                <c:pt idx="122">
                  <c:v>837.24</c:v>
                </c:pt>
                <c:pt idx="123">
                  <c:v>837.26</c:v>
                </c:pt>
                <c:pt idx="124">
                  <c:v>837.51</c:v>
                </c:pt>
                <c:pt idx="125">
                  <c:v>837.67</c:v>
                </c:pt>
                <c:pt idx="126">
                  <c:v>837.69</c:v>
                </c:pt>
                <c:pt idx="127">
                  <c:v>837.75</c:v>
                </c:pt>
                <c:pt idx="128">
                  <c:v>837.7</c:v>
                </c:pt>
                <c:pt idx="129">
                  <c:v>837.74</c:v>
                </c:pt>
                <c:pt idx="130">
                  <c:v>837.65</c:v>
                </c:pt>
                <c:pt idx="131">
                  <c:v>837.7</c:v>
                </c:pt>
                <c:pt idx="132">
                  <c:v>837.78</c:v>
                </c:pt>
                <c:pt idx="133">
                  <c:v>837.83</c:v>
                </c:pt>
                <c:pt idx="134">
                  <c:v>837.79</c:v>
                </c:pt>
                <c:pt idx="135">
                  <c:v>837.77</c:v>
                </c:pt>
                <c:pt idx="136">
                  <c:v>837.78</c:v>
                </c:pt>
                <c:pt idx="137">
                  <c:v>837.8</c:v>
                </c:pt>
                <c:pt idx="138">
                  <c:v>837.83</c:v>
                </c:pt>
                <c:pt idx="139">
                  <c:v>837.83</c:v>
                </c:pt>
                <c:pt idx="140">
                  <c:v>837.83</c:v>
                </c:pt>
                <c:pt idx="141">
                  <c:v>837.78</c:v>
                </c:pt>
                <c:pt idx="142">
                  <c:v>837.75</c:v>
                </c:pt>
                <c:pt idx="143">
                  <c:v>837.7</c:v>
                </c:pt>
                <c:pt idx="144">
                  <c:v>837.74</c:v>
                </c:pt>
                <c:pt idx="145">
                  <c:v>837.74</c:v>
                </c:pt>
                <c:pt idx="146">
                  <c:v>837.71</c:v>
                </c:pt>
                <c:pt idx="147">
                  <c:v>837.67</c:v>
                </c:pt>
                <c:pt idx="148">
                  <c:v>837.58</c:v>
                </c:pt>
                <c:pt idx="149">
                  <c:v>837.52</c:v>
                </c:pt>
                <c:pt idx="150">
                  <c:v>837.39</c:v>
                </c:pt>
                <c:pt idx="151">
                  <c:v>837.32</c:v>
                </c:pt>
                <c:pt idx="152">
                  <c:v>837.32</c:v>
                </c:pt>
                <c:pt idx="153">
                  <c:v>837.31</c:v>
                </c:pt>
                <c:pt idx="154">
                  <c:v>837.27</c:v>
                </c:pt>
                <c:pt idx="155">
                  <c:v>837.22</c:v>
                </c:pt>
                <c:pt idx="156">
                  <c:v>837.13</c:v>
                </c:pt>
                <c:pt idx="157">
                  <c:v>837.03</c:v>
                </c:pt>
                <c:pt idx="158">
                  <c:v>836.99</c:v>
                </c:pt>
                <c:pt idx="159">
                  <c:v>837.01</c:v>
                </c:pt>
                <c:pt idx="160">
                  <c:v>837.01</c:v>
                </c:pt>
                <c:pt idx="161">
                  <c:v>836.97</c:v>
                </c:pt>
                <c:pt idx="162">
                  <c:v>836.94</c:v>
                </c:pt>
                <c:pt idx="163">
                  <c:v>836.85</c:v>
                </c:pt>
                <c:pt idx="164">
                  <c:v>836.77</c:v>
                </c:pt>
                <c:pt idx="165">
                  <c:v>836.69</c:v>
                </c:pt>
                <c:pt idx="166">
                  <c:v>836.68</c:v>
                </c:pt>
                <c:pt idx="167">
                  <c:v>836.66</c:v>
                </c:pt>
                <c:pt idx="168">
                  <c:v>836.6</c:v>
                </c:pt>
                <c:pt idx="169">
                  <c:v>836.57</c:v>
                </c:pt>
                <c:pt idx="170">
                  <c:v>836.52</c:v>
                </c:pt>
                <c:pt idx="171">
                  <c:v>836.5</c:v>
                </c:pt>
                <c:pt idx="172">
                  <c:v>836.41</c:v>
                </c:pt>
                <c:pt idx="173">
                  <c:v>836.32</c:v>
                </c:pt>
                <c:pt idx="174">
                  <c:v>836.33</c:v>
                </c:pt>
                <c:pt idx="175">
                  <c:v>836.36</c:v>
                </c:pt>
                <c:pt idx="176">
                  <c:v>836.32</c:v>
                </c:pt>
                <c:pt idx="177">
                  <c:v>836.28</c:v>
                </c:pt>
                <c:pt idx="178">
                  <c:v>836.25</c:v>
                </c:pt>
                <c:pt idx="179">
                  <c:v>836.21</c:v>
                </c:pt>
                <c:pt idx="180">
                  <c:v>836.21</c:v>
                </c:pt>
                <c:pt idx="181">
                  <c:v>836.27</c:v>
                </c:pt>
                <c:pt idx="182">
                  <c:v>836.29</c:v>
                </c:pt>
                <c:pt idx="183">
                  <c:v>836.26</c:v>
                </c:pt>
                <c:pt idx="184">
                  <c:v>836.19</c:v>
                </c:pt>
                <c:pt idx="185">
                  <c:v>836.14</c:v>
                </c:pt>
                <c:pt idx="186">
                  <c:v>836.05</c:v>
                </c:pt>
                <c:pt idx="187">
                  <c:v>836.05</c:v>
                </c:pt>
                <c:pt idx="188">
                  <c:v>836.04</c:v>
                </c:pt>
                <c:pt idx="189">
                  <c:v>835.99</c:v>
                </c:pt>
                <c:pt idx="190">
                  <c:v>835.98</c:v>
                </c:pt>
                <c:pt idx="191">
                  <c:v>835.99</c:v>
                </c:pt>
                <c:pt idx="192">
                  <c:v>836.01</c:v>
                </c:pt>
                <c:pt idx="193">
                  <c:v>835.96</c:v>
                </c:pt>
                <c:pt idx="194">
                  <c:v>835.96</c:v>
                </c:pt>
                <c:pt idx="195">
                  <c:v>835.97</c:v>
                </c:pt>
                <c:pt idx="196">
                  <c:v>835.94</c:v>
                </c:pt>
                <c:pt idx="197">
                  <c:v>835.92</c:v>
                </c:pt>
                <c:pt idx="198">
                  <c:v>835.96</c:v>
                </c:pt>
                <c:pt idx="199">
                  <c:v>835.95</c:v>
                </c:pt>
                <c:pt idx="200">
                  <c:v>835.94</c:v>
                </c:pt>
                <c:pt idx="201">
                  <c:v>835.96</c:v>
                </c:pt>
                <c:pt idx="202">
                  <c:v>836.02</c:v>
                </c:pt>
                <c:pt idx="203">
                  <c:v>835.87</c:v>
                </c:pt>
                <c:pt idx="204">
                  <c:v>835.76</c:v>
                </c:pt>
                <c:pt idx="205">
                  <c:v>835.51</c:v>
                </c:pt>
                <c:pt idx="206">
                  <c:v>835.39</c:v>
                </c:pt>
                <c:pt idx="207">
                  <c:v>835.3</c:v>
                </c:pt>
                <c:pt idx="208">
                  <c:v>835.35</c:v>
                </c:pt>
                <c:pt idx="209">
                  <c:v>835.38</c:v>
                </c:pt>
                <c:pt idx="210">
                  <c:v>835.33</c:v>
                </c:pt>
                <c:pt idx="211">
                  <c:v>835.21</c:v>
                </c:pt>
                <c:pt idx="212">
                  <c:v>835.11</c:v>
                </c:pt>
                <c:pt idx="213">
                  <c:v>834.98</c:v>
                </c:pt>
                <c:pt idx="214">
                  <c:v>834.87</c:v>
                </c:pt>
                <c:pt idx="215">
                  <c:v>834.83</c:v>
                </c:pt>
                <c:pt idx="216">
                  <c:v>834.8</c:v>
                </c:pt>
                <c:pt idx="217">
                  <c:v>834.67</c:v>
                </c:pt>
                <c:pt idx="218">
                  <c:v>834.51</c:v>
                </c:pt>
                <c:pt idx="219">
                  <c:v>834.35</c:v>
                </c:pt>
                <c:pt idx="220">
                  <c:v>834.19</c:v>
                </c:pt>
                <c:pt idx="221">
                  <c:v>834.02</c:v>
                </c:pt>
                <c:pt idx="222">
                  <c:v>833.96</c:v>
                </c:pt>
                <c:pt idx="223">
                  <c:v>833.88</c:v>
                </c:pt>
                <c:pt idx="224">
                  <c:v>833.71</c:v>
                </c:pt>
                <c:pt idx="225">
                  <c:v>833.57</c:v>
                </c:pt>
                <c:pt idx="226">
                  <c:v>833.38</c:v>
                </c:pt>
                <c:pt idx="227">
                  <c:v>833.17</c:v>
                </c:pt>
                <c:pt idx="228">
                  <c:v>833.02</c:v>
                </c:pt>
                <c:pt idx="229">
                  <c:v>832.96</c:v>
                </c:pt>
                <c:pt idx="230">
                  <c:v>832.89</c:v>
                </c:pt>
                <c:pt idx="231">
                  <c:v>832.69</c:v>
                </c:pt>
                <c:pt idx="232">
                  <c:v>832.5</c:v>
                </c:pt>
                <c:pt idx="233">
                  <c:v>832.3</c:v>
                </c:pt>
                <c:pt idx="234">
                  <c:v>832.13</c:v>
                </c:pt>
                <c:pt idx="235">
                  <c:v>831.93</c:v>
                </c:pt>
                <c:pt idx="236">
                  <c:v>831.81</c:v>
                </c:pt>
                <c:pt idx="237">
                  <c:v>831.65</c:v>
                </c:pt>
                <c:pt idx="238">
                  <c:v>831.47</c:v>
                </c:pt>
                <c:pt idx="239">
                  <c:v>831.3</c:v>
                </c:pt>
                <c:pt idx="240">
                  <c:v>831.27</c:v>
                </c:pt>
                <c:pt idx="241">
                  <c:v>831.26</c:v>
                </c:pt>
                <c:pt idx="242">
                  <c:v>831.12</c:v>
                </c:pt>
                <c:pt idx="243">
                  <c:v>830.98</c:v>
                </c:pt>
                <c:pt idx="244">
                  <c:v>830.81</c:v>
                </c:pt>
                <c:pt idx="245">
                  <c:v>830.66</c:v>
                </c:pt>
                <c:pt idx="246">
                  <c:v>830.49</c:v>
                </c:pt>
                <c:pt idx="247">
                  <c:v>830.26</c:v>
                </c:pt>
                <c:pt idx="248">
                  <c:v>830.04</c:v>
                </c:pt>
                <c:pt idx="249">
                  <c:v>829.91</c:v>
                </c:pt>
                <c:pt idx="250">
                  <c:v>829.77</c:v>
                </c:pt>
                <c:pt idx="251">
                  <c:v>829.61</c:v>
                </c:pt>
                <c:pt idx="252">
                  <c:v>829.41</c:v>
                </c:pt>
                <c:pt idx="253">
                  <c:v>829.23</c:v>
                </c:pt>
                <c:pt idx="254">
                  <c:v>829.05</c:v>
                </c:pt>
                <c:pt idx="255">
                  <c:v>828.93</c:v>
                </c:pt>
                <c:pt idx="256">
                  <c:v>828.81</c:v>
                </c:pt>
                <c:pt idx="257">
                  <c:v>828.68</c:v>
                </c:pt>
                <c:pt idx="258">
                  <c:v>828.53</c:v>
                </c:pt>
                <c:pt idx="259">
                  <c:v>828.35</c:v>
                </c:pt>
                <c:pt idx="260">
                  <c:v>828.18</c:v>
                </c:pt>
                <c:pt idx="261">
                  <c:v>828</c:v>
                </c:pt>
                <c:pt idx="262">
                  <c:v>827.82</c:v>
                </c:pt>
                <c:pt idx="263">
                  <c:v>827.64</c:v>
                </c:pt>
                <c:pt idx="264">
                  <c:v>827.5</c:v>
                </c:pt>
                <c:pt idx="265">
                  <c:v>827.38</c:v>
                </c:pt>
                <c:pt idx="266">
                  <c:v>827.21</c:v>
                </c:pt>
                <c:pt idx="267">
                  <c:v>827.03</c:v>
                </c:pt>
                <c:pt idx="268">
                  <c:v>826.85</c:v>
                </c:pt>
                <c:pt idx="269">
                  <c:v>826.67</c:v>
                </c:pt>
                <c:pt idx="270">
                  <c:v>826.49</c:v>
                </c:pt>
                <c:pt idx="271">
                  <c:v>826.34</c:v>
                </c:pt>
                <c:pt idx="272">
                  <c:v>826.14</c:v>
                </c:pt>
                <c:pt idx="273">
                  <c:v>825.93</c:v>
                </c:pt>
                <c:pt idx="274">
                  <c:v>825.75</c:v>
                </c:pt>
                <c:pt idx="275">
                  <c:v>825.59</c:v>
                </c:pt>
                <c:pt idx="276">
                  <c:v>825.45</c:v>
                </c:pt>
                <c:pt idx="277">
                  <c:v>825.29</c:v>
                </c:pt>
                <c:pt idx="278">
                  <c:v>825.18</c:v>
                </c:pt>
                <c:pt idx="279">
                  <c:v>825.07</c:v>
                </c:pt>
                <c:pt idx="280">
                  <c:v>824.92</c:v>
                </c:pt>
                <c:pt idx="281">
                  <c:v>824.78</c:v>
                </c:pt>
                <c:pt idx="282">
                  <c:v>824.62</c:v>
                </c:pt>
                <c:pt idx="283">
                  <c:v>824.46</c:v>
                </c:pt>
                <c:pt idx="284">
                  <c:v>824.31</c:v>
                </c:pt>
                <c:pt idx="285">
                  <c:v>824.19</c:v>
                </c:pt>
                <c:pt idx="286">
                  <c:v>824.07</c:v>
                </c:pt>
                <c:pt idx="287">
                  <c:v>823.91</c:v>
                </c:pt>
                <c:pt idx="288">
                  <c:v>823.76</c:v>
                </c:pt>
                <c:pt idx="289">
                  <c:v>823.59</c:v>
                </c:pt>
                <c:pt idx="290">
                  <c:v>823.43</c:v>
                </c:pt>
                <c:pt idx="291">
                  <c:v>823.26</c:v>
                </c:pt>
                <c:pt idx="292">
                  <c:v>823.15</c:v>
                </c:pt>
                <c:pt idx="293">
                  <c:v>823.06</c:v>
                </c:pt>
                <c:pt idx="294">
                  <c:v>822.96</c:v>
                </c:pt>
                <c:pt idx="295">
                  <c:v>822.98</c:v>
                </c:pt>
                <c:pt idx="296">
                  <c:v>822.99</c:v>
                </c:pt>
                <c:pt idx="297">
                  <c:v>822.95</c:v>
                </c:pt>
                <c:pt idx="298">
                  <c:v>822.84</c:v>
                </c:pt>
                <c:pt idx="299">
                  <c:v>822.76</c:v>
                </c:pt>
                <c:pt idx="300">
                  <c:v>822.73</c:v>
                </c:pt>
                <c:pt idx="301">
                  <c:v>822.59</c:v>
                </c:pt>
                <c:pt idx="302">
                  <c:v>822.48</c:v>
                </c:pt>
                <c:pt idx="303">
                  <c:v>822.33</c:v>
                </c:pt>
                <c:pt idx="304">
                  <c:v>822.14</c:v>
                </c:pt>
                <c:pt idx="305">
                  <c:v>821.99</c:v>
                </c:pt>
                <c:pt idx="306">
                  <c:v>821.88</c:v>
                </c:pt>
                <c:pt idx="307">
                  <c:v>821.77</c:v>
                </c:pt>
                <c:pt idx="308">
                  <c:v>821.63</c:v>
                </c:pt>
                <c:pt idx="309">
                  <c:v>821.46</c:v>
                </c:pt>
                <c:pt idx="310">
                  <c:v>821.3</c:v>
                </c:pt>
                <c:pt idx="311">
                  <c:v>821.15</c:v>
                </c:pt>
                <c:pt idx="312">
                  <c:v>820.98</c:v>
                </c:pt>
                <c:pt idx="313">
                  <c:v>820.9</c:v>
                </c:pt>
                <c:pt idx="314">
                  <c:v>820.79</c:v>
                </c:pt>
                <c:pt idx="315">
                  <c:v>820.64</c:v>
                </c:pt>
                <c:pt idx="316">
                  <c:v>820.49</c:v>
                </c:pt>
                <c:pt idx="317">
                  <c:v>820.4</c:v>
                </c:pt>
                <c:pt idx="318">
                  <c:v>820.32</c:v>
                </c:pt>
                <c:pt idx="319">
                  <c:v>820.25</c:v>
                </c:pt>
                <c:pt idx="320">
                  <c:v>820.13</c:v>
                </c:pt>
                <c:pt idx="321">
                  <c:v>820.05</c:v>
                </c:pt>
                <c:pt idx="322">
                  <c:v>820.01</c:v>
                </c:pt>
                <c:pt idx="323">
                  <c:v>819.88</c:v>
                </c:pt>
                <c:pt idx="324">
                  <c:v>819.76</c:v>
                </c:pt>
                <c:pt idx="325">
                  <c:v>819.71</c:v>
                </c:pt>
                <c:pt idx="326">
                  <c:v>819.63</c:v>
                </c:pt>
                <c:pt idx="327">
                  <c:v>819.63</c:v>
                </c:pt>
                <c:pt idx="328">
                  <c:v>819.59</c:v>
                </c:pt>
                <c:pt idx="329">
                  <c:v>819.5</c:v>
                </c:pt>
                <c:pt idx="330">
                  <c:v>819.41</c:v>
                </c:pt>
                <c:pt idx="331">
                  <c:v>819.34</c:v>
                </c:pt>
                <c:pt idx="332">
                  <c:v>819.23</c:v>
                </c:pt>
                <c:pt idx="333">
                  <c:v>819.13</c:v>
                </c:pt>
                <c:pt idx="334">
                  <c:v>819.13</c:v>
                </c:pt>
                <c:pt idx="335">
                  <c:v>819.13</c:v>
                </c:pt>
                <c:pt idx="336">
                  <c:v>819.13</c:v>
                </c:pt>
                <c:pt idx="337">
                  <c:v>819.09</c:v>
                </c:pt>
                <c:pt idx="338">
                  <c:v>819.09</c:v>
                </c:pt>
                <c:pt idx="339">
                  <c:v>819.08</c:v>
                </c:pt>
                <c:pt idx="340">
                  <c:v>819.04</c:v>
                </c:pt>
                <c:pt idx="341">
                  <c:v>819.01</c:v>
                </c:pt>
                <c:pt idx="342">
                  <c:v>818.99</c:v>
                </c:pt>
                <c:pt idx="343">
                  <c:v>818.97</c:v>
                </c:pt>
                <c:pt idx="344">
                  <c:v>818.95</c:v>
                </c:pt>
                <c:pt idx="345">
                  <c:v>818.93</c:v>
                </c:pt>
                <c:pt idx="346">
                  <c:v>818.9</c:v>
                </c:pt>
                <c:pt idx="347">
                  <c:v>818.88</c:v>
                </c:pt>
                <c:pt idx="348">
                  <c:v>819</c:v>
                </c:pt>
                <c:pt idx="349">
                  <c:v>819.15</c:v>
                </c:pt>
                <c:pt idx="350">
                  <c:v>819.25</c:v>
                </c:pt>
                <c:pt idx="351">
                  <c:v>819.32</c:v>
                </c:pt>
                <c:pt idx="352">
                  <c:v>819.34</c:v>
                </c:pt>
                <c:pt idx="353">
                  <c:v>819.39</c:v>
                </c:pt>
                <c:pt idx="354">
                  <c:v>819.41</c:v>
                </c:pt>
                <c:pt idx="355">
                  <c:v>819.43</c:v>
                </c:pt>
                <c:pt idx="356">
                  <c:v>819.53</c:v>
                </c:pt>
                <c:pt idx="357">
                  <c:v>819.6</c:v>
                </c:pt>
                <c:pt idx="358">
                  <c:v>819.79</c:v>
                </c:pt>
                <c:pt idx="359">
                  <c:v>819.97</c:v>
                </c:pt>
                <c:pt idx="360">
                  <c:v>820.06</c:v>
                </c:pt>
                <c:pt idx="361">
                  <c:v>820.24</c:v>
                </c:pt>
                <c:pt idx="362">
                  <c:v>820.4</c:v>
                </c:pt>
                <c:pt idx="363">
                  <c:v>821.02</c:v>
                </c:pt>
                <c:pt idx="364">
                  <c:v>821.53</c:v>
                </c:pt>
              </c:numCache>
            </c:numRef>
          </c:val>
          <c:smooth val="0"/>
        </c:ser>
        <c:ser>
          <c:idx val="6"/>
          <c:order val="4"/>
          <c:tx>
            <c:strRef>
              <c:f>Data!$S$5</c:f>
              <c:strCache>
                <c:ptCount val="1"/>
                <c:pt idx="0">
                  <c:v>Y2011</c:v>
                </c:pt>
              </c:strCache>
            </c:strRef>
          </c:tx>
          <c:spPr>
            <a:ln w="63500">
              <a:solidFill>
                <a:schemeClr val="tx1"/>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Data!$S$6:$S$370</c:f>
              <c:numCache>
                <c:formatCode>General</c:formatCode>
                <c:ptCount val="365"/>
                <c:pt idx="0">
                  <c:v>826.09</c:v>
                </c:pt>
                <c:pt idx="1">
                  <c:v>826.67</c:v>
                </c:pt>
                <c:pt idx="2">
                  <c:v>826.64</c:v>
                </c:pt>
                <c:pt idx="3">
                  <c:v>826.47</c:v>
                </c:pt>
                <c:pt idx="4">
                  <c:v>826.22</c:v>
                </c:pt>
                <c:pt idx="5">
                  <c:v>825.53</c:v>
                </c:pt>
                <c:pt idx="6">
                  <c:v>824.88</c:v>
                </c:pt>
                <c:pt idx="7">
                  <c:v>825</c:v>
                </c:pt>
                <c:pt idx="8">
                  <c:v>825.21</c:v>
                </c:pt>
                <c:pt idx="9">
                  <c:v>825.32</c:v>
                </c:pt>
                <c:pt idx="10">
                  <c:v>825.42</c:v>
                </c:pt>
                <c:pt idx="11">
                  <c:v>825.58</c:v>
                </c:pt>
                <c:pt idx="12">
                  <c:v>825.68</c:v>
                </c:pt>
                <c:pt idx="13">
                  <c:v>825.78</c:v>
                </c:pt>
                <c:pt idx="14">
                  <c:v>825.87</c:v>
                </c:pt>
                <c:pt idx="15">
                  <c:v>825.99</c:v>
                </c:pt>
                <c:pt idx="16">
                  <c:v>826.09</c:v>
                </c:pt>
                <c:pt idx="17">
                  <c:v>826.22</c:v>
                </c:pt>
                <c:pt idx="18">
                  <c:v>826.36</c:v>
                </c:pt>
                <c:pt idx="19">
                  <c:v>826.48</c:v>
                </c:pt>
                <c:pt idx="20">
                  <c:v>826.63</c:v>
                </c:pt>
                <c:pt idx="21">
                  <c:v>826.73</c:v>
                </c:pt>
                <c:pt idx="22">
                  <c:v>826.82</c:v>
                </c:pt>
                <c:pt idx="23">
                  <c:v>826.91</c:v>
                </c:pt>
                <c:pt idx="24">
                  <c:v>827.05</c:v>
                </c:pt>
                <c:pt idx="25">
                  <c:v>827.24</c:v>
                </c:pt>
                <c:pt idx="26">
                  <c:v>827.46</c:v>
                </c:pt>
                <c:pt idx="27">
                  <c:v>827.58</c:v>
                </c:pt>
                <c:pt idx="28">
                  <c:v>827.68</c:v>
                </c:pt>
                <c:pt idx="29">
                  <c:v>827.76</c:v>
                </c:pt>
                <c:pt idx="30">
                  <c:v>827.9</c:v>
                </c:pt>
                <c:pt idx="31">
                  <c:v>828.22</c:v>
                </c:pt>
                <c:pt idx="32">
                  <c:v>829.18</c:v>
                </c:pt>
                <c:pt idx="33">
                  <c:v>829.63</c:v>
                </c:pt>
                <c:pt idx="34">
                  <c:v>829.54</c:v>
                </c:pt>
                <c:pt idx="35">
                  <c:v>829.82</c:v>
                </c:pt>
                <c:pt idx="36">
                  <c:v>829.49</c:v>
                </c:pt>
                <c:pt idx="37">
                  <c:v>828.91</c:v>
                </c:pt>
                <c:pt idx="38">
                  <c:v>828.74</c:v>
                </c:pt>
                <c:pt idx="39">
                  <c:v>828.53</c:v>
                </c:pt>
                <c:pt idx="40">
                  <c:v>828.33</c:v>
                </c:pt>
                <c:pt idx="41">
                  <c:v>828.25</c:v>
                </c:pt>
                <c:pt idx="42">
                  <c:v>828.43</c:v>
                </c:pt>
                <c:pt idx="43">
                  <c:v>828.56</c:v>
                </c:pt>
                <c:pt idx="44">
                  <c:v>828.21</c:v>
                </c:pt>
                <c:pt idx="45">
                  <c:v>828.06</c:v>
                </c:pt>
                <c:pt idx="46">
                  <c:v>828.01</c:v>
                </c:pt>
                <c:pt idx="47">
                  <c:v>827.99</c:v>
                </c:pt>
                <c:pt idx="48">
                  <c:v>827.97</c:v>
                </c:pt>
                <c:pt idx="49">
                  <c:v>828.07</c:v>
                </c:pt>
                <c:pt idx="50">
                  <c:v>828.18</c:v>
                </c:pt>
                <c:pt idx="51">
                  <c:v>828.01</c:v>
                </c:pt>
                <c:pt idx="52">
                  <c:v>827.79</c:v>
                </c:pt>
                <c:pt idx="53">
                  <c:v>827.78</c:v>
                </c:pt>
                <c:pt idx="54">
                  <c:v>827.69</c:v>
                </c:pt>
                <c:pt idx="55">
                  <c:v>827.87</c:v>
                </c:pt>
                <c:pt idx="56">
                  <c:v>828.02</c:v>
                </c:pt>
                <c:pt idx="57">
                  <c:v>828.09</c:v>
                </c:pt>
                <c:pt idx="58">
                  <c:v>828.42</c:v>
                </c:pt>
                <c:pt idx="59">
                  <c:v>828.91</c:v>
                </c:pt>
                <c:pt idx="60">
                  <c:v>829.07</c:v>
                </c:pt>
                <c:pt idx="61">
                  <c:v>829.21</c:v>
                </c:pt>
                <c:pt idx="62">
                  <c:v>829.36</c:v>
                </c:pt>
                <c:pt idx="63">
                  <c:v>829.57</c:v>
                </c:pt>
                <c:pt idx="64">
                  <c:v>830.27</c:v>
                </c:pt>
                <c:pt idx="65">
                  <c:v>830.96</c:v>
                </c:pt>
                <c:pt idx="66">
                  <c:v>831.33</c:v>
                </c:pt>
                <c:pt idx="67">
                  <c:v>833.58</c:v>
                </c:pt>
                <c:pt idx="68">
                  <c:v>835.86</c:v>
                </c:pt>
                <c:pt idx="69">
                  <c:v>836.82</c:v>
                </c:pt>
                <c:pt idx="70">
                  <c:v>837.35</c:v>
                </c:pt>
                <c:pt idx="71">
                  <c:v>837.68</c:v>
                </c:pt>
                <c:pt idx="72">
                  <c:v>837.9</c:v>
                </c:pt>
                <c:pt idx="73">
                  <c:v>838.11</c:v>
                </c:pt>
                <c:pt idx="74">
                  <c:v>838.23</c:v>
                </c:pt>
                <c:pt idx="75">
                  <c:v>838.14</c:v>
                </c:pt>
                <c:pt idx="76">
                  <c:v>837.94</c:v>
                </c:pt>
                <c:pt idx="77">
                  <c:v>838.14</c:v>
                </c:pt>
                <c:pt idx="78">
                  <c:v>838.36</c:v>
                </c:pt>
                <c:pt idx="79">
                  <c:v>838.17</c:v>
                </c:pt>
                <c:pt idx="80">
                  <c:v>838.07</c:v>
                </c:pt>
                <c:pt idx="81">
                  <c:v>837.86</c:v>
                </c:pt>
                <c:pt idx="82">
                  <c:v>837.82</c:v>
                </c:pt>
                <c:pt idx="83">
                  <c:v>837.44</c:v>
                </c:pt>
                <c:pt idx="84">
                  <c:v>837.79</c:v>
                </c:pt>
                <c:pt idx="85">
                  <c:v>838.61</c:v>
                </c:pt>
                <c:pt idx="86">
                  <c:v>839.65</c:v>
                </c:pt>
                <c:pt idx="87">
                  <c:v>840.27</c:v>
                </c:pt>
                <c:pt idx="88">
                  <c:v>840.87</c:v>
                </c:pt>
                <c:pt idx="89">
                  <c:v>840.77</c:v>
                </c:pt>
                <c:pt idx="90">
                  <c:v>840.51</c:v>
                </c:pt>
                <c:pt idx="91">
                  <c:v>840.41</c:v>
                </c:pt>
                <c:pt idx="92">
                  <c:v>840.21</c:v>
                </c:pt>
                <c:pt idx="93">
                  <c:v>839.95</c:v>
                </c:pt>
                <c:pt idx="94">
                  <c:v>840.72</c:v>
                </c:pt>
                <c:pt idx="95">
                  <c:v>840.9</c:v>
                </c:pt>
                <c:pt idx="96">
                  <c:v>840.63</c:v>
                </c:pt>
                <c:pt idx="97">
                  <c:v>840.31</c:v>
                </c:pt>
                <c:pt idx="98">
                  <c:v>840.5</c:v>
                </c:pt>
                <c:pt idx="99">
                  <c:v>840.66</c:v>
                </c:pt>
                <c:pt idx="100">
                  <c:v>840.49</c:v>
                </c:pt>
                <c:pt idx="101">
                  <c:v>840.61</c:v>
                </c:pt>
                <c:pt idx="102">
                  <c:v>840.72</c:v>
                </c:pt>
                <c:pt idx="103">
                  <c:v>840.78</c:v>
                </c:pt>
                <c:pt idx="104">
                  <c:v>841.01</c:v>
                </c:pt>
                <c:pt idx="105">
                  <c:v>842.04</c:v>
                </c:pt>
                <c:pt idx="106">
                  <c:v>842.63</c:v>
                </c:pt>
                <c:pt idx="107">
                  <c:v>842.53</c:v>
                </c:pt>
                <c:pt idx="108">
                  <c:v>842.2</c:v>
                </c:pt>
                <c:pt idx="109">
                  <c:v>841.86</c:v>
                </c:pt>
                <c:pt idx="110">
                  <c:v>841.63</c:v>
                </c:pt>
                <c:pt idx="111">
                  <c:v>841.44</c:v>
                </c:pt>
                <c:pt idx="112">
                  <c:v>841.64</c:v>
                </c:pt>
                <c:pt idx="113">
                  <c:v>841.85</c:v>
                </c:pt>
                <c:pt idx="114">
                  <c:v>841.89</c:v>
                </c:pt>
                <c:pt idx="115">
                  <c:v>842.08</c:v>
                </c:pt>
                <c:pt idx="116">
                  <c:v>842.13</c:v>
                </c:pt>
                <c:pt idx="117">
                  <c:v>842.22</c:v>
                </c:pt>
                <c:pt idx="118">
                  <c:v>842.29</c:v>
                </c:pt>
                <c:pt idx="119">
                  <c:v>842.48</c:v>
                </c:pt>
                <c:pt idx="120">
                  <c:v>842.58</c:v>
                </c:pt>
                <c:pt idx="121">
                  <c:v>842.45</c:v>
                </c:pt>
                <c:pt idx="122">
                  <c:v>842.38</c:v>
                </c:pt>
                <c:pt idx="123">
                  <c:v>842.14</c:v>
                </c:pt>
                <c:pt idx="124">
                  <c:v>841.79</c:v>
                </c:pt>
                <c:pt idx="125">
                  <c:v>841.4</c:v>
                </c:pt>
                <c:pt idx="126">
                  <c:v>841.53</c:v>
                </c:pt>
                <c:pt idx="127">
                  <c:v>841.58</c:v>
                </c:pt>
                <c:pt idx="128">
                  <c:v>841.47</c:v>
                </c:pt>
                <c:pt idx="129">
                  <c:v>841.11</c:v>
                </c:pt>
                <c:pt idx="130">
                  <c:v>840.73</c:v>
                </c:pt>
                <c:pt idx="131">
                  <c:v>840.45</c:v>
                </c:pt>
                <c:pt idx="132">
                  <c:v>840.3</c:v>
                </c:pt>
                <c:pt idx="133">
                  <c:v>840.38</c:v>
                </c:pt>
                <c:pt idx="134">
                  <c:v>840.48</c:v>
                </c:pt>
                <c:pt idx="135">
                  <c:v>840.45</c:v>
                </c:pt>
                <c:pt idx="136">
                  <c:v>840.37</c:v>
                </c:pt>
                <c:pt idx="137">
                  <c:v>840.33</c:v>
                </c:pt>
                <c:pt idx="138">
                  <c:v>840.15</c:v>
                </c:pt>
                <c:pt idx="139">
                  <c:v>839.98</c:v>
                </c:pt>
                <c:pt idx="140">
                  <c:v>840.04</c:v>
                </c:pt>
                <c:pt idx="141">
                  <c:v>840.09</c:v>
                </c:pt>
                <c:pt idx="142">
                  <c:v>839.98</c:v>
                </c:pt>
                <c:pt idx="143">
                  <c:v>839.89</c:v>
                </c:pt>
                <c:pt idx="144">
                  <c:v>839.75</c:v>
                </c:pt>
                <c:pt idx="145">
                  <c:v>839.78</c:v>
                </c:pt>
                <c:pt idx="146">
                  <c:v>839.88</c:v>
                </c:pt>
                <c:pt idx="147">
                  <c:v>840.04</c:v>
                </c:pt>
                <c:pt idx="148">
                  <c:v>840.12</c:v>
                </c:pt>
                <c:pt idx="149">
                  <c:v>840.2</c:v>
                </c:pt>
                <c:pt idx="150">
                  <c:v>840.1</c:v>
                </c:pt>
                <c:pt idx="151">
                  <c:v>840</c:v>
                </c:pt>
                <c:pt idx="152">
                  <c:v>839.91</c:v>
                </c:pt>
                <c:pt idx="153">
                  <c:v>839.86</c:v>
                </c:pt>
                <c:pt idx="154">
                  <c:v>839.88</c:v>
                </c:pt>
                <c:pt idx="155">
                  <c:v>839.86</c:v>
                </c:pt>
                <c:pt idx="156">
                  <c:v>839.77</c:v>
                </c:pt>
                <c:pt idx="157">
                  <c:v>839.64</c:v>
                </c:pt>
                <c:pt idx="158">
                  <c:v>839.52</c:v>
                </c:pt>
                <c:pt idx="159">
                  <c:v>839.42</c:v>
                </c:pt>
                <c:pt idx="160">
                  <c:v>839.41</c:v>
                </c:pt>
                <c:pt idx="161">
                  <c:v>839.48</c:v>
                </c:pt>
                <c:pt idx="162">
                  <c:v>839.47</c:v>
                </c:pt>
                <c:pt idx="163">
                  <c:v>839.35</c:v>
                </c:pt>
                <c:pt idx="164">
                  <c:v>839.26</c:v>
                </c:pt>
                <c:pt idx="165">
                  <c:v>839.38</c:v>
                </c:pt>
                <c:pt idx="166">
                  <c:v>839.46</c:v>
                </c:pt>
                <c:pt idx="167">
                  <c:v>839.43</c:v>
                </c:pt>
                <c:pt idx="168">
                  <c:v>839.5</c:v>
                </c:pt>
                <c:pt idx="169">
                  <c:v>839.5</c:v>
                </c:pt>
                <c:pt idx="170">
                  <c:v>839.4</c:v>
                </c:pt>
                <c:pt idx="171">
                  <c:v>839.27</c:v>
                </c:pt>
                <c:pt idx="172">
                  <c:v>839.2</c:v>
                </c:pt>
                <c:pt idx="173">
                  <c:v>839.46</c:v>
                </c:pt>
                <c:pt idx="174">
                  <c:v>839.6</c:v>
                </c:pt>
                <c:pt idx="175">
                  <c:v>839.71</c:v>
                </c:pt>
                <c:pt idx="176">
                  <c:v>839.81</c:v>
                </c:pt>
                <c:pt idx="177">
                  <c:v>839.69</c:v>
                </c:pt>
                <c:pt idx="178">
                  <c:v>839.61</c:v>
                </c:pt>
                <c:pt idx="179">
                  <c:v>839.48</c:v>
                </c:pt>
                <c:pt idx="180">
                  <c:v>839.34</c:v>
                </c:pt>
                <c:pt idx="181">
                  <c:v>839.24</c:v>
                </c:pt>
                <c:pt idx="182">
                  <c:v>839.24</c:v>
                </c:pt>
                <c:pt idx="183">
                  <c:v>839.22</c:v>
                </c:pt>
                <c:pt idx="184">
                  <c:v>839.3</c:v>
                </c:pt>
                <c:pt idx="185">
                  <c:v>839.18</c:v>
                </c:pt>
                <c:pt idx="186">
                  <c:v>839.07</c:v>
                </c:pt>
                <c:pt idx="187">
                  <c:v>838.93</c:v>
                </c:pt>
                <c:pt idx="188">
                  <c:v>838.88</c:v>
                </c:pt>
                <c:pt idx="189">
                  <c:v>838.89</c:v>
                </c:pt>
                <c:pt idx="190">
                  <c:v>838.89</c:v>
                </c:pt>
                <c:pt idx="191">
                  <c:v>838.71</c:v>
                </c:pt>
                <c:pt idx="192">
                  <c:v>838.55</c:v>
                </c:pt>
                <c:pt idx="193">
                  <c:v>838.39</c:v>
                </c:pt>
                <c:pt idx="194">
                  <c:v>838.24</c:v>
                </c:pt>
                <c:pt idx="195">
                  <c:v>838.14</c:v>
                </c:pt>
                <c:pt idx="196">
                  <c:v>838.11</c:v>
                </c:pt>
                <c:pt idx="197">
                  <c:v>838.06</c:v>
                </c:pt>
                <c:pt idx="198">
                  <c:v>837.95</c:v>
                </c:pt>
                <c:pt idx="199">
                  <c:v>837.87</c:v>
                </c:pt>
                <c:pt idx="200">
                  <c:v>837.76</c:v>
                </c:pt>
                <c:pt idx="201">
                  <c:v>837.72</c:v>
                </c:pt>
                <c:pt idx="202">
                  <c:v>837.59</c:v>
                </c:pt>
                <c:pt idx="203">
                  <c:v>837.59</c:v>
                </c:pt>
                <c:pt idx="204">
                  <c:v>837.59</c:v>
                </c:pt>
                <c:pt idx="205">
                  <c:v>837.61</c:v>
                </c:pt>
                <c:pt idx="206">
                  <c:v>837.61</c:v>
                </c:pt>
                <c:pt idx="207">
                  <c:v>837.39</c:v>
                </c:pt>
                <c:pt idx="208">
                  <c:v>837.23</c:v>
                </c:pt>
                <c:pt idx="209">
                  <c:v>837.05</c:v>
                </c:pt>
                <c:pt idx="210">
                  <c:v>837.08</c:v>
                </c:pt>
                <c:pt idx="211">
                  <c:v>836.98</c:v>
                </c:pt>
                <c:pt idx="212">
                  <c:v>836.83</c:v>
                </c:pt>
                <c:pt idx="213">
                  <c:v>836.66</c:v>
                </c:pt>
                <c:pt idx="214">
                  <c:v>836.42</c:v>
                </c:pt>
                <c:pt idx="215">
                  <c:v>836.39</c:v>
                </c:pt>
                <c:pt idx="216">
                  <c:v>836.22</c:v>
                </c:pt>
                <c:pt idx="217">
                  <c:v>836.22</c:v>
                </c:pt>
                <c:pt idx="218">
                  <c:v>836.19</c:v>
                </c:pt>
                <c:pt idx="219">
                  <c:v>836.05</c:v>
                </c:pt>
                <c:pt idx="220">
                  <c:v>835.91</c:v>
                </c:pt>
                <c:pt idx="221">
                  <c:v>835.8</c:v>
                </c:pt>
                <c:pt idx="222">
                  <c:v>835.67</c:v>
                </c:pt>
                <c:pt idx="223">
                  <c:v>835.5</c:v>
                </c:pt>
                <c:pt idx="224">
                  <c:v>835.45</c:v>
                </c:pt>
                <c:pt idx="225">
                  <c:v>835.41</c:v>
                </c:pt>
                <c:pt idx="226">
                  <c:v>835.26</c:v>
                </c:pt>
                <c:pt idx="227">
                  <c:v>835.07</c:v>
                </c:pt>
                <c:pt idx="228">
                  <c:v>834.89</c:v>
                </c:pt>
                <c:pt idx="229">
                  <c:v>834.76</c:v>
                </c:pt>
                <c:pt idx="230">
                  <c:v>834.58</c:v>
                </c:pt>
                <c:pt idx="231">
                  <c:v>834.55</c:v>
                </c:pt>
                <c:pt idx="232">
                  <c:v>834.51</c:v>
                </c:pt>
                <c:pt idx="233">
                  <c:v>834.33</c:v>
                </c:pt>
                <c:pt idx="234">
                  <c:v>834.22</c:v>
                </c:pt>
                <c:pt idx="235">
                  <c:v>834.05</c:v>
                </c:pt>
                <c:pt idx="236">
                  <c:v>833.92</c:v>
                </c:pt>
                <c:pt idx="237">
                  <c:v>833.8</c:v>
                </c:pt>
                <c:pt idx="238">
                  <c:v>833.75</c:v>
                </c:pt>
                <c:pt idx="239">
                  <c:v>833.67</c:v>
                </c:pt>
                <c:pt idx="240">
                  <c:v>833.55</c:v>
                </c:pt>
                <c:pt idx="241">
                  <c:v>833.41</c:v>
                </c:pt>
                <c:pt idx="242">
                  <c:v>833.25</c:v>
                </c:pt>
                <c:pt idx="243">
                  <c:v>833.14</c:v>
                </c:pt>
                <c:pt idx="244">
                  <c:v>833.01</c:v>
                </c:pt>
                <c:pt idx="245">
                  <c:v>832.95</c:v>
                </c:pt>
                <c:pt idx="246">
                  <c:v>832.93</c:v>
                </c:pt>
                <c:pt idx="247">
                  <c:v>833.27</c:v>
                </c:pt>
                <c:pt idx="248">
                  <c:v>833.5</c:v>
                </c:pt>
                <c:pt idx="249">
                  <c:v>833.6</c:v>
                </c:pt>
                <c:pt idx="250">
                  <c:v>833.61</c:v>
                </c:pt>
                <c:pt idx="251">
                  <c:v>833.56</c:v>
                </c:pt>
                <c:pt idx="252">
                  <c:v>833.56</c:v>
                </c:pt>
                <c:pt idx="253">
                  <c:v>833.55</c:v>
                </c:pt>
                <c:pt idx="254">
                  <c:v>833.5</c:v>
                </c:pt>
                <c:pt idx="255">
                  <c:v>833.39</c:v>
                </c:pt>
                <c:pt idx="256">
                  <c:v>833.3</c:v>
                </c:pt>
                <c:pt idx="257">
                  <c:v>833.17</c:v>
                </c:pt>
                <c:pt idx="258">
                  <c:v>833.11</c:v>
                </c:pt>
                <c:pt idx="259">
                  <c:v>833.05</c:v>
                </c:pt>
                <c:pt idx="260">
                  <c:v>833.01</c:v>
                </c:pt>
                <c:pt idx="261">
                  <c:v>832.97</c:v>
                </c:pt>
                <c:pt idx="262">
                  <c:v>832.92</c:v>
                </c:pt>
                <c:pt idx="263">
                  <c:v>832.75</c:v>
                </c:pt>
                <c:pt idx="264">
                  <c:v>832.67</c:v>
                </c:pt>
                <c:pt idx="265">
                  <c:v>832.93</c:v>
                </c:pt>
                <c:pt idx="266">
                  <c:v>833.08</c:v>
                </c:pt>
                <c:pt idx="267">
                  <c:v>833.08</c:v>
                </c:pt>
                <c:pt idx="268">
                  <c:v>833</c:v>
                </c:pt>
                <c:pt idx="269">
                  <c:v>832.91</c:v>
                </c:pt>
                <c:pt idx="270">
                  <c:v>832.73</c:v>
                </c:pt>
                <c:pt idx="271">
                  <c:v>832.58</c:v>
                </c:pt>
                <c:pt idx="272">
                  <c:v>832.35</c:v>
                </c:pt>
                <c:pt idx="273">
                  <c:v>832.35</c:v>
                </c:pt>
                <c:pt idx="274">
                  <c:v>832.3</c:v>
                </c:pt>
                <c:pt idx="275">
                  <c:v>832.22</c:v>
                </c:pt>
                <c:pt idx="276">
                  <c:v>832.08</c:v>
                </c:pt>
                <c:pt idx="277">
                  <c:v>831.95</c:v>
                </c:pt>
                <c:pt idx="278">
                  <c:v>831.78</c:v>
                </c:pt>
                <c:pt idx="279">
                  <c:v>831.63</c:v>
                </c:pt>
                <c:pt idx="280">
                  <c:v>831.58</c:v>
                </c:pt>
                <c:pt idx="281">
                  <c:v>831.53</c:v>
                </c:pt>
                <c:pt idx="282">
                  <c:v>831.44</c:v>
                </c:pt>
                <c:pt idx="283">
                  <c:v>831.41</c:v>
                </c:pt>
                <c:pt idx="284">
                  <c:v>831.2</c:v>
                </c:pt>
                <c:pt idx="285">
                  <c:v>831.15</c:v>
                </c:pt>
                <c:pt idx="286">
                  <c:v>831.07</c:v>
                </c:pt>
                <c:pt idx="287">
                  <c:v>831.05</c:v>
                </c:pt>
                <c:pt idx="288">
                  <c:v>831.03</c:v>
                </c:pt>
                <c:pt idx="289">
                  <c:v>830.92</c:v>
                </c:pt>
                <c:pt idx="290">
                  <c:v>830.83</c:v>
                </c:pt>
                <c:pt idx="291">
                  <c:v>830.87</c:v>
                </c:pt>
                <c:pt idx="292">
                  <c:v>830.86</c:v>
                </c:pt>
                <c:pt idx="293">
                  <c:v>830.77</c:v>
                </c:pt>
                <c:pt idx="294">
                  <c:v>830.68</c:v>
                </c:pt>
                <c:pt idx="295">
                  <c:v>830.65</c:v>
                </c:pt>
                <c:pt idx="296">
                  <c:v>830.54</c:v>
                </c:pt>
                <c:pt idx="297">
                  <c:v>830.49</c:v>
                </c:pt>
                <c:pt idx="298">
                  <c:v>830.44</c:v>
                </c:pt>
                <c:pt idx="299">
                  <c:v>830.35</c:v>
                </c:pt>
                <c:pt idx="300">
                  <c:v>830.32</c:v>
                </c:pt>
                <c:pt idx="301">
                  <c:v>830.33</c:v>
                </c:pt>
                <c:pt idx="302">
                  <c:v>830.31</c:v>
                </c:pt>
                <c:pt idx="303">
                  <c:v>830.23</c:v>
                </c:pt>
                <c:pt idx="304">
                  <c:v>830.18</c:v>
                </c:pt>
                <c:pt idx="305">
                  <c:v>830.05</c:v>
                </c:pt>
                <c:pt idx="306">
                  <c:v>829.99</c:v>
                </c:pt>
                <c:pt idx="307">
                  <c:v>830</c:v>
                </c:pt>
                <c:pt idx="308">
                  <c:v>830.08</c:v>
                </c:pt>
                <c:pt idx="309">
                  <c:v>830.06</c:v>
                </c:pt>
                <c:pt idx="310">
                  <c:v>830.02</c:v>
                </c:pt>
                <c:pt idx="311">
                  <c:v>829.94</c:v>
                </c:pt>
                <c:pt idx="312">
                  <c:v>829.87</c:v>
                </c:pt>
                <c:pt idx="313">
                  <c:v>829.81</c:v>
                </c:pt>
                <c:pt idx="314">
                  <c:v>829.73</c:v>
                </c:pt>
                <c:pt idx="315">
                  <c:v>829.72</c:v>
                </c:pt>
                <c:pt idx="316">
                  <c:v>829.7</c:v>
                </c:pt>
                <c:pt idx="317">
                  <c:v>829.61</c:v>
                </c:pt>
                <c:pt idx="318">
                  <c:v>829.58</c:v>
                </c:pt>
                <c:pt idx="319">
                  <c:v>829.85</c:v>
                </c:pt>
                <c:pt idx="320">
                  <c:v>830.11</c:v>
                </c:pt>
                <c:pt idx="321">
                  <c:v>830.07</c:v>
                </c:pt>
                <c:pt idx="322">
                  <c:v>830.1</c:v>
                </c:pt>
                <c:pt idx="323">
                  <c:v>830.12</c:v>
                </c:pt>
                <c:pt idx="324">
                  <c:v>829.85</c:v>
                </c:pt>
                <c:pt idx="325">
                  <c:v>829.78</c:v>
                </c:pt>
                <c:pt idx="326">
                  <c:v>829.76</c:v>
                </c:pt>
                <c:pt idx="327">
                  <c:v>829.67</c:v>
                </c:pt>
                <c:pt idx="328">
                  <c:v>829.53</c:v>
                </c:pt>
                <c:pt idx="329">
                  <c:v>829.56</c:v>
                </c:pt>
                <c:pt idx="330">
                  <c:v>829.61</c:v>
                </c:pt>
                <c:pt idx="331">
                  <c:v>829.69</c:v>
                </c:pt>
                <c:pt idx="332">
                  <c:v>829.82</c:v>
                </c:pt>
                <c:pt idx="333">
                  <c:v>829.98</c:v>
                </c:pt>
                <c:pt idx="334">
                  <c:v>829.91</c:v>
                </c:pt>
                <c:pt idx="335">
                  <c:v>829.58</c:v>
                </c:pt>
                <c:pt idx="336">
                  <c:v>829.65</c:v>
                </c:pt>
                <c:pt idx="337">
                  <c:v>829.68</c:v>
                </c:pt>
                <c:pt idx="338">
                  <c:v>829.33</c:v>
                </c:pt>
                <c:pt idx="339">
                  <c:v>828.8</c:v>
                </c:pt>
                <c:pt idx="340">
                  <c:v>828.55</c:v>
                </c:pt>
                <c:pt idx="341">
                  <c:v>828.18</c:v>
                </c:pt>
                <c:pt idx="342">
                  <c:v>827.58</c:v>
                </c:pt>
                <c:pt idx="343">
                  <c:v>826.97</c:v>
                </c:pt>
                <c:pt idx="344">
                  <c:v>826.28</c:v>
                </c:pt>
                <c:pt idx="345">
                  <c:v>825.48</c:v>
                </c:pt>
                <c:pt idx="346">
                  <c:v>824.66</c:v>
                </c:pt>
                <c:pt idx="347">
                  <c:v>823.83</c:v>
                </c:pt>
                <c:pt idx="348">
                  <c:v>822.91</c:v>
                </c:pt>
                <c:pt idx="349">
                  <c:v>822.98</c:v>
                </c:pt>
                <c:pt idx="350">
                  <c:v>823.12</c:v>
                </c:pt>
                <c:pt idx="351">
                  <c:v>823.18</c:v>
                </c:pt>
                <c:pt idx="352">
                  <c:v>823.2</c:v>
                </c:pt>
                <c:pt idx="353">
                  <c:v>823.17</c:v>
                </c:pt>
                <c:pt idx="354">
                  <c:v>823.14</c:v>
                </c:pt>
                <c:pt idx="355">
                  <c:v>823.36</c:v>
                </c:pt>
                <c:pt idx="356">
                  <c:v>824.41</c:v>
                </c:pt>
                <c:pt idx="357">
                  <c:v>825.01</c:v>
                </c:pt>
                <c:pt idx="358">
                  <c:v>825.35</c:v>
                </c:pt>
                <c:pt idx="359">
                  <c:v>825.58</c:v>
                </c:pt>
                <c:pt idx="360">
                  <c:v>826.02</c:v>
                </c:pt>
                <c:pt idx="361">
                  <c:v>826.5</c:v>
                </c:pt>
                <c:pt idx="362">
                  <c:v>826.63</c:v>
                </c:pt>
                <c:pt idx="363">
                  <c:v>826.37</c:v>
                </c:pt>
                <c:pt idx="364">
                  <c:v>826.59</c:v>
                </c:pt>
              </c:numCache>
            </c:numRef>
          </c:val>
          <c:smooth val="0"/>
        </c:ser>
        <c:ser>
          <c:idx val="7"/>
          <c:order val="5"/>
          <c:tx>
            <c:strRef>
              <c:f>Data!$T$5</c:f>
              <c:strCache>
                <c:ptCount val="1"/>
                <c:pt idx="0">
                  <c:v>Y2016</c:v>
                </c:pt>
              </c:strCache>
            </c:strRef>
          </c:tx>
          <c:spPr>
            <a:ln w="63500">
              <a:solidFill>
                <a:srgbClr val="FF0000"/>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Data!$T$6:$T$370</c:f>
              <c:numCache>
                <c:formatCode>General</c:formatCode>
                <c:ptCount val="365"/>
                <c:pt idx="0">
                  <c:v>843.51</c:v>
                </c:pt>
                <c:pt idx="1">
                  <c:v>844.13</c:v>
                </c:pt>
                <c:pt idx="2">
                  <c:v>844.65</c:v>
                </c:pt>
                <c:pt idx="3">
                  <c:v>844.34</c:v>
                </c:pt>
                <c:pt idx="4">
                  <c:v>843.57</c:v>
                </c:pt>
                <c:pt idx="5">
                  <c:v>842.72</c:v>
                </c:pt>
                <c:pt idx="6">
                  <c:v>841.88</c:v>
                </c:pt>
                <c:pt idx="7">
                  <c:v>840.98</c:v>
                </c:pt>
                <c:pt idx="8">
                  <c:v>840.02</c:v>
                </c:pt>
                <c:pt idx="9">
                  <c:v>839.13</c:v>
                </c:pt>
                <c:pt idx="10">
                  <c:v>838.23</c:v>
                </c:pt>
                <c:pt idx="11">
                  <c:v>837.27</c:v>
                </c:pt>
                <c:pt idx="12">
                  <c:v>836.32</c:v>
                </c:pt>
                <c:pt idx="13">
                  <c:v>835.59</c:v>
                </c:pt>
                <c:pt idx="14">
                  <c:v>836.23</c:v>
                </c:pt>
                <c:pt idx="15">
                  <c:v>836.75</c:v>
                </c:pt>
                <c:pt idx="16">
                  <c:v>836.54</c:v>
                </c:pt>
                <c:pt idx="17">
                  <c:v>836.07</c:v>
                </c:pt>
                <c:pt idx="18">
                  <c:v>835.24</c:v>
                </c:pt>
                <c:pt idx="19">
                  <c:v>833.96</c:v>
                </c:pt>
                <c:pt idx="20">
                  <c:v>832.74</c:v>
                </c:pt>
                <c:pt idx="21">
                  <c:v>833.65</c:v>
                </c:pt>
                <c:pt idx="22">
                  <c:v>834.8</c:v>
                </c:pt>
                <c:pt idx="23">
                  <c:v>835.48</c:v>
                </c:pt>
                <c:pt idx="24">
                  <c:v>835.27</c:v>
                </c:pt>
                <c:pt idx="25">
                  <c:v>834.52</c:v>
                </c:pt>
                <c:pt idx="26">
                  <c:v>833.83</c:v>
                </c:pt>
                <c:pt idx="27">
                  <c:v>833.04</c:v>
                </c:pt>
                <c:pt idx="28">
                  <c:v>832.17</c:v>
                </c:pt>
                <c:pt idx="29">
                  <c:v>831.23</c:v>
                </c:pt>
                <c:pt idx="30">
                  <c:v>830.3</c:v>
                </c:pt>
                <c:pt idx="31">
                  <c:v>829.3</c:v>
                </c:pt>
                <c:pt idx="32">
                  <c:v>828.27</c:v>
                </c:pt>
                <c:pt idx="33">
                  <c:v>828.31</c:v>
                </c:pt>
                <c:pt idx="34">
                  <c:v>828.07</c:v>
                </c:pt>
                <c:pt idx="35">
                  <c:v>827.88</c:v>
                </c:pt>
                <c:pt idx="36">
                  <c:v>827.98</c:v>
                </c:pt>
                <c:pt idx="37">
                  <c:v>828.01</c:v>
                </c:pt>
                <c:pt idx="38">
                  <c:v>828</c:v>
                </c:pt>
                <c:pt idx="39">
                  <c:v>827.95</c:v>
                </c:pt>
                <c:pt idx="40">
                  <c:v>827.91</c:v>
                </c:pt>
                <c:pt idx="41">
                  <c:v>827.83</c:v>
                </c:pt>
                <c:pt idx="42">
                  <c:v>827.72</c:v>
                </c:pt>
                <c:pt idx="43">
                  <c:v>827.6</c:v>
                </c:pt>
                <c:pt idx="44">
                  <c:v>827.49</c:v>
                </c:pt>
                <c:pt idx="45">
                  <c:v>827.41</c:v>
                </c:pt>
                <c:pt idx="46">
                  <c:v>827.76</c:v>
                </c:pt>
                <c:pt idx="47">
                  <c:v>828.14</c:v>
                </c:pt>
                <c:pt idx="48">
                  <c:v>828.38</c:v>
                </c:pt>
                <c:pt idx="49">
                  <c:v>828.58</c:v>
                </c:pt>
                <c:pt idx="50">
                  <c:v>828.76</c:v>
                </c:pt>
                <c:pt idx="51">
                  <c:v>828.96</c:v>
                </c:pt>
                <c:pt idx="52">
                  <c:v>829.4</c:v>
                </c:pt>
                <c:pt idx="53">
                  <c:v>830.98</c:v>
                </c:pt>
                <c:pt idx="54">
                  <c:v>833.62</c:v>
                </c:pt>
                <c:pt idx="55">
                  <c:v>835.12</c:v>
                </c:pt>
                <c:pt idx="56">
                  <c:v>835.23</c:v>
                </c:pt>
                <c:pt idx="57">
                  <c:v>835.01</c:v>
                </c:pt>
                <c:pt idx="58">
                  <c:v>835.53</c:v>
                </c:pt>
                <c:pt idx="59">
                  <c:v>835.78</c:v>
                </c:pt>
                <c:pt idx="60">
                  <c:v>835.65</c:v>
                </c:pt>
                <c:pt idx="61">
                  <c:v>835.64</c:v>
                </c:pt>
                <c:pt idx="62">
                  <c:v>835.48</c:v>
                </c:pt>
                <c:pt idx="63">
                  <c:v>835.26</c:v>
                </c:pt>
                <c:pt idx="64">
                  <c:v>834.89</c:v>
                </c:pt>
                <c:pt idx="65">
                  <c:v>834.5</c:v>
                </c:pt>
                <c:pt idx="66">
                  <c:v>834.04</c:v>
                </c:pt>
                <c:pt idx="67">
                  <c:v>833.59</c:v>
                </c:pt>
                <c:pt idx="68">
                  <c:v>833.09</c:v>
                </c:pt>
                <c:pt idx="69">
                  <c:v>832.95</c:v>
                </c:pt>
                <c:pt idx="70">
                  <c:v>833.02</c:v>
                </c:pt>
                <c:pt idx="71">
                  <c:v>833.07</c:v>
                </c:pt>
                <c:pt idx="72">
                  <c:v>833.13</c:v>
                </c:pt>
                <c:pt idx="73">
                  <c:v>833.2</c:v>
                </c:pt>
                <c:pt idx="74">
                  <c:v>833.24</c:v>
                </c:pt>
                <c:pt idx="75">
                  <c:v>833.24</c:v>
                </c:pt>
                <c:pt idx="76">
                  <c:v>833.36</c:v>
                </c:pt>
                <c:pt idx="77">
                  <c:v>833.57</c:v>
                </c:pt>
                <c:pt idx="78">
                  <c:v>833.75</c:v>
                </c:pt>
                <c:pt idx="79">
                  <c:v>833.9</c:v>
                </c:pt>
                <c:pt idx="80">
                  <c:v>834.09</c:v>
                </c:pt>
                <c:pt idx="81">
                  <c:v>834.26</c:v>
                </c:pt>
                <c:pt idx="82">
                  <c:v>834.41</c:v>
                </c:pt>
                <c:pt idx="83">
                  <c:v>834.64</c:v>
                </c:pt>
                <c:pt idx="84">
                  <c:v>834.88</c:v>
                </c:pt>
                <c:pt idx="85">
                  <c:v>835.1</c:v>
                </c:pt>
                <c:pt idx="86">
                  <c:v>835.34</c:v>
                </c:pt>
                <c:pt idx="87">
                  <c:v>835.56</c:v>
                </c:pt>
                <c:pt idx="88">
                  <c:v>835.78</c:v>
                </c:pt>
                <c:pt idx="89">
                  <c:v>835.96</c:v>
                </c:pt>
                <c:pt idx="90">
                  <c:v>836.17</c:v>
                </c:pt>
                <c:pt idx="91">
                  <c:v>836.57</c:v>
                </c:pt>
                <c:pt idx="92">
                  <c:v>836.9</c:v>
                </c:pt>
                <c:pt idx="93">
                  <c:v>837.15</c:v>
                </c:pt>
                <c:pt idx="94">
                  <c:v>837.26</c:v>
                </c:pt>
                <c:pt idx="95">
                  <c:v>837.33</c:v>
                </c:pt>
                <c:pt idx="96">
                  <c:v>837.42</c:v>
                </c:pt>
                <c:pt idx="97">
                  <c:v>837.81</c:v>
                </c:pt>
                <c:pt idx="98">
                  <c:v>838.04</c:v>
                </c:pt>
                <c:pt idx="99">
                  <c:v>838.24</c:v>
                </c:pt>
                <c:pt idx="100">
                  <c:v>838.41</c:v>
                </c:pt>
                <c:pt idx="101">
                  <c:v>838.64</c:v>
                </c:pt>
                <c:pt idx="102">
                  <c:v>838.83</c:v>
                </c:pt>
                <c:pt idx="103">
                  <c:v>838.93</c:v>
                </c:pt>
                <c:pt idx="104">
                  <c:v>839.05</c:v>
                </c:pt>
                <c:pt idx="105">
                  <c:v>839.11</c:v>
                </c:pt>
                <c:pt idx="106">
                  <c:v>839.13</c:v>
                </c:pt>
                <c:pt idx="107">
                  <c:v>839.16</c:v>
                </c:pt>
                <c:pt idx="108">
                  <c:v>839.19</c:v>
                </c:pt>
                <c:pt idx="109">
                  <c:v>839.22</c:v>
                </c:pt>
                <c:pt idx="110">
                  <c:v>839.24</c:v>
                </c:pt>
                <c:pt idx="111">
                  <c:v>839.29</c:v>
                </c:pt>
                <c:pt idx="112">
                  <c:v>839.5</c:v>
                </c:pt>
                <c:pt idx="113">
                  <c:v>839.79</c:v>
                </c:pt>
                <c:pt idx="114">
                  <c:v>839.92</c:v>
                </c:pt>
                <c:pt idx="115">
                  <c:v>839.99</c:v>
                </c:pt>
                <c:pt idx="116">
                  <c:v>840.02</c:v>
                </c:pt>
                <c:pt idx="117">
                  <c:v>840.03</c:v>
                </c:pt>
                <c:pt idx="118">
                  <c:v>840.03</c:v>
                </c:pt>
                <c:pt idx="119">
                  <c:v>840.02</c:v>
                </c:pt>
                <c:pt idx="120">
                  <c:v>840.02</c:v>
                </c:pt>
                <c:pt idx="121">
                  <c:v>840.14</c:v>
                </c:pt>
                <c:pt idx="122">
                  <c:v>840.24</c:v>
                </c:pt>
                <c:pt idx="123">
                  <c:v>840.29</c:v>
                </c:pt>
                <c:pt idx="124">
                  <c:v>840.26</c:v>
                </c:pt>
                <c:pt idx="125">
                  <c:v>840.15</c:v>
                </c:pt>
                <c:pt idx="126">
                  <c:v>840.07</c:v>
                </c:pt>
                <c:pt idx="127">
                  <c:v>840.02</c:v>
                </c:pt>
                <c:pt idx="128">
                  <c:v>839.96</c:v>
                </c:pt>
                <c:pt idx="129">
                  <c:v>839.89</c:v>
                </c:pt>
                <c:pt idx="130">
                  <c:v>839.85</c:v>
                </c:pt>
                <c:pt idx="131">
                  <c:v>839.86</c:v>
                </c:pt>
                <c:pt idx="132">
                  <c:v>839.9</c:v>
                </c:pt>
                <c:pt idx="133">
                  <c:v>839.99</c:v>
                </c:pt>
                <c:pt idx="134">
                  <c:v>839.98</c:v>
                </c:pt>
                <c:pt idx="135">
                  <c:v>839.97</c:v>
                </c:pt>
                <c:pt idx="136">
                  <c:v>839.96</c:v>
                </c:pt>
                <c:pt idx="137">
                  <c:v>840.03</c:v>
                </c:pt>
                <c:pt idx="138">
                  <c:v>840.08</c:v>
                </c:pt>
                <c:pt idx="139">
                  <c:v>840.11</c:v>
                </c:pt>
                <c:pt idx="140">
                  <c:v>840.12</c:v>
                </c:pt>
                <c:pt idx="141">
                  <c:v>840.18</c:v>
                </c:pt>
                <c:pt idx="142">
                  <c:v>840.22</c:v>
                </c:pt>
                <c:pt idx="143">
                  <c:v>840.22</c:v>
                </c:pt>
                <c:pt idx="144">
                  <c:v>840.2</c:v>
                </c:pt>
                <c:pt idx="145">
                  <c:v>840.16</c:v>
                </c:pt>
                <c:pt idx="146">
                  <c:v>840.15</c:v>
                </c:pt>
                <c:pt idx="147">
                  <c:v>840.12</c:v>
                </c:pt>
                <c:pt idx="148">
                  <c:v>840.05</c:v>
                </c:pt>
                <c:pt idx="149">
                  <c:v>840.02</c:v>
                </c:pt>
                <c:pt idx="150">
                  <c:v>839.97</c:v>
                </c:pt>
                <c:pt idx="151">
                  <c:v>839.95</c:v>
                </c:pt>
                <c:pt idx="152">
                  <c:v>839.95</c:v>
                </c:pt>
                <c:pt idx="153">
                  <c:v>840</c:v>
                </c:pt>
                <c:pt idx="154">
                  <c:v>840.03</c:v>
                </c:pt>
                <c:pt idx="155">
                  <c:v>840.1</c:v>
                </c:pt>
                <c:pt idx="156">
                  <c:v>840.16</c:v>
                </c:pt>
                <c:pt idx="157">
                  <c:v>840.22</c:v>
                </c:pt>
                <c:pt idx="158">
                  <c:v>840.31</c:v>
                </c:pt>
              </c:numCache>
            </c:numRef>
          </c:val>
          <c:smooth val="0"/>
        </c:ser>
        <c:dLbls>
          <c:showLegendKey val="0"/>
          <c:showVal val="0"/>
          <c:showCatName val="0"/>
          <c:showSerName val="0"/>
          <c:showPercent val="0"/>
          <c:showBubbleSize val="0"/>
        </c:dLbls>
        <c:marker val="1"/>
        <c:smooth val="0"/>
        <c:axId val="120983552"/>
        <c:axId val="120985088"/>
      </c:lineChart>
      <c:dateAx>
        <c:axId val="120983552"/>
        <c:scaling>
          <c:orientation val="minMax"/>
        </c:scaling>
        <c:delete val="0"/>
        <c:axPos val="b"/>
        <c:majorGridlines>
          <c:spPr>
            <a:ln>
              <a:prstDash val="dash"/>
            </a:ln>
          </c:spPr>
        </c:majorGridlines>
        <c:numFmt formatCode="m/d;@" sourceLinked="0"/>
        <c:majorTickMark val="out"/>
        <c:minorTickMark val="none"/>
        <c:tickLblPos val="nextTo"/>
        <c:txPr>
          <a:bodyPr/>
          <a:lstStyle/>
          <a:p>
            <a:pPr>
              <a:defRPr sz="1200"/>
            </a:pPr>
            <a:endParaRPr lang="en-US"/>
          </a:p>
        </c:txPr>
        <c:crossAx val="120985088"/>
        <c:crosses val="autoZero"/>
        <c:auto val="1"/>
        <c:lblOffset val="100"/>
        <c:baseTimeUnit val="days"/>
      </c:dateAx>
      <c:valAx>
        <c:axId val="120985088"/>
        <c:scaling>
          <c:orientation val="minMax"/>
          <c:min val="795"/>
        </c:scaling>
        <c:delete val="0"/>
        <c:axPos val="l"/>
        <c:majorGridlines>
          <c:spPr>
            <a:ln>
              <a:prstDash val="dash"/>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0983552"/>
        <c:crosses val="autoZero"/>
        <c:crossBetween val="between"/>
      </c:valAx>
    </c:plotArea>
    <c:legend>
      <c:legendPos val="r"/>
      <c:layout>
        <c:manualLayout>
          <c:xMode val="edge"/>
          <c:yMode val="edge"/>
          <c:x val="0.22189938117169275"/>
          <c:y val="0.49641119860017496"/>
          <c:w val="0.19393825518175056"/>
          <c:h val="0.2922491052254832"/>
        </c:manualLayout>
      </c:layout>
      <c:overlay val="0"/>
      <c:spPr>
        <a:solidFill>
          <a:schemeClr val="bg1"/>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LAKE</a:t>
            </a:r>
            <a:r>
              <a:rPr lang="en-US" baseline="0"/>
              <a:t> LANIER ELEVATION</a:t>
            </a:r>
            <a:endParaRPr lang="en-US"/>
          </a:p>
        </c:rich>
      </c:tx>
      <c:overlay val="0"/>
    </c:title>
    <c:autoTitleDeleted val="0"/>
    <c:plotArea>
      <c:layout>
        <c:manualLayout>
          <c:layoutTarget val="inner"/>
          <c:xMode val="edge"/>
          <c:yMode val="edge"/>
          <c:x val="8.3887033225223437E-2"/>
          <c:y val="8.2889585101626487E-2"/>
          <c:w val="0.90439356335712751"/>
          <c:h val="0.86655918410279176"/>
        </c:manualLayout>
      </c:layout>
      <c:lineChart>
        <c:grouping val="standard"/>
        <c:varyColors val="0"/>
        <c:ser>
          <c:idx val="0"/>
          <c:order val="0"/>
          <c:tx>
            <c:strRef>
              <c:f>Data!$B$5</c:f>
              <c:strCache>
                <c:ptCount val="1"/>
                <c:pt idx="0">
                  <c:v>Top of conservation</c:v>
                </c:pt>
              </c:strCache>
            </c:strRef>
          </c:tx>
          <c:spPr>
            <a:ln w="44450">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Data!$B$6:$B$370</c:f>
              <c:numCache>
                <c:formatCode>General</c:formatCode>
                <c:ptCount val="365"/>
                <c:pt idx="0">
                  <c:v>1070</c:v>
                </c:pt>
                <c:pt idx="1">
                  <c:v>1070</c:v>
                </c:pt>
                <c:pt idx="2">
                  <c:v>1070</c:v>
                </c:pt>
                <c:pt idx="3">
                  <c:v>1070</c:v>
                </c:pt>
                <c:pt idx="4">
                  <c:v>1070</c:v>
                </c:pt>
                <c:pt idx="5">
                  <c:v>1070</c:v>
                </c:pt>
                <c:pt idx="6">
                  <c:v>1070</c:v>
                </c:pt>
                <c:pt idx="7">
                  <c:v>1070</c:v>
                </c:pt>
                <c:pt idx="8">
                  <c:v>1070</c:v>
                </c:pt>
                <c:pt idx="9">
                  <c:v>1070</c:v>
                </c:pt>
                <c:pt idx="10">
                  <c:v>1070</c:v>
                </c:pt>
                <c:pt idx="11">
                  <c:v>1070</c:v>
                </c:pt>
                <c:pt idx="12">
                  <c:v>1070</c:v>
                </c:pt>
                <c:pt idx="13">
                  <c:v>1070</c:v>
                </c:pt>
                <c:pt idx="14">
                  <c:v>1070</c:v>
                </c:pt>
                <c:pt idx="15">
                  <c:v>1070</c:v>
                </c:pt>
                <c:pt idx="16">
                  <c:v>1070</c:v>
                </c:pt>
                <c:pt idx="17">
                  <c:v>1070</c:v>
                </c:pt>
                <c:pt idx="18">
                  <c:v>1070</c:v>
                </c:pt>
                <c:pt idx="19">
                  <c:v>1070</c:v>
                </c:pt>
                <c:pt idx="20">
                  <c:v>1070</c:v>
                </c:pt>
                <c:pt idx="21">
                  <c:v>1070</c:v>
                </c:pt>
                <c:pt idx="22">
                  <c:v>1070</c:v>
                </c:pt>
                <c:pt idx="23">
                  <c:v>1070</c:v>
                </c:pt>
                <c:pt idx="24">
                  <c:v>1070</c:v>
                </c:pt>
                <c:pt idx="25">
                  <c:v>1070</c:v>
                </c:pt>
                <c:pt idx="26">
                  <c:v>1070</c:v>
                </c:pt>
                <c:pt idx="27">
                  <c:v>1070</c:v>
                </c:pt>
                <c:pt idx="28">
                  <c:v>1070</c:v>
                </c:pt>
                <c:pt idx="29">
                  <c:v>1070</c:v>
                </c:pt>
                <c:pt idx="30">
                  <c:v>1070</c:v>
                </c:pt>
                <c:pt idx="31">
                  <c:v>1070</c:v>
                </c:pt>
                <c:pt idx="32">
                  <c:v>1070</c:v>
                </c:pt>
                <c:pt idx="33">
                  <c:v>1070</c:v>
                </c:pt>
                <c:pt idx="34">
                  <c:v>1070</c:v>
                </c:pt>
                <c:pt idx="35">
                  <c:v>1070</c:v>
                </c:pt>
                <c:pt idx="36">
                  <c:v>1070</c:v>
                </c:pt>
                <c:pt idx="37">
                  <c:v>1070</c:v>
                </c:pt>
                <c:pt idx="38">
                  <c:v>1070</c:v>
                </c:pt>
                <c:pt idx="39">
                  <c:v>1070</c:v>
                </c:pt>
                <c:pt idx="40">
                  <c:v>1070</c:v>
                </c:pt>
                <c:pt idx="41">
                  <c:v>1070</c:v>
                </c:pt>
                <c:pt idx="42">
                  <c:v>1070</c:v>
                </c:pt>
                <c:pt idx="43">
                  <c:v>1070</c:v>
                </c:pt>
                <c:pt idx="44">
                  <c:v>1070</c:v>
                </c:pt>
                <c:pt idx="45">
                  <c:v>1070</c:v>
                </c:pt>
                <c:pt idx="46">
                  <c:v>1070</c:v>
                </c:pt>
                <c:pt idx="47">
                  <c:v>1070</c:v>
                </c:pt>
                <c:pt idx="48">
                  <c:v>1070</c:v>
                </c:pt>
                <c:pt idx="49">
                  <c:v>1070</c:v>
                </c:pt>
                <c:pt idx="50">
                  <c:v>1070</c:v>
                </c:pt>
                <c:pt idx="51">
                  <c:v>1070</c:v>
                </c:pt>
                <c:pt idx="52">
                  <c:v>1070</c:v>
                </c:pt>
                <c:pt idx="53">
                  <c:v>1070</c:v>
                </c:pt>
                <c:pt idx="54">
                  <c:v>1070</c:v>
                </c:pt>
                <c:pt idx="55">
                  <c:v>1070</c:v>
                </c:pt>
                <c:pt idx="56">
                  <c:v>1070</c:v>
                </c:pt>
                <c:pt idx="57">
                  <c:v>1070</c:v>
                </c:pt>
                <c:pt idx="58">
                  <c:v>1070</c:v>
                </c:pt>
                <c:pt idx="59">
                  <c:v>1070</c:v>
                </c:pt>
                <c:pt idx="60">
                  <c:v>1070</c:v>
                </c:pt>
                <c:pt idx="61">
                  <c:v>1070</c:v>
                </c:pt>
                <c:pt idx="62">
                  <c:v>1070</c:v>
                </c:pt>
                <c:pt idx="63">
                  <c:v>1070</c:v>
                </c:pt>
                <c:pt idx="64">
                  <c:v>1070</c:v>
                </c:pt>
                <c:pt idx="65">
                  <c:v>1070</c:v>
                </c:pt>
                <c:pt idx="66">
                  <c:v>1070</c:v>
                </c:pt>
                <c:pt idx="67">
                  <c:v>1070</c:v>
                </c:pt>
                <c:pt idx="68">
                  <c:v>1070</c:v>
                </c:pt>
                <c:pt idx="69">
                  <c:v>1070</c:v>
                </c:pt>
                <c:pt idx="70">
                  <c:v>1070</c:v>
                </c:pt>
                <c:pt idx="71">
                  <c:v>1070</c:v>
                </c:pt>
                <c:pt idx="72">
                  <c:v>1070</c:v>
                </c:pt>
                <c:pt idx="73">
                  <c:v>1070</c:v>
                </c:pt>
                <c:pt idx="74">
                  <c:v>1070</c:v>
                </c:pt>
                <c:pt idx="75">
                  <c:v>1070</c:v>
                </c:pt>
                <c:pt idx="76">
                  <c:v>1070</c:v>
                </c:pt>
                <c:pt idx="77">
                  <c:v>1070</c:v>
                </c:pt>
                <c:pt idx="78">
                  <c:v>1070</c:v>
                </c:pt>
                <c:pt idx="79">
                  <c:v>1070</c:v>
                </c:pt>
                <c:pt idx="80">
                  <c:v>1070</c:v>
                </c:pt>
                <c:pt idx="81">
                  <c:v>1070</c:v>
                </c:pt>
                <c:pt idx="82">
                  <c:v>1070</c:v>
                </c:pt>
                <c:pt idx="83">
                  <c:v>1070</c:v>
                </c:pt>
                <c:pt idx="84">
                  <c:v>1070</c:v>
                </c:pt>
                <c:pt idx="85">
                  <c:v>1070</c:v>
                </c:pt>
                <c:pt idx="86">
                  <c:v>1070</c:v>
                </c:pt>
                <c:pt idx="87">
                  <c:v>1070</c:v>
                </c:pt>
                <c:pt idx="88">
                  <c:v>1070</c:v>
                </c:pt>
                <c:pt idx="89">
                  <c:v>1070</c:v>
                </c:pt>
                <c:pt idx="90">
                  <c:v>1070.03</c:v>
                </c:pt>
                <c:pt idx="91">
                  <c:v>1070.06</c:v>
                </c:pt>
                <c:pt idx="92">
                  <c:v>1070.0899999999999</c:v>
                </c:pt>
                <c:pt idx="93">
                  <c:v>1070.1199999999999</c:v>
                </c:pt>
                <c:pt idx="94">
                  <c:v>1070.1500000000001</c:v>
                </c:pt>
                <c:pt idx="95">
                  <c:v>1070.18</c:v>
                </c:pt>
                <c:pt idx="96">
                  <c:v>1070.21</c:v>
                </c:pt>
                <c:pt idx="97">
                  <c:v>1070.24</c:v>
                </c:pt>
                <c:pt idx="98">
                  <c:v>1070.27</c:v>
                </c:pt>
                <c:pt idx="99">
                  <c:v>1070.3</c:v>
                </c:pt>
                <c:pt idx="100">
                  <c:v>1070.33</c:v>
                </c:pt>
                <c:pt idx="101">
                  <c:v>1070.3599999999999</c:v>
                </c:pt>
                <c:pt idx="102">
                  <c:v>1070.3900000000001</c:v>
                </c:pt>
                <c:pt idx="103">
                  <c:v>1070.42</c:v>
                </c:pt>
                <c:pt idx="104">
                  <c:v>1070.45</c:v>
                </c:pt>
                <c:pt idx="105">
                  <c:v>1070.48</c:v>
                </c:pt>
                <c:pt idx="106">
                  <c:v>1070.51</c:v>
                </c:pt>
                <c:pt idx="107">
                  <c:v>1070.54</c:v>
                </c:pt>
                <c:pt idx="108">
                  <c:v>1070.57</c:v>
                </c:pt>
                <c:pt idx="109">
                  <c:v>1070.5999999999999</c:v>
                </c:pt>
                <c:pt idx="110">
                  <c:v>1070.6300000000001</c:v>
                </c:pt>
                <c:pt idx="111">
                  <c:v>1070.6600000000001</c:v>
                </c:pt>
                <c:pt idx="112">
                  <c:v>1070.69</c:v>
                </c:pt>
                <c:pt idx="113">
                  <c:v>1070.72</c:v>
                </c:pt>
                <c:pt idx="114">
                  <c:v>1070.75</c:v>
                </c:pt>
                <c:pt idx="115">
                  <c:v>1070.78</c:v>
                </c:pt>
                <c:pt idx="116">
                  <c:v>1070.81</c:v>
                </c:pt>
                <c:pt idx="117">
                  <c:v>1070.8399999999999</c:v>
                </c:pt>
                <c:pt idx="118">
                  <c:v>1070.8699999999999</c:v>
                </c:pt>
                <c:pt idx="119">
                  <c:v>1070.9000000000001</c:v>
                </c:pt>
                <c:pt idx="120">
                  <c:v>1071</c:v>
                </c:pt>
                <c:pt idx="121">
                  <c:v>1071</c:v>
                </c:pt>
                <c:pt idx="122">
                  <c:v>1071</c:v>
                </c:pt>
                <c:pt idx="123">
                  <c:v>1071</c:v>
                </c:pt>
                <c:pt idx="124">
                  <c:v>1071</c:v>
                </c:pt>
                <c:pt idx="125">
                  <c:v>1071</c:v>
                </c:pt>
                <c:pt idx="126">
                  <c:v>1071</c:v>
                </c:pt>
                <c:pt idx="127">
                  <c:v>1071</c:v>
                </c:pt>
                <c:pt idx="128">
                  <c:v>1071</c:v>
                </c:pt>
                <c:pt idx="129">
                  <c:v>1071</c:v>
                </c:pt>
                <c:pt idx="130">
                  <c:v>1071</c:v>
                </c:pt>
                <c:pt idx="131">
                  <c:v>1071</c:v>
                </c:pt>
                <c:pt idx="132">
                  <c:v>1071</c:v>
                </c:pt>
                <c:pt idx="133">
                  <c:v>1071</c:v>
                </c:pt>
                <c:pt idx="134">
                  <c:v>1071</c:v>
                </c:pt>
                <c:pt idx="135">
                  <c:v>1071</c:v>
                </c:pt>
                <c:pt idx="136">
                  <c:v>1071</c:v>
                </c:pt>
                <c:pt idx="137">
                  <c:v>1071</c:v>
                </c:pt>
                <c:pt idx="138">
                  <c:v>1071</c:v>
                </c:pt>
                <c:pt idx="139">
                  <c:v>1071</c:v>
                </c:pt>
                <c:pt idx="140">
                  <c:v>1071</c:v>
                </c:pt>
                <c:pt idx="141">
                  <c:v>1071</c:v>
                </c:pt>
                <c:pt idx="142">
                  <c:v>1071</c:v>
                </c:pt>
                <c:pt idx="143">
                  <c:v>1071</c:v>
                </c:pt>
                <c:pt idx="144">
                  <c:v>1071</c:v>
                </c:pt>
                <c:pt idx="145">
                  <c:v>1071</c:v>
                </c:pt>
                <c:pt idx="146">
                  <c:v>1071</c:v>
                </c:pt>
                <c:pt idx="147">
                  <c:v>1071</c:v>
                </c:pt>
                <c:pt idx="148">
                  <c:v>1071</c:v>
                </c:pt>
                <c:pt idx="149">
                  <c:v>1071</c:v>
                </c:pt>
                <c:pt idx="150">
                  <c:v>1071</c:v>
                </c:pt>
                <c:pt idx="151">
                  <c:v>1071</c:v>
                </c:pt>
                <c:pt idx="152">
                  <c:v>1071</c:v>
                </c:pt>
                <c:pt idx="153">
                  <c:v>1071</c:v>
                </c:pt>
                <c:pt idx="154">
                  <c:v>1071</c:v>
                </c:pt>
                <c:pt idx="155">
                  <c:v>1071</c:v>
                </c:pt>
                <c:pt idx="156">
                  <c:v>1071</c:v>
                </c:pt>
                <c:pt idx="157">
                  <c:v>1071</c:v>
                </c:pt>
                <c:pt idx="158">
                  <c:v>1071</c:v>
                </c:pt>
                <c:pt idx="159">
                  <c:v>1071</c:v>
                </c:pt>
                <c:pt idx="160">
                  <c:v>1071</c:v>
                </c:pt>
                <c:pt idx="161">
                  <c:v>1071</c:v>
                </c:pt>
                <c:pt idx="162">
                  <c:v>1071</c:v>
                </c:pt>
                <c:pt idx="163">
                  <c:v>1071</c:v>
                </c:pt>
                <c:pt idx="164">
                  <c:v>1071</c:v>
                </c:pt>
                <c:pt idx="165">
                  <c:v>1071</c:v>
                </c:pt>
                <c:pt idx="166">
                  <c:v>1071</c:v>
                </c:pt>
                <c:pt idx="167">
                  <c:v>1071</c:v>
                </c:pt>
                <c:pt idx="168">
                  <c:v>1071</c:v>
                </c:pt>
                <c:pt idx="169">
                  <c:v>1071</c:v>
                </c:pt>
                <c:pt idx="170">
                  <c:v>1071</c:v>
                </c:pt>
                <c:pt idx="171">
                  <c:v>1071</c:v>
                </c:pt>
                <c:pt idx="172">
                  <c:v>1071</c:v>
                </c:pt>
                <c:pt idx="173">
                  <c:v>1071</c:v>
                </c:pt>
                <c:pt idx="174">
                  <c:v>1071</c:v>
                </c:pt>
                <c:pt idx="175">
                  <c:v>1071</c:v>
                </c:pt>
                <c:pt idx="176">
                  <c:v>1071</c:v>
                </c:pt>
                <c:pt idx="177">
                  <c:v>1071</c:v>
                </c:pt>
                <c:pt idx="178">
                  <c:v>1071</c:v>
                </c:pt>
                <c:pt idx="179">
                  <c:v>1071</c:v>
                </c:pt>
                <c:pt idx="180">
                  <c:v>1071</c:v>
                </c:pt>
                <c:pt idx="181">
                  <c:v>1071</c:v>
                </c:pt>
                <c:pt idx="182">
                  <c:v>1071</c:v>
                </c:pt>
                <c:pt idx="183">
                  <c:v>1071</c:v>
                </c:pt>
                <c:pt idx="184">
                  <c:v>1071</c:v>
                </c:pt>
                <c:pt idx="185">
                  <c:v>1071</c:v>
                </c:pt>
                <c:pt idx="186">
                  <c:v>1071</c:v>
                </c:pt>
                <c:pt idx="187">
                  <c:v>1071</c:v>
                </c:pt>
                <c:pt idx="188">
                  <c:v>1071</c:v>
                </c:pt>
                <c:pt idx="189">
                  <c:v>1071</c:v>
                </c:pt>
                <c:pt idx="190">
                  <c:v>1071</c:v>
                </c:pt>
                <c:pt idx="191">
                  <c:v>1071</c:v>
                </c:pt>
                <c:pt idx="192">
                  <c:v>1071</c:v>
                </c:pt>
                <c:pt idx="193">
                  <c:v>1071</c:v>
                </c:pt>
                <c:pt idx="194">
                  <c:v>1071</c:v>
                </c:pt>
                <c:pt idx="195">
                  <c:v>1071</c:v>
                </c:pt>
                <c:pt idx="196">
                  <c:v>1071</c:v>
                </c:pt>
                <c:pt idx="197">
                  <c:v>1071</c:v>
                </c:pt>
                <c:pt idx="198">
                  <c:v>1071</c:v>
                </c:pt>
                <c:pt idx="199">
                  <c:v>1071</c:v>
                </c:pt>
                <c:pt idx="200">
                  <c:v>1071</c:v>
                </c:pt>
                <c:pt idx="201">
                  <c:v>1071</c:v>
                </c:pt>
                <c:pt idx="202">
                  <c:v>1071</c:v>
                </c:pt>
                <c:pt idx="203">
                  <c:v>1071</c:v>
                </c:pt>
                <c:pt idx="204">
                  <c:v>1071</c:v>
                </c:pt>
                <c:pt idx="205">
                  <c:v>1071</c:v>
                </c:pt>
                <c:pt idx="206">
                  <c:v>1071</c:v>
                </c:pt>
                <c:pt idx="207">
                  <c:v>1071</c:v>
                </c:pt>
                <c:pt idx="208">
                  <c:v>1071</c:v>
                </c:pt>
                <c:pt idx="209">
                  <c:v>1071</c:v>
                </c:pt>
                <c:pt idx="210">
                  <c:v>1071</c:v>
                </c:pt>
                <c:pt idx="211">
                  <c:v>1071</c:v>
                </c:pt>
                <c:pt idx="212">
                  <c:v>1071</c:v>
                </c:pt>
                <c:pt idx="213">
                  <c:v>1071</c:v>
                </c:pt>
                <c:pt idx="214">
                  <c:v>1071</c:v>
                </c:pt>
                <c:pt idx="215">
                  <c:v>1071</c:v>
                </c:pt>
                <c:pt idx="216">
                  <c:v>1071</c:v>
                </c:pt>
                <c:pt idx="217">
                  <c:v>1071</c:v>
                </c:pt>
                <c:pt idx="218">
                  <c:v>1071</c:v>
                </c:pt>
                <c:pt idx="219">
                  <c:v>1071</c:v>
                </c:pt>
                <c:pt idx="220">
                  <c:v>1071</c:v>
                </c:pt>
                <c:pt idx="221">
                  <c:v>1071</c:v>
                </c:pt>
                <c:pt idx="222">
                  <c:v>1071</c:v>
                </c:pt>
                <c:pt idx="223">
                  <c:v>1071</c:v>
                </c:pt>
                <c:pt idx="224">
                  <c:v>1071</c:v>
                </c:pt>
                <c:pt idx="225">
                  <c:v>1071</c:v>
                </c:pt>
                <c:pt idx="226">
                  <c:v>1071</c:v>
                </c:pt>
                <c:pt idx="227">
                  <c:v>1071</c:v>
                </c:pt>
                <c:pt idx="228">
                  <c:v>1071</c:v>
                </c:pt>
                <c:pt idx="229">
                  <c:v>1071</c:v>
                </c:pt>
                <c:pt idx="230">
                  <c:v>1071</c:v>
                </c:pt>
                <c:pt idx="231">
                  <c:v>1071</c:v>
                </c:pt>
                <c:pt idx="232">
                  <c:v>1071</c:v>
                </c:pt>
                <c:pt idx="233">
                  <c:v>1071</c:v>
                </c:pt>
                <c:pt idx="234">
                  <c:v>1071</c:v>
                </c:pt>
                <c:pt idx="235">
                  <c:v>1071</c:v>
                </c:pt>
                <c:pt idx="236">
                  <c:v>1071</c:v>
                </c:pt>
                <c:pt idx="237">
                  <c:v>1071</c:v>
                </c:pt>
                <c:pt idx="238">
                  <c:v>1071</c:v>
                </c:pt>
                <c:pt idx="239">
                  <c:v>1071</c:v>
                </c:pt>
                <c:pt idx="240">
                  <c:v>1071</c:v>
                </c:pt>
                <c:pt idx="241">
                  <c:v>1071</c:v>
                </c:pt>
                <c:pt idx="242">
                  <c:v>1071</c:v>
                </c:pt>
                <c:pt idx="243">
                  <c:v>1071</c:v>
                </c:pt>
                <c:pt idx="244">
                  <c:v>1071</c:v>
                </c:pt>
                <c:pt idx="245">
                  <c:v>1071</c:v>
                </c:pt>
                <c:pt idx="246">
                  <c:v>1071</c:v>
                </c:pt>
                <c:pt idx="247">
                  <c:v>1071</c:v>
                </c:pt>
                <c:pt idx="248">
                  <c:v>1071</c:v>
                </c:pt>
                <c:pt idx="249">
                  <c:v>1071</c:v>
                </c:pt>
                <c:pt idx="250">
                  <c:v>1071</c:v>
                </c:pt>
                <c:pt idx="251">
                  <c:v>1071</c:v>
                </c:pt>
                <c:pt idx="252">
                  <c:v>1071</c:v>
                </c:pt>
                <c:pt idx="253">
                  <c:v>1071</c:v>
                </c:pt>
                <c:pt idx="254">
                  <c:v>1071</c:v>
                </c:pt>
                <c:pt idx="255">
                  <c:v>1071</c:v>
                </c:pt>
                <c:pt idx="256">
                  <c:v>1071</c:v>
                </c:pt>
                <c:pt idx="257">
                  <c:v>1071</c:v>
                </c:pt>
                <c:pt idx="258">
                  <c:v>1071</c:v>
                </c:pt>
                <c:pt idx="259">
                  <c:v>1071</c:v>
                </c:pt>
                <c:pt idx="260">
                  <c:v>1071</c:v>
                </c:pt>
                <c:pt idx="261">
                  <c:v>1071</c:v>
                </c:pt>
                <c:pt idx="262">
                  <c:v>1071</c:v>
                </c:pt>
                <c:pt idx="263">
                  <c:v>1071</c:v>
                </c:pt>
                <c:pt idx="264">
                  <c:v>1071</c:v>
                </c:pt>
                <c:pt idx="265">
                  <c:v>1071</c:v>
                </c:pt>
                <c:pt idx="266">
                  <c:v>1071</c:v>
                </c:pt>
                <c:pt idx="267">
                  <c:v>1071</c:v>
                </c:pt>
                <c:pt idx="268">
                  <c:v>1071</c:v>
                </c:pt>
                <c:pt idx="269">
                  <c:v>1071</c:v>
                </c:pt>
                <c:pt idx="270">
                  <c:v>1071</c:v>
                </c:pt>
                <c:pt idx="271">
                  <c:v>1071</c:v>
                </c:pt>
                <c:pt idx="272">
                  <c:v>1071</c:v>
                </c:pt>
                <c:pt idx="273">
                  <c:v>1070.9839999999999</c:v>
                </c:pt>
                <c:pt idx="274">
                  <c:v>1070.9680000000001</c:v>
                </c:pt>
                <c:pt idx="275">
                  <c:v>1070.952</c:v>
                </c:pt>
                <c:pt idx="276">
                  <c:v>1070.9359999999999</c:v>
                </c:pt>
                <c:pt idx="277">
                  <c:v>1070.92</c:v>
                </c:pt>
                <c:pt idx="278">
                  <c:v>1070.904</c:v>
                </c:pt>
                <c:pt idx="279">
                  <c:v>1070.8879999999999</c:v>
                </c:pt>
                <c:pt idx="280">
                  <c:v>1070.8720000000001</c:v>
                </c:pt>
                <c:pt idx="281">
                  <c:v>1070.856</c:v>
                </c:pt>
                <c:pt idx="282">
                  <c:v>1070.8399999999999</c:v>
                </c:pt>
                <c:pt idx="283">
                  <c:v>1070.8240000000001</c:v>
                </c:pt>
                <c:pt idx="284">
                  <c:v>1070.808</c:v>
                </c:pt>
                <c:pt idx="285">
                  <c:v>1070.7919999999999</c:v>
                </c:pt>
                <c:pt idx="286">
                  <c:v>1070.7760000000001</c:v>
                </c:pt>
                <c:pt idx="287">
                  <c:v>1070.76</c:v>
                </c:pt>
                <c:pt idx="288">
                  <c:v>1070.7439999999999</c:v>
                </c:pt>
                <c:pt idx="289">
                  <c:v>1070.7280000000001</c:v>
                </c:pt>
                <c:pt idx="290">
                  <c:v>1070.712</c:v>
                </c:pt>
                <c:pt idx="291">
                  <c:v>1070.6959999999999</c:v>
                </c:pt>
                <c:pt idx="292">
                  <c:v>1070.68</c:v>
                </c:pt>
                <c:pt idx="293">
                  <c:v>1070.664</c:v>
                </c:pt>
                <c:pt idx="294">
                  <c:v>1070.6479999999999</c:v>
                </c:pt>
                <c:pt idx="295">
                  <c:v>1070.6320000000001</c:v>
                </c:pt>
                <c:pt idx="296">
                  <c:v>1070.616</c:v>
                </c:pt>
                <c:pt idx="297">
                  <c:v>1070.5999999999999</c:v>
                </c:pt>
                <c:pt idx="298">
                  <c:v>1070.5840000000001</c:v>
                </c:pt>
                <c:pt idx="299">
                  <c:v>1070.568</c:v>
                </c:pt>
                <c:pt idx="300">
                  <c:v>1070.5519999999999</c:v>
                </c:pt>
                <c:pt idx="301">
                  <c:v>1070.5360000000001</c:v>
                </c:pt>
                <c:pt idx="302">
                  <c:v>1070.52</c:v>
                </c:pt>
                <c:pt idx="303">
                  <c:v>1070.5039999999999</c:v>
                </c:pt>
                <c:pt idx="304">
                  <c:v>1070.4880000000001</c:v>
                </c:pt>
                <c:pt idx="305">
                  <c:v>1070.472</c:v>
                </c:pt>
                <c:pt idx="306">
                  <c:v>1070.4559999999999</c:v>
                </c:pt>
                <c:pt idx="307">
                  <c:v>1070.44</c:v>
                </c:pt>
                <c:pt idx="308">
                  <c:v>1070.424</c:v>
                </c:pt>
                <c:pt idx="309">
                  <c:v>1070.4079999999999</c:v>
                </c:pt>
                <c:pt idx="310">
                  <c:v>1070.3920000000001</c:v>
                </c:pt>
                <c:pt idx="311">
                  <c:v>1070.376</c:v>
                </c:pt>
                <c:pt idx="312">
                  <c:v>1070.3599999999999</c:v>
                </c:pt>
                <c:pt idx="313">
                  <c:v>1070.3440000000001</c:v>
                </c:pt>
                <c:pt idx="314">
                  <c:v>1070.328</c:v>
                </c:pt>
                <c:pt idx="315">
                  <c:v>1070.3119999999999</c:v>
                </c:pt>
                <c:pt idx="316">
                  <c:v>1070.296</c:v>
                </c:pt>
                <c:pt idx="317">
                  <c:v>1070.28</c:v>
                </c:pt>
                <c:pt idx="318">
                  <c:v>1070.2639999999999</c:v>
                </c:pt>
                <c:pt idx="319">
                  <c:v>1070.248</c:v>
                </c:pt>
                <c:pt idx="320">
                  <c:v>1070.232</c:v>
                </c:pt>
                <c:pt idx="321">
                  <c:v>1070.2159999999999</c:v>
                </c:pt>
                <c:pt idx="322">
                  <c:v>1070.2</c:v>
                </c:pt>
                <c:pt idx="323">
                  <c:v>1070.184</c:v>
                </c:pt>
                <c:pt idx="324">
                  <c:v>1070.1679999999999</c:v>
                </c:pt>
                <c:pt idx="325">
                  <c:v>1070.152</c:v>
                </c:pt>
                <c:pt idx="326">
                  <c:v>1070.136</c:v>
                </c:pt>
                <c:pt idx="327">
                  <c:v>1070.1199999999999</c:v>
                </c:pt>
                <c:pt idx="328">
                  <c:v>1070.104</c:v>
                </c:pt>
                <c:pt idx="329">
                  <c:v>1070.088</c:v>
                </c:pt>
                <c:pt idx="330">
                  <c:v>1070.0719999999999</c:v>
                </c:pt>
                <c:pt idx="331">
                  <c:v>1070.056</c:v>
                </c:pt>
                <c:pt idx="332">
                  <c:v>1070.04</c:v>
                </c:pt>
                <c:pt idx="333">
                  <c:v>1070.0239999999999</c:v>
                </c:pt>
                <c:pt idx="334">
                  <c:v>1070</c:v>
                </c:pt>
                <c:pt idx="335">
                  <c:v>1070</c:v>
                </c:pt>
                <c:pt idx="336">
                  <c:v>1070</c:v>
                </c:pt>
                <c:pt idx="337">
                  <c:v>1070</c:v>
                </c:pt>
                <c:pt idx="338">
                  <c:v>1070</c:v>
                </c:pt>
                <c:pt idx="339">
                  <c:v>1070</c:v>
                </c:pt>
                <c:pt idx="340">
                  <c:v>1070</c:v>
                </c:pt>
                <c:pt idx="341">
                  <c:v>1070</c:v>
                </c:pt>
                <c:pt idx="342">
                  <c:v>1070</c:v>
                </c:pt>
                <c:pt idx="343">
                  <c:v>1070</c:v>
                </c:pt>
                <c:pt idx="344">
                  <c:v>1070</c:v>
                </c:pt>
                <c:pt idx="345">
                  <c:v>1070</c:v>
                </c:pt>
                <c:pt idx="346">
                  <c:v>1070</c:v>
                </c:pt>
                <c:pt idx="347">
                  <c:v>1070</c:v>
                </c:pt>
                <c:pt idx="348">
                  <c:v>1070</c:v>
                </c:pt>
                <c:pt idx="349">
                  <c:v>1070</c:v>
                </c:pt>
                <c:pt idx="350">
                  <c:v>1070</c:v>
                </c:pt>
                <c:pt idx="351">
                  <c:v>1070</c:v>
                </c:pt>
                <c:pt idx="352">
                  <c:v>1070</c:v>
                </c:pt>
                <c:pt idx="353">
                  <c:v>1070</c:v>
                </c:pt>
                <c:pt idx="354">
                  <c:v>1070</c:v>
                </c:pt>
                <c:pt idx="355">
                  <c:v>1070</c:v>
                </c:pt>
                <c:pt idx="356">
                  <c:v>1070</c:v>
                </c:pt>
                <c:pt idx="357">
                  <c:v>1070</c:v>
                </c:pt>
                <c:pt idx="358">
                  <c:v>1070</c:v>
                </c:pt>
                <c:pt idx="359">
                  <c:v>1070</c:v>
                </c:pt>
                <c:pt idx="360">
                  <c:v>1070</c:v>
                </c:pt>
                <c:pt idx="361">
                  <c:v>1070</c:v>
                </c:pt>
                <c:pt idx="362">
                  <c:v>1070</c:v>
                </c:pt>
                <c:pt idx="363">
                  <c:v>1070</c:v>
                </c:pt>
                <c:pt idx="364">
                  <c:v>1070</c:v>
                </c:pt>
              </c:numCache>
            </c:numRef>
          </c:val>
          <c:smooth val="0"/>
        </c:ser>
        <c:ser>
          <c:idx val="1"/>
          <c:order val="1"/>
          <c:tx>
            <c:strRef>
              <c:f>Data!$C$5</c:f>
              <c:strCache>
                <c:ptCount val="1"/>
                <c:pt idx="0">
                  <c:v>Top of zone 2</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Data!$C$6:$C$370</c:f>
              <c:numCache>
                <c:formatCode>General</c:formatCode>
                <c:ptCount val="365"/>
                <c:pt idx="0">
                  <c:v>1065</c:v>
                </c:pt>
                <c:pt idx="1">
                  <c:v>1065.0999999999999</c:v>
                </c:pt>
                <c:pt idx="2">
                  <c:v>1065.2</c:v>
                </c:pt>
                <c:pt idx="3">
                  <c:v>1065.3</c:v>
                </c:pt>
                <c:pt idx="4">
                  <c:v>1065.4000000000001</c:v>
                </c:pt>
                <c:pt idx="5">
                  <c:v>1065.5</c:v>
                </c:pt>
                <c:pt idx="6">
                  <c:v>1065.5999999999999</c:v>
                </c:pt>
                <c:pt idx="7">
                  <c:v>1065.7</c:v>
                </c:pt>
                <c:pt idx="8">
                  <c:v>1065.8</c:v>
                </c:pt>
                <c:pt idx="9">
                  <c:v>1065.9000000000001</c:v>
                </c:pt>
                <c:pt idx="10">
                  <c:v>1066</c:v>
                </c:pt>
                <c:pt idx="11">
                  <c:v>1066.0999999999999</c:v>
                </c:pt>
                <c:pt idx="12">
                  <c:v>1066.2</c:v>
                </c:pt>
                <c:pt idx="13">
                  <c:v>1066.3</c:v>
                </c:pt>
                <c:pt idx="14">
                  <c:v>1066.4000000000001</c:v>
                </c:pt>
                <c:pt idx="15">
                  <c:v>1066.5</c:v>
                </c:pt>
                <c:pt idx="16">
                  <c:v>1066.5999999999999</c:v>
                </c:pt>
                <c:pt idx="17">
                  <c:v>1066.7</c:v>
                </c:pt>
                <c:pt idx="18">
                  <c:v>1066.8</c:v>
                </c:pt>
                <c:pt idx="19">
                  <c:v>1066.9000000000001</c:v>
                </c:pt>
                <c:pt idx="20">
                  <c:v>1067</c:v>
                </c:pt>
                <c:pt idx="21">
                  <c:v>1067.0999999999999</c:v>
                </c:pt>
                <c:pt idx="22">
                  <c:v>1067.2</c:v>
                </c:pt>
                <c:pt idx="23">
                  <c:v>1067.3</c:v>
                </c:pt>
                <c:pt idx="24">
                  <c:v>1067.4000000000001</c:v>
                </c:pt>
                <c:pt idx="25">
                  <c:v>1067.5</c:v>
                </c:pt>
                <c:pt idx="26">
                  <c:v>1067.5999999999999</c:v>
                </c:pt>
                <c:pt idx="27">
                  <c:v>1067.7</c:v>
                </c:pt>
                <c:pt idx="28">
                  <c:v>1067.8</c:v>
                </c:pt>
                <c:pt idx="29">
                  <c:v>1067.9000000000001</c:v>
                </c:pt>
                <c:pt idx="30">
                  <c:v>1068</c:v>
                </c:pt>
                <c:pt idx="31">
                  <c:v>1068</c:v>
                </c:pt>
                <c:pt idx="32">
                  <c:v>1068</c:v>
                </c:pt>
                <c:pt idx="33">
                  <c:v>1068</c:v>
                </c:pt>
                <c:pt idx="34">
                  <c:v>1068</c:v>
                </c:pt>
                <c:pt idx="35">
                  <c:v>1068</c:v>
                </c:pt>
                <c:pt idx="36">
                  <c:v>1068</c:v>
                </c:pt>
                <c:pt idx="37">
                  <c:v>1068</c:v>
                </c:pt>
                <c:pt idx="38">
                  <c:v>1068</c:v>
                </c:pt>
                <c:pt idx="39">
                  <c:v>1068</c:v>
                </c:pt>
                <c:pt idx="40">
                  <c:v>1068</c:v>
                </c:pt>
                <c:pt idx="41">
                  <c:v>1068</c:v>
                </c:pt>
                <c:pt idx="42">
                  <c:v>1068</c:v>
                </c:pt>
                <c:pt idx="43">
                  <c:v>1068</c:v>
                </c:pt>
                <c:pt idx="44">
                  <c:v>1068</c:v>
                </c:pt>
                <c:pt idx="45">
                  <c:v>1068</c:v>
                </c:pt>
                <c:pt idx="46">
                  <c:v>1068</c:v>
                </c:pt>
                <c:pt idx="47">
                  <c:v>1068</c:v>
                </c:pt>
                <c:pt idx="48">
                  <c:v>1068</c:v>
                </c:pt>
                <c:pt idx="49">
                  <c:v>1068</c:v>
                </c:pt>
                <c:pt idx="50">
                  <c:v>1068</c:v>
                </c:pt>
                <c:pt idx="51">
                  <c:v>1068</c:v>
                </c:pt>
                <c:pt idx="52">
                  <c:v>1068</c:v>
                </c:pt>
                <c:pt idx="53">
                  <c:v>1068</c:v>
                </c:pt>
                <c:pt idx="54">
                  <c:v>1068</c:v>
                </c:pt>
                <c:pt idx="55">
                  <c:v>1068</c:v>
                </c:pt>
                <c:pt idx="56">
                  <c:v>1068</c:v>
                </c:pt>
                <c:pt idx="57">
                  <c:v>1068</c:v>
                </c:pt>
                <c:pt idx="58">
                  <c:v>1068</c:v>
                </c:pt>
                <c:pt idx="59">
                  <c:v>1068</c:v>
                </c:pt>
                <c:pt idx="60">
                  <c:v>1068</c:v>
                </c:pt>
                <c:pt idx="61">
                  <c:v>1068</c:v>
                </c:pt>
                <c:pt idx="62">
                  <c:v>1068</c:v>
                </c:pt>
                <c:pt idx="63">
                  <c:v>1068</c:v>
                </c:pt>
                <c:pt idx="64">
                  <c:v>1068</c:v>
                </c:pt>
                <c:pt idx="65">
                  <c:v>1068</c:v>
                </c:pt>
                <c:pt idx="66">
                  <c:v>1068</c:v>
                </c:pt>
                <c:pt idx="67">
                  <c:v>1068</c:v>
                </c:pt>
                <c:pt idx="68">
                  <c:v>1068</c:v>
                </c:pt>
                <c:pt idx="69">
                  <c:v>1068</c:v>
                </c:pt>
                <c:pt idx="70">
                  <c:v>1068</c:v>
                </c:pt>
                <c:pt idx="71">
                  <c:v>1068</c:v>
                </c:pt>
                <c:pt idx="72">
                  <c:v>1068</c:v>
                </c:pt>
                <c:pt idx="73">
                  <c:v>1068</c:v>
                </c:pt>
                <c:pt idx="74">
                  <c:v>1068</c:v>
                </c:pt>
                <c:pt idx="75">
                  <c:v>1068</c:v>
                </c:pt>
                <c:pt idx="76">
                  <c:v>1068</c:v>
                </c:pt>
                <c:pt idx="77">
                  <c:v>1068</c:v>
                </c:pt>
                <c:pt idx="78">
                  <c:v>1068</c:v>
                </c:pt>
                <c:pt idx="79">
                  <c:v>1068</c:v>
                </c:pt>
                <c:pt idx="80">
                  <c:v>1068</c:v>
                </c:pt>
                <c:pt idx="81">
                  <c:v>1068</c:v>
                </c:pt>
                <c:pt idx="82">
                  <c:v>1068</c:v>
                </c:pt>
                <c:pt idx="83">
                  <c:v>1068</c:v>
                </c:pt>
                <c:pt idx="84">
                  <c:v>1068</c:v>
                </c:pt>
                <c:pt idx="85">
                  <c:v>1068</c:v>
                </c:pt>
                <c:pt idx="86">
                  <c:v>1068</c:v>
                </c:pt>
                <c:pt idx="87">
                  <c:v>1068</c:v>
                </c:pt>
                <c:pt idx="88">
                  <c:v>1068</c:v>
                </c:pt>
                <c:pt idx="89">
                  <c:v>1068</c:v>
                </c:pt>
                <c:pt idx="90">
                  <c:v>1068</c:v>
                </c:pt>
                <c:pt idx="91">
                  <c:v>1068</c:v>
                </c:pt>
                <c:pt idx="92">
                  <c:v>1068</c:v>
                </c:pt>
                <c:pt idx="93">
                  <c:v>1068</c:v>
                </c:pt>
                <c:pt idx="94">
                  <c:v>1068</c:v>
                </c:pt>
                <c:pt idx="95">
                  <c:v>1068</c:v>
                </c:pt>
                <c:pt idx="96">
                  <c:v>1068</c:v>
                </c:pt>
                <c:pt idx="97">
                  <c:v>1068</c:v>
                </c:pt>
                <c:pt idx="98">
                  <c:v>1068</c:v>
                </c:pt>
                <c:pt idx="99">
                  <c:v>1068</c:v>
                </c:pt>
                <c:pt idx="100">
                  <c:v>1068</c:v>
                </c:pt>
                <c:pt idx="101">
                  <c:v>1068</c:v>
                </c:pt>
                <c:pt idx="102">
                  <c:v>1068</c:v>
                </c:pt>
                <c:pt idx="103">
                  <c:v>1068</c:v>
                </c:pt>
                <c:pt idx="104">
                  <c:v>1068</c:v>
                </c:pt>
                <c:pt idx="105">
                  <c:v>1068</c:v>
                </c:pt>
                <c:pt idx="106">
                  <c:v>1068</c:v>
                </c:pt>
                <c:pt idx="107">
                  <c:v>1068</c:v>
                </c:pt>
                <c:pt idx="108">
                  <c:v>1068</c:v>
                </c:pt>
                <c:pt idx="109">
                  <c:v>1068</c:v>
                </c:pt>
                <c:pt idx="110">
                  <c:v>1068</c:v>
                </c:pt>
                <c:pt idx="111">
                  <c:v>1068</c:v>
                </c:pt>
                <c:pt idx="112">
                  <c:v>1068</c:v>
                </c:pt>
                <c:pt idx="113">
                  <c:v>1068</c:v>
                </c:pt>
                <c:pt idx="114">
                  <c:v>1068</c:v>
                </c:pt>
                <c:pt idx="115">
                  <c:v>1068</c:v>
                </c:pt>
                <c:pt idx="116">
                  <c:v>1068</c:v>
                </c:pt>
                <c:pt idx="117">
                  <c:v>1068</c:v>
                </c:pt>
                <c:pt idx="118">
                  <c:v>1068</c:v>
                </c:pt>
                <c:pt idx="119">
                  <c:v>1068</c:v>
                </c:pt>
                <c:pt idx="120">
                  <c:v>1068</c:v>
                </c:pt>
                <c:pt idx="121">
                  <c:v>1068</c:v>
                </c:pt>
                <c:pt idx="122">
                  <c:v>1068</c:v>
                </c:pt>
                <c:pt idx="123">
                  <c:v>1068</c:v>
                </c:pt>
                <c:pt idx="124">
                  <c:v>1068</c:v>
                </c:pt>
                <c:pt idx="125">
                  <c:v>1068</c:v>
                </c:pt>
                <c:pt idx="126">
                  <c:v>1068</c:v>
                </c:pt>
                <c:pt idx="127">
                  <c:v>1068</c:v>
                </c:pt>
                <c:pt idx="128">
                  <c:v>1068</c:v>
                </c:pt>
                <c:pt idx="129">
                  <c:v>1068</c:v>
                </c:pt>
                <c:pt idx="130">
                  <c:v>1068</c:v>
                </c:pt>
                <c:pt idx="131">
                  <c:v>1068</c:v>
                </c:pt>
                <c:pt idx="132">
                  <c:v>1068</c:v>
                </c:pt>
                <c:pt idx="133">
                  <c:v>1068</c:v>
                </c:pt>
                <c:pt idx="134">
                  <c:v>1068</c:v>
                </c:pt>
                <c:pt idx="135">
                  <c:v>1068</c:v>
                </c:pt>
                <c:pt idx="136">
                  <c:v>1068</c:v>
                </c:pt>
                <c:pt idx="137">
                  <c:v>1068</c:v>
                </c:pt>
                <c:pt idx="138">
                  <c:v>1068</c:v>
                </c:pt>
                <c:pt idx="139">
                  <c:v>1068</c:v>
                </c:pt>
                <c:pt idx="140">
                  <c:v>1068</c:v>
                </c:pt>
                <c:pt idx="141">
                  <c:v>1068</c:v>
                </c:pt>
                <c:pt idx="142">
                  <c:v>1068</c:v>
                </c:pt>
                <c:pt idx="143">
                  <c:v>1068</c:v>
                </c:pt>
                <c:pt idx="144">
                  <c:v>1068</c:v>
                </c:pt>
                <c:pt idx="145">
                  <c:v>1068</c:v>
                </c:pt>
                <c:pt idx="146">
                  <c:v>1068</c:v>
                </c:pt>
                <c:pt idx="147">
                  <c:v>1068</c:v>
                </c:pt>
                <c:pt idx="148">
                  <c:v>1068</c:v>
                </c:pt>
                <c:pt idx="149">
                  <c:v>1068</c:v>
                </c:pt>
                <c:pt idx="150">
                  <c:v>1068</c:v>
                </c:pt>
                <c:pt idx="151">
                  <c:v>1068</c:v>
                </c:pt>
                <c:pt idx="152">
                  <c:v>1068</c:v>
                </c:pt>
                <c:pt idx="153">
                  <c:v>1068</c:v>
                </c:pt>
                <c:pt idx="154">
                  <c:v>1068</c:v>
                </c:pt>
                <c:pt idx="155">
                  <c:v>1068</c:v>
                </c:pt>
                <c:pt idx="156">
                  <c:v>1068</c:v>
                </c:pt>
                <c:pt idx="157">
                  <c:v>1068</c:v>
                </c:pt>
                <c:pt idx="158">
                  <c:v>1068</c:v>
                </c:pt>
                <c:pt idx="159">
                  <c:v>1068</c:v>
                </c:pt>
                <c:pt idx="160">
                  <c:v>1068</c:v>
                </c:pt>
                <c:pt idx="161">
                  <c:v>1068</c:v>
                </c:pt>
                <c:pt idx="162">
                  <c:v>1068</c:v>
                </c:pt>
                <c:pt idx="163">
                  <c:v>1068</c:v>
                </c:pt>
                <c:pt idx="164">
                  <c:v>1068</c:v>
                </c:pt>
                <c:pt idx="165">
                  <c:v>1068</c:v>
                </c:pt>
                <c:pt idx="166">
                  <c:v>1068</c:v>
                </c:pt>
                <c:pt idx="167">
                  <c:v>1068</c:v>
                </c:pt>
                <c:pt idx="168">
                  <c:v>1068</c:v>
                </c:pt>
                <c:pt idx="169">
                  <c:v>1068</c:v>
                </c:pt>
                <c:pt idx="170">
                  <c:v>1068</c:v>
                </c:pt>
                <c:pt idx="171">
                  <c:v>1068</c:v>
                </c:pt>
                <c:pt idx="172">
                  <c:v>1068</c:v>
                </c:pt>
                <c:pt idx="173">
                  <c:v>1068</c:v>
                </c:pt>
                <c:pt idx="174">
                  <c:v>1068</c:v>
                </c:pt>
                <c:pt idx="175">
                  <c:v>1068</c:v>
                </c:pt>
                <c:pt idx="176">
                  <c:v>1068</c:v>
                </c:pt>
                <c:pt idx="177">
                  <c:v>1068</c:v>
                </c:pt>
                <c:pt idx="178">
                  <c:v>1068</c:v>
                </c:pt>
                <c:pt idx="179">
                  <c:v>1068</c:v>
                </c:pt>
                <c:pt idx="180">
                  <c:v>1068</c:v>
                </c:pt>
                <c:pt idx="181">
                  <c:v>1067.983696</c:v>
                </c:pt>
                <c:pt idx="182">
                  <c:v>1067.967392</c:v>
                </c:pt>
                <c:pt idx="183">
                  <c:v>1067.951088</c:v>
                </c:pt>
                <c:pt idx="184">
                  <c:v>1067.934784</c:v>
                </c:pt>
                <c:pt idx="185">
                  <c:v>1067.91848</c:v>
                </c:pt>
                <c:pt idx="186">
                  <c:v>1067.9021760000001</c:v>
                </c:pt>
                <c:pt idx="187">
                  <c:v>1067.8858720000001</c:v>
                </c:pt>
                <c:pt idx="188">
                  <c:v>1067.8695680000001</c:v>
                </c:pt>
                <c:pt idx="189">
                  <c:v>1067.8532640000001</c:v>
                </c:pt>
                <c:pt idx="190">
                  <c:v>1067.8369600000001</c:v>
                </c:pt>
                <c:pt idx="191">
                  <c:v>1067.8206560000001</c:v>
                </c:pt>
                <c:pt idx="192">
                  <c:v>1067.8043520000001</c:v>
                </c:pt>
                <c:pt idx="193">
                  <c:v>1067.7880479999999</c:v>
                </c:pt>
                <c:pt idx="194">
                  <c:v>1067.7717439999999</c:v>
                </c:pt>
                <c:pt idx="195">
                  <c:v>1067.7554399999999</c:v>
                </c:pt>
                <c:pt idx="196">
                  <c:v>1067.7391359999999</c:v>
                </c:pt>
                <c:pt idx="197">
                  <c:v>1067.7228319999999</c:v>
                </c:pt>
                <c:pt idx="198">
                  <c:v>1067.7065279999999</c:v>
                </c:pt>
                <c:pt idx="199">
                  <c:v>1067.6902239999999</c:v>
                </c:pt>
                <c:pt idx="200">
                  <c:v>1067.67392</c:v>
                </c:pt>
                <c:pt idx="201">
                  <c:v>1067.657616</c:v>
                </c:pt>
                <c:pt idx="202">
                  <c:v>1067.641312</c:v>
                </c:pt>
                <c:pt idx="203">
                  <c:v>1067.625008</c:v>
                </c:pt>
                <c:pt idx="204">
                  <c:v>1067.608704</c:v>
                </c:pt>
                <c:pt idx="205">
                  <c:v>1067.5924</c:v>
                </c:pt>
                <c:pt idx="206">
                  <c:v>1067.576096</c:v>
                </c:pt>
                <c:pt idx="207">
                  <c:v>1067.559792</c:v>
                </c:pt>
                <c:pt idx="208">
                  <c:v>1067.543488</c:v>
                </c:pt>
                <c:pt idx="209">
                  <c:v>1067.527184</c:v>
                </c:pt>
                <c:pt idx="210">
                  <c:v>1067.51088</c:v>
                </c:pt>
                <c:pt idx="211">
                  <c:v>1067.4945760000001</c:v>
                </c:pt>
                <c:pt idx="212">
                  <c:v>1067.4782720000001</c:v>
                </c:pt>
                <c:pt idx="213">
                  <c:v>1067.4619680000001</c:v>
                </c:pt>
                <c:pt idx="214">
                  <c:v>1067.4456640000001</c:v>
                </c:pt>
                <c:pt idx="215">
                  <c:v>1067.4293600000001</c:v>
                </c:pt>
                <c:pt idx="216">
                  <c:v>1067.4130560000001</c:v>
                </c:pt>
                <c:pt idx="217">
                  <c:v>1067.3967520000001</c:v>
                </c:pt>
                <c:pt idx="218">
                  <c:v>1067.3804479999999</c:v>
                </c:pt>
                <c:pt idx="219">
                  <c:v>1067.3641439999999</c:v>
                </c:pt>
                <c:pt idx="220">
                  <c:v>1067.3478399999999</c:v>
                </c:pt>
                <c:pt idx="221">
                  <c:v>1067.3315359999999</c:v>
                </c:pt>
                <c:pt idx="222">
                  <c:v>1067.3152319999999</c:v>
                </c:pt>
                <c:pt idx="223">
                  <c:v>1067.2989279999999</c:v>
                </c:pt>
                <c:pt idx="224">
                  <c:v>1067.2826239999999</c:v>
                </c:pt>
                <c:pt idx="225">
                  <c:v>1067.26632</c:v>
                </c:pt>
                <c:pt idx="226">
                  <c:v>1067.250016</c:v>
                </c:pt>
                <c:pt idx="227">
                  <c:v>1067.233712</c:v>
                </c:pt>
                <c:pt idx="228">
                  <c:v>1067.217408</c:v>
                </c:pt>
                <c:pt idx="229">
                  <c:v>1067.201104</c:v>
                </c:pt>
                <c:pt idx="230">
                  <c:v>1067.1848</c:v>
                </c:pt>
                <c:pt idx="231">
                  <c:v>1067.168496</c:v>
                </c:pt>
                <c:pt idx="232">
                  <c:v>1067.152192</c:v>
                </c:pt>
                <c:pt idx="233">
                  <c:v>1067.135888</c:v>
                </c:pt>
                <c:pt idx="234">
                  <c:v>1067.119584</c:v>
                </c:pt>
                <c:pt idx="235">
                  <c:v>1067.10328</c:v>
                </c:pt>
                <c:pt idx="236">
                  <c:v>1067.086976</c:v>
                </c:pt>
                <c:pt idx="237">
                  <c:v>1067.0706720000001</c:v>
                </c:pt>
                <c:pt idx="238">
                  <c:v>1067.0543680000001</c:v>
                </c:pt>
                <c:pt idx="239">
                  <c:v>1067.0380640000001</c:v>
                </c:pt>
                <c:pt idx="240">
                  <c:v>1067.0217600000001</c:v>
                </c:pt>
                <c:pt idx="241">
                  <c:v>1067.0054560000001</c:v>
                </c:pt>
                <c:pt idx="242">
                  <c:v>1066.9891520000001</c:v>
                </c:pt>
                <c:pt idx="243">
                  <c:v>1066.9728480000001</c:v>
                </c:pt>
                <c:pt idx="244">
                  <c:v>1066.9565439999999</c:v>
                </c:pt>
                <c:pt idx="245">
                  <c:v>1066.9402399999999</c:v>
                </c:pt>
                <c:pt idx="246">
                  <c:v>1066.9239359999999</c:v>
                </c:pt>
                <c:pt idx="247">
                  <c:v>1066.9076319999999</c:v>
                </c:pt>
                <c:pt idx="248">
                  <c:v>1066.8913279999999</c:v>
                </c:pt>
                <c:pt idx="249">
                  <c:v>1066.8750239999999</c:v>
                </c:pt>
                <c:pt idx="250">
                  <c:v>1066.8587199999999</c:v>
                </c:pt>
                <c:pt idx="251">
                  <c:v>1066.842416</c:v>
                </c:pt>
                <c:pt idx="252">
                  <c:v>1066.826112</c:v>
                </c:pt>
                <c:pt idx="253">
                  <c:v>1066.809808</c:v>
                </c:pt>
                <c:pt idx="254">
                  <c:v>1066.793504</c:v>
                </c:pt>
                <c:pt idx="255">
                  <c:v>1066.7772</c:v>
                </c:pt>
                <c:pt idx="256">
                  <c:v>1066.760896</c:v>
                </c:pt>
                <c:pt idx="257">
                  <c:v>1066.744592</c:v>
                </c:pt>
                <c:pt idx="258">
                  <c:v>1066.728288</c:v>
                </c:pt>
                <c:pt idx="259">
                  <c:v>1066.711984</c:v>
                </c:pt>
                <c:pt idx="260">
                  <c:v>1066.69568</c:v>
                </c:pt>
                <c:pt idx="261">
                  <c:v>1066.679376</c:v>
                </c:pt>
                <c:pt idx="262">
                  <c:v>1066.6630720000001</c:v>
                </c:pt>
                <c:pt idx="263">
                  <c:v>1066.6467680000001</c:v>
                </c:pt>
                <c:pt idx="264">
                  <c:v>1066.6304640000001</c:v>
                </c:pt>
                <c:pt idx="265">
                  <c:v>1066.6141600000001</c:v>
                </c:pt>
                <c:pt idx="266">
                  <c:v>1066.5978560000001</c:v>
                </c:pt>
                <c:pt idx="267">
                  <c:v>1066.5815520000001</c:v>
                </c:pt>
                <c:pt idx="268">
                  <c:v>1066.5652480000001</c:v>
                </c:pt>
                <c:pt idx="269">
                  <c:v>1066.5489439999999</c:v>
                </c:pt>
                <c:pt idx="270">
                  <c:v>1066.5326399999999</c:v>
                </c:pt>
                <c:pt idx="271">
                  <c:v>1066.5163359999999</c:v>
                </c:pt>
                <c:pt idx="272">
                  <c:v>1066.5000319999999</c:v>
                </c:pt>
                <c:pt idx="273">
                  <c:v>1066.4837279999999</c:v>
                </c:pt>
                <c:pt idx="274">
                  <c:v>1066.4674239999999</c:v>
                </c:pt>
                <c:pt idx="275">
                  <c:v>1066.4511199999999</c:v>
                </c:pt>
                <c:pt idx="276">
                  <c:v>1066.434816</c:v>
                </c:pt>
                <c:pt idx="277">
                  <c:v>1066.418512</c:v>
                </c:pt>
                <c:pt idx="278">
                  <c:v>1066.402208</c:v>
                </c:pt>
                <c:pt idx="279">
                  <c:v>1066.385904</c:v>
                </c:pt>
                <c:pt idx="280">
                  <c:v>1066.3696</c:v>
                </c:pt>
                <c:pt idx="281">
                  <c:v>1066.353296</c:v>
                </c:pt>
                <c:pt idx="282">
                  <c:v>1066.336992</c:v>
                </c:pt>
                <c:pt idx="283">
                  <c:v>1066.320688</c:v>
                </c:pt>
                <c:pt idx="284">
                  <c:v>1066.304384</c:v>
                </c:pt>
                <c:pt idx="285">
                  <c:v>1066.28808</c:v>
                </c:pt>
                <c:pt idx="286">
                  <c:v>1066.271776</c:v>
                </c:pt>
                <c:pt idx="287">
                  <c:v>1066.2554720000001</c:v>
                </c:pt>
                <c:pt idx="288">
                  <c:v>1066.2391680000001</c:v>
                </c:pt>
                <c:pt idx="289">
                  <c:v>1066.2228640000001</c:v>
                </c:pt>
                <c:pt idx="290">
                  <c:v>1066.2065600000001</c:v>
                </c:pt>
                <c:pt idx="291">
                  <c:v>1066.1902560000001</c:v>
                </c:pt>
                <c:pt idx="292">
                  <c:v>1066.1739520000001</c:v>
                </c:pt>
                <c:pt idx="293">
                  <c:v>1066.1576480000001</c:v>
                </c:pt>
                <c:pt idx="294">
                  <c:v>1066.1413439999999</c:v>
                </c:pt>
                <c:pt idx="295">
                  <c:v>1066.1250399999999</c:v>
                </c:pt>
                <c:pt idx="296">
                  <c:v>1066.1087359999999</c:v>
                </c:pt>
                <c:pt idx="297">
                  <c:v>1066.0924319999999</c:v>
                </c:pt>
                <c:pt idx="298">
                  <c:v>1066.0761279999999</c:v>
                </c:pt>
                <c:pt idx="299">
                  <c:v>1066.0598239999999</c:v>
                </c:pt>
                <c:pt idx="300">
                  <c:v>1066.0435199999999</c:v>
                </c:pt>
                <c:pt idx="301">
                  <c:v>1066.027216</c:v>
                </c:pt>
                <c:pt idx="302">
                  <c:v>1066.010912</c:v>
                </c:pt>
                <c:pt idx="303">
                  <c:v>1065.994608</c:v>
                </c:pt>
                <c:pt idx="304">
                  <c:v>1065.978304</c:v>
                </c:pt>
                <c:pt idx="305">
                  <c:v>1065.962</c:v>
                </c:pt>
                <c:pt idx="306">
                  <c:v>1065.945696</c:v>
                </c:pt>
                <c:pt idx="307">
                  <c:v>1065.929392</c:v>
                </c:pt>
                <c:pt idx="308">
                  <c:v>1065.913088</c:v>
                </c:pt>
                <c:pt idx="309">
                  <c:v>1065.896784</c:v>
                </c:pt>
                <c:pt idx="310">
                  <c:v>1065.88048</c:v>
                </c:pt>
                <c:pt idx="311">
                  <c:v>1065.864176</c:v>
                </c:pt>
                <c:pt idx="312">
                  <c:v>1065.8478720000001</c:v>
                </c:pt>
                <c:pt idx="313">
                  <c:v>1065.8315680000001</c:v>
                </c:pt>
                <c:pt idx="314">
                  <c:v>1065.8152640000001</c:v>
                </c:pt>
                <c:pt idx="315">
                  <c:v>1065.7989600000001</c:v>
                </c:pt>
                <c:pt idx="316">
                  <c:v>1065.7826560000001</c:v>
                </c:pt>
                <c:pt idx="317">
                  <c:v>1065.7663520000001</c:v>
                </c:pt>
                <c:pt idx="318">
                  <c:v>1065.7500480000001</c:v>
                </c:pt>
                <c:pt idx="319">
                  <c:v>1065.7337439999999</c:v>
                </c:pt>
                <c:pt idx="320">
                  <c:v>1065.7174399999999</c:v>
                </c:pt>
                <c:pt idx="321">
                  <c:v>1065.7011359999999</c:v>
                </c:pt>
                <c:pt idx="322">
                  <c:v>1065.6848319999999</c:v>
                </c:pt>
                <c:pt idx="323">
                  <c:v>1065.6685279999999</c:v>
                </c:pt>
                <c:pt idx="324">
                  <c:v>1065.6522239999999</c:v>
                </c:pt>
                <c:pt idx="325">
                  <c:v>1065.6359199999999</c:v>
                </c:pt>
                <c:pt idx="326">
                  <c:v>1065.619616</c:v>
                </c:pt>
                <c:pt idx="327">
                  <c:v>1065.603312</c:v>
                </c:pt>
                <c:pt idx="328">
                  <c:v>1065.587008</c:v>
                </c:pt>
                <c:pt idx="329">
                  <c:v>1065.570704</c:v>
                </c:pt>
                <c:pt idx="330">
                  <c:v>1065.5544</c:v>
                </c:pt>
                <c:pt idx="331">
                  <c:v>1065.538096</c:v>
                </c:pt>
                <c:pt idx="332">
                  <c:v>1065.521792</c:v>
                </c:pt>
                <c:pt idx="333">
                  <c:v>1065.505488</c:v>
                </c:pt>
                <c:pt idx="334">
                  <c:v>1065.489184</c:v>
                </c:pt>
                <c:pt idx="335">
                  <c:v>1065.47288</c:v>
                </c:pt>
                <c:pt idx="336">
                  <c:v>1065.456576</c:v>
                </c:pt>
                <c:pt idx="337">
                  <c:v>1065.440272</c:v>
                </c:pt>
                <c:pt idx="338">
                  <c:v>1065.4239680000001</c:v>
                </c:pt>
                <c:pt idx="339">
                  <c:v>1065.4076640000001</c:v>
                </c:pt>
                <c:pt idx="340">
                  <c:v>1065.3913600000001</c:v>
                </c:pt>
                <c:pt idx="341">
                  <c:v>1065.3750560000001</c:v>
                </c:pt>
                <c:pt idx="342">
                  <c:v>1065.3587520000001</c:v>
                </c:pt>
                <c:pt idx="343">
                  <c:v>1065.3424480000001</c:v>
                </c:pt>
                <c:pt idx="344">
                  <c:v>1065.3261440000001</c:v>
                </c:pt>
                <c:pt idx="345">
                  <c:v>1065.3098399999999</c:v>
                </c:pt>
                <c:pt idx="346">
                  <c:v>1065.2935359999999</c:v>
                </c:pt>
                <c:pt idx="347">
                  <c:v>1065.2772319999999</c:v>
                </c:pt>
                <c:pt idx="348">
                  <c:v>1065.2609279999999</c:v>
                </c:pt>
                <c:pt idx="349">
                  <c:v>1065.2446239999999</c:v>
                </c:pt>
                <c:pt idx="350">
                  <c:v>1065.2283199999999</c:v>
                </c:pt>
                <c:pt idx="351">
                  <c:v>1065.2120159999999</c:v>
                </c:pt>
                <c:pt idx="352">
                  <c:v>1065.195712</c:v>
                </c:pt>
                <c:pt idx="353">
                  <c:v>1065.179408</c:v>
                </c:pt>
                <c:pt idx="354">
                  <c:v>1065.163104</c:v>
                </c:pt>
                <c:pt idx="355">
                  <c:v>1065.1468</c:v>
                </c:pt>
                <c:pt idx="356">
                  <c:v>1065.130496</c:v>
                </c:pt>
                <c:pt idx="357">
                  <c:v>1065.114192</c:v>
                </c:pt>
                <c:pt idx="358">
                  <c:v>1065.097888</c:v>
                </c:pt>
                <c:pt idx="359">
                  <c:v>1065.081584</c:v>
                </c:pt>
                <c:pt idx="360">
                  <c:v>1065.06528</c:v>
                </c:pt>
                <c:pt idx="361">
                  <c:v>1065.048976</c:v>
                </c:pt>
                <c:pt idx="362">
                  <c:v>1065.032672</c:v>
                </c:pt>
                <c:pt idx="363">
                  <c:v>1065.0163680000001</c:v>
                </c:pt>
                <c:pt idx="364">
                  <c:v>1065.0000640000001</c:v>
                </c:pt>
              </c:numCache>
            </c:numRef>
          </c:val>
          <c:smooth val="0"/>
        </c:ser>
        <c:ser>
          <c:idx val="2"/>
          <c:order val="2"/>
          <c:tx>
            <c:strRef>
              <c:f>Data!$D$5</c:f>
              <c:strCache>
                <c:ptCount val="1"/>
                <c:pt idx="0">
                  <c:v>Top of Zone 3</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Data!$D$6:$D$370</c:f>
              <c:numCache>
                <c:formatCode>General</c:formatCode>
                <c:ptCount val="365"/>
                <c:pt idx="0">
                  <c:v>1062</c:v>
                </c:pt>
                <c:pt idx="1">
                  <c:v>1062.16129</c:v>
                </c:pt>
                <c:pt idx="2">
                  <c:v>1062.32258</c:v>
                </c:pt>
                <c:pt idx="3">
                  <c:v>1062.48387</c:v>
                </c:pt>
                <c:pt idx="4">
                  <c:v>1062.64516</c:v>
                </c:pt>
                <c:pt idx="5">
                  <c:v>1062.80645</c:v>
                </c:pt>
                <c:pt idx="6">
                  <c:v>1062.96774</c:v>
                </c:pt>
                <c:pt idx="7">
                  <c:v>1063.1290300000001</c:v>
                </c:pt>
                <c:pt idx="8">
                  <c:v>1063.2903200000001</c:v>
                </c:pt>
                <c:pt idx="9">
                  <c:v>1063.4516100000001</c:v>
                </c:pt>
                <c:pt idx="10">
                  <c:v>1063.6129000000001</c:v>
                </c:pt>
                <c:pt idx="11">
                  <c:v>1063.7741900000001</c:v>
                </c:pt>
                <c:pt idx="12">
                  <c:v>1063.9354800000001</c:v>
                </c:pt>
                <c:pt idx="13">
                  <c:v>1064.0967700000001</c:v>
                </c:pt>
                <c:pt idx="14">
                  <c:v>1064.2580599999999</c:v>
                </c:pt>
                <c:pt idx="15">
                  <c:v>1064.4193499999999</c:v>
                </c:pt>
                <c:pt idx="16">
                  <c:v>1064.5806399999999</c:v>
                </c:pt>
                <c:pt idx="17">
                  <c:v>1064.7419299999999</c:v>
                </c:pt>
                <c:pt idx="18">
                  <c:v>1064.9032199999999</c:v>
                </c:pt>
                <c:pt idx="19">
                  <c:v>1065.0645099999999</c:v>
                </c:pt>
                <c:pt idx="20">
                  <c:v>1065.2257999999999</c:v>
                </c:pt>
                <c:pt idx="21">
                  <c:v>1065.3870899999999</c:v>
                </c:pt>
                <c:pt idx="22">
                  <c:v>1065.54838</c:v>
                </c:pt>
                <c:pt idx="23">
                  <c:v>1065.70967</c:v>
                </c:pt>
                <c:pt idx="24">
                  <c:v>1065.87096</c:v>
                </c:pt>
                <c:pt idx="25">
                  <c:v>1066.03225</c:v>
                </c:pt>
                <c:pt idx="26">
                  <c:v>1066.19354</c:v>
                </c:pt>
                <c:pt idx="27">
                  <c:v>1066.35483</c:v>
                </c:pt>
                <c:pt idx="28">
                  <c:v>1066.51612</c:v>
                </c:pt>
                <c:pt idx="29">
                  <c:v>1066.67741</c:v>
                </c:pt>
                <c:pt idx="30">
                  <c:v>1066.8387</c:v>
                </c:pt>
                <c:pt idx="31">
                  <c:v>1067</c:v>
                </c:pt>
                <c:pt idx="32">
                  <c:v>1067</c:v>
                </c:pt>
                <c:pt idx="33">
                  <c:v>1067</c:v>
                </c:pt>
                <c:pt idx="34">
                  <c:v>1067</c:v>
                </c:pt>
                <c:pt idx="35">
                  <c:v>1067</c:v>
                </c:pt>
                <c:pt idx="36">
                  <c:v>1067</c:v>
                </c:pt>
                <c:pt idx="37">
                  <c:v>1067</c:v>
                </c:pt>
                <c:pt idx="38">
                  <c:v>1067</c:v>
                </c:pt>
                <c:pt idx="39">
                  <c:v>1067</c:v>
                </c:pt>
                <c:pt idx="40">
                  <c:v>1067</c:v>
                </c:pt>
                <c:pt idx="41">
                  <c:v>1067</c:v>
                </c:pt>
                <c:pt idx="42">
                  <c:v>1067</c:v>
                </c:pt>
                <c:pt idx="43">
                  <c:v>1067</c:v>
                </c:pt>
                <c:pt idx="44">
                  <c:v>1067</c:v>
                </c:pt>
                <c:pt idx="45">
                  <c:v>1067</c:v>
                </c:pt>
                <c:pt idx="46">
                  <c:v>1067</c:v>
                </c:pt>
                <c:pt idx="47">
                  <c:v>1067</c:v>
                </c:pt>
                <c:pt idx="48">
                  <c:v>1067</c:v>
                </c:pt>
                <c:pt idx="49">
                  <c:v>1067</c:v>
                </c:pt>
                <c:pt idx="50">
                  <c:v>1067</c:v>
                </c:pt>
                <c:pt idx="51">
                  <c:v>1067</c:v>
                </c:pt>
                <c:pt idx="52">
                  <c:v>1067</c:v>
                </c:pt>
                <c:pt idx="53">
                  <c:v>1067</c:v>
                </c:pt>
                <c:pt idx="54">
                  <c:v>1067</c:v>
                </c:pt>
                <c:pt idx="55">
                  <c:v>1067</c:v>
                </c:pt>
                <c:pt idx="56">
                  <c:v>1067</c:v>
                </c:pt>
                <c:pt idx="57">
                  <c:v>1067</c:v>
                </c:pt>
                <c:pt idx="58">
                  <c:v>1067</c:v>
                </c:pt>
                <c:pt idx="59">
                  <c:v>1067</c:v>
                </c:pt>
                <c:pt idx="60">
                  <c:v>1067</c:v>
                </c:pt>
                <c:pt idx="61">
                  <c:v>1067</c:v>
                </c:pt>
                <c:pt idx="62">
                  <c:v>1067</c:v>
                </c:pt>
                <c:pt idx="63">
                  <c:v>1067</c:v>
                </c:pt>
                <c:pt idx="64">
                  <c:v>1067</c:v>
                </c:pt>
                <c:pt idx="65">
                  <c:v>1067</c:v>
                </c:pt>
                <c:pt idx="66">
                  <c:v>1067</c:v>
                </c:pt>
                <c:pt idx="67">
                  <c:v>1067</c:v>
                </c:pt>
                <c:pt idx="68">
                  <c:v>1067</c:v>
                </c:pt>
                <c:pt idx="69">
                  <c:v>1067</c:v>
                </c:pt>
                <c:pt idx="70">
                  <c:v>1067</c:v>
                </c:pt>
                <c:pt idx="71">
                  <c:v>1067</c:v>
                </c:pt>
                <c:pt idx="72">
                  <c:v>1067</c:v>
                </c:pt>
                <c:pt idx="73">
                  <c:v>1067</c:v>
                </c:pt>
                <c:pt idx="74">
                  <c:v>1067</c:v>
                </c:pt>
                <c:pt idx="75">
                  <c:v>1067</c:v>
                </c:pt>
                <c:pt idx="76">
                  <c:v>1067</c:v>
                </c:pt>
                <c:pt idx="77">
                  <c:v>1067</c:v>
                </c:pt>
                <c:pt idx="78">
                  <c:v>1067</c:v>
                </c:pt>
                <c:pt idx="79">
                  <c:v>1067</c:v>
                </c:pt>
                <c:pt idx="80">
                  <c:v>1067</c:v>
                </c:pt>
                <c:pt idx="81">
                  <c:v>1067</c:v>
                </c:pt>
                <c:pt idx="82">
                  <c:v>1067</c:v>
                </c:pt>
                <c:pt idx="83">
                  <c:v>1067</c:v>
                </c:pt>
                <c:pt idx="84">
                  <c:v>1067</c:v>
                </c:pt>
                <c:pt idx="85">
                  <c:v>1067</c:v>
                </c:pt>
                <c:pt idx="86">
                  <c:v>1067</c:v>
                </c:pt>
                <c:pt idx="87">
                  <c:v>1067</c:v>
                </c:pt>
                <c:pt idx="88">
                  <c:v>1067</c:v>
                </c:pt>
                <c:pt idx="89">
                  <c:v>1067</c:v>
                </c:pt>
                <c:pt idx="90">
                  <c:v>1067</c:v>
                </c:pt>
                <c:pt idx="91">
                  <c:v>1067</c:v>
                </c:pt>
                <c:pt idx="92">
                  <c:v>1067</c:v>
                </c:pt>
                <c:pt idx="93">
                  <c:v>1067</c:v>
                </c:pt>
                <c:pt idx="94">
                  <c:v>1067</c:v>
                </c:pt>
                <c:pt idx="95">
                  <c:v>1067</c:v>
                </c:pt>
                <c:pt idx="96">
                  <c:v>1067</c:v>
                </c:pt>
                <c:pt idx="97">
                  <c:v>1067</c:v>
                </c:pt>
                <c:pt idx="98">
                  <c:v>1067</c:v>
                </c:pt>
                <c:pt idx="99">
                  <c:v>1067</c:v>
                </c:pt>
                <c:pt idx="100">
                  <c:v>1067</c:v>
                </c:pt>
                <c:pt idx="101">
                  <c:v>1067</c:v>
                </c:pt>
                <c:pt idx="102">
                  <c:v>1067</c:v>
                </c:pt>
                <c:pt idx="103">
                  <c:v>1067</c:v>
                </c:pt>
                <c:pt idx="104">
                  <c:v>1067</c:v>
                </c:pt>
                <c:pt idx="105">
                  <c:v>1067</c:v>
                </c:pt>
                <c:pt idx="106">
                  <c:v>1067</c:v>
                </c:pt>
                <c:pt idx="107">
                  <c:v>1067</c:v>
                </c:pt>
                <c:pt idx="108">
                  <c:v>1067</c:v>
                </c:pt>
                <c:pt idx="109">
                  <c:v>1067</c:v>
                </c:pt>
                <c:pt idx="110">
                  <c:v>1067</c:v>
                </c:pt>
                <c:pt idx="111">
                  <c:v>1067</c:v>
                </c:pt>
                <c:pt idx="112">
                  <c:v>1067</c:v>
                </c:pt>
                <c:pt idx="113">
                  <c:v>1067</c:v>
                </c:pt>
                <c:pt idx="114">
                  <c:v>1067</c:v>
                </c:pt>
                <c:pt idx="115">
                  <c:v>1067</c:v>
                </c:pt>
                <c:pt idx="116">
                  <c:v>1067</c:v>
                </c:pt>
                <c:pt idx="117">
                  <c:v>1067</c:v>
                </c:pt>
                <c:pt idx="118">
                  <c:v>1067</c:v>
                </c:pt>
                <c:pt idx="119">
                  <c:v>1067</c:v>
                </c:pt>
                <c:pt idx="120">
                  <c:v>1067</c:v>
                </c:pt>
                <c:pt idx="121">
                  <c:v>1067</c:v>
                </c:pt>
                <c:pt idx="122">
                  <c:v>1067</c:v>
                </c:pt>
                <c:pt idx="123">
                  <c:v>1067</c:v>
                </c:pt>
                <c:pt idx="124">
                  <c:v>1067</c:v>
                </c:pt>
                <c:pt idx="125">
                  <c:v>1067</c:v>
                </c:pt>
                <c:pt idx="126">
                  <c:v>1067</c:v>
                </c:pt>
                <c:pt idx="127">
                  <c:v>1067</c:v>
                </c:pt>
                <c:pt idx="128">
                  <c:v>1067</c:v>
                </c:pt>
                <c:pt idx="129">
                  <c:v>1067</c:v>
                </c:pt>
                <c:pt idx="130">
                  <c:v>1067</c:v>
                </c:pt>
                <c:pt idx="131">
                  <c:v>1067</c:v>
                </c:pt>
                <c:pt idx="132">
                  <c:v>1067</c:v>
                </c:pt>
                <c:pt idx="133">
                  <c:v>1067</c:v>
                </c:pt>
                <c:pt idx="134">
                  <c:v>1067</c:v>
                </c:pt>
                <c:pt idx="135">
                  <c:v>1067</c:v>
                </c:pt>
                <c:pt idx="136">
                  <c:v>1067</c:v>
                </c:pt>
                <c:pt idx="137">
                  <c:v>1067</c:v>
                </c:pt>
                <c:pt idx="138">
                  <c:v>1067</c:v>
                </c:pt>
                <c:pt idx="139">
                  <c:v>1067</c:v>
                </c:pt>
                <c:pt idx="140">
                  <c:v>1067</c:v>
                </c:pt>
                <c:pt idx="141">
                  <c:v>1067</c:v>
                </c:pt>
                <c:pt idx="142">
                  <c:v>1067</c:v>
                </c:pt>
                <c:pt idx="143">
                  <c:v>1067</c:v>
                </c:pt>
                <c:pt idx="144">
                  <c:v>1067</c:v>
                </c:pt>
                <c:pt idx="145">
                  <c:v>1067</c:v>
                </c:pt>
                <c:pt idx="146">
                  <c:v>1067</c:v>
                </c:pt>
                <c:pt idx="147">
                  <c:v>1067</c:v>
                </c:pt>
                <c:pt idx="148">
                  <c:v>1067</c:v>
                </c:pt>
                <c:pt idx="149">
                  <c:v>1067</c:v>
                </c:pt>
                <c:pt idx="150">
                  <c:v>1067</c:v>
                </c:pt>
                <c:pt idx="151">
                  <c:v>1067</c:v>
                </c:pt>
                <c:pt idx="152">
                  <c:v>1067</c:v>
                </c:pt>
                <c:pt idx="153">
                  <c:v>1067</c:v>
                </c:pt>
                <c:pt idx="154">
                  <c:v>1067</c:v>
                </c:pt>
                <c:pt idx="155">
                  <c:v>1067</c:v>
                </c:pt>
                <c:pt idx="156">
                  <c:v>1067</c:v>
                </c:pt>
                <c:pt idx="157">
                  <c:v>1067</c:v>
                </c:pt>
                <c:pt idx="158">
                  <c:v>1067</c:v>
                </c:pt>
                <c:pt idx="159">
                  <c:v>1067</c:v>
                </c:pt>
                <c:pt idx="160">
                  <c:v>1067</c:v>
                </c:pt>
                <c:pt idx="161">
                  <c:v>1067</c:v>
                </c:pt>
                <c:pt idx="162">
                  <c:v>1067</c:v>
                </c:pt>
                <c:pt idx="163">
                  <c:v>1067</c:v>
                </c:pt>
                <c:pt idx="164">
                  <c:v>1067</c:v>
                </c:pt>
                <c:pt idx="165">
                  <c:v>1067</c:v>
                </c:pt>
                <c:pt idx="166">
                  <c:v>1067</c:v>
                </c:pt>
                <c:pt idx="167">
                  <c:v>1067</c:v>
                </c:pt>
                <c:pt idx="168">
                  <c:v>1067</c:v>
                </c:pt>
                <c:pt idx="169">
                  <c:v>1067</c:v>
                </c:pt>
                <c:pt idx="170">
                  <c:v>1067</c:v>
                </c:pt>
                <c:pt idx="171">
                  <c:v>1067</c:v>
                </c:pt>
                <c:pt idx="172">
                  <c:v>1067</c:v>
                </c:pt>
                <c:pt idx="173">
                  <c:v>1067</c:v>
                </c:pt>
                <c:pt idx="174">
                  <c:v>1067</c:v>
                </c:pt>
                <c:pt idx="175">
                  <c:v>1067</c:v>
                </c:pt>
                <c:pt idx="176">
                  <c:v>1067</c:v>
                </c:pt>
                <c:pt idx="177">
                  <c:v>1067</c:v>
                </c:pt>
                <c:pt idx="178">
                  <c:v>1067</c:v>
                </c:pt>
                <c:pt idx="179">
                  <c:v>1067</c:v>
                </c:pt>
                <c:pt idx="180">
                  <c:v>1067</c:v>
                </c:pt>
                <c:pt idx="181">
                  <c:v>1066.9728259999999</c:v>
                </c:pt>
                <c:pt idx="182">
                  <c:v>1066.9456520000001</c:v>
                </c:pt>
                <c:pt idx="183">
                  <c:v>1066.9184780000001</c:v>
                </c:pt>
                <c:pt idx="184">
                  <c:v>1066.891304</c:v>
                </c:pt>
                <c:pt idx="185">
                  <c:v>1066.8641299999999</c:v>
                </c:pt>
                <c:pt idx="186">
                  <c:v>1066.8369560000001</c:v>
                </c:pt>
                <c:pt idx="187">
                  <c:v>1066.809782</c:v>
                </c:pt>
                <c:pt idx="188">
                  <c:v>1066.782608</c:v>
                </c:pt>
                <c:pt idx="189">
                  <c:v>1066.7554339999999</c:v>
                </c:pt>
                <c:pt idx="190">
                  <c:v>1066.7282600000001</c:v>
                </c:pt>
                <c:pt idx="191">
                  <c:v>1066.701086</c:v>
                </c:pt>
                <c:pt idx="192">
                  <c:v>1066.673912</c:v>
                </c:pt>
                <c:pt idx="193">
                  <c:v>1066.6467379999999</c:v>
                </c:pt>
                <c:pt idx="194">
                  <c:v>1066.6195640000001</c:v>
                </c:pt>
                <c:pt idx="195">
                  <c:v>1066.59239</c:v>
                </c:pt>
                <c:pt idx="196">
                  <c:v>1066.565216</c:v>
                </c:pt>
                <c:pt idx="197">
                  <c:v>1066.5380419999999</c:v>
                </c:pt>
                <c:pt idx="198">
                  <c:v>1066.5108680000001</c:v>
                </c:pt>
                <c:pt idx="199">
                  <c:v>1066.483694</c:v>
                </c:pt>
                <c:pt idx="200">
                  <c:v>1066.45652</c:v>
                </c:pt>
                <c:pt idx="201">
                  <c:v>1066.4293459999999</c:v>
                </c:pt>
                <c:pt idx="202">
                  <c:v>1066.4021720000001</c:v>
                </c:pt>
                <c:pt idx="203">
                  <c:v>1066.374998</c:v>
                </c:pt>
                <c:pt idx="204">
                  <c:v>1066.3478239999999</c:v>
                </c:pt>
                <c:pt idx="205">
                  <c:v>1066.3206499999999</c:v>
                </c:pt>
                <c:pt idx="206">
                  <c:v>1066.2934760000001</c:v>
                </c:pt>
                <c:pt idx="207">
                  <c:v>1066.266302</c:v>
                </c:pt>
                <c:pt idx="208">
                  <c:v>1066.2391279999999</c:v>
                </c:pt>
                <c:pt idx="209">
                  <c:v>1066.2119540000001</c:v>
                </c:pt>
                <c:pt idx="210">
                  <c:v>1066.18478</c:v>
                </c:pt>
                <c:pt idx="211">
                  <c:v>1066.157606</c:v>
                </c:pt>
                <c:pt idx="212">
                  <c:v>1066.1304319999999</c:v>
                </c:pt>
                <c:pt idx="213">
                  <c:v>1066.1032580000001</c:v>
                </c:pt>
                <c:pt idx="214">
                  <c:v>1066.076084</c:v>
                </c:pt>
                <c:pt idx="215">
                  <c:v>1066.04891</c:v>
                </c:pt>
                <c:pt idx="216">
                  <c:v>1066.0217359999999</c:v>
                </c:pt>
                <c:pt idx="217">
                  <c:v>1065.9945620000001</c:v>
                </c:pt>
                <c:pt idx="218">
                  <c:v>1065.967388</c:v>
                </c:pt>
                <c:pt idx="219">
                  <c:v>1065.940214</c:v>
                </c:pt>
                <c:pt idx="220">
                  <c:v>1065.9130399999999</c:v>
                </c:pt>
                <c:pt idx="221">
                  <c:v>1065.8858660000001</c:v>
                </c:pt>
                <c:pt idx="222">
                  <c:v>1065.858692</c:v>
                </c:pt>
                <c:pt idx="223">
                  <c:v>1065.831518</c:v>
                </c:pt>
                <c:pt idx="224">
                  <c:v>1065.8043439999999</c:v>
                </c:pt>
                <c:pt idx="225">
                  <c:v>1065.7771700000001</c:v>
                </c:pt>
                <c:pt idx="226">
                  <c:v>1065.749996</c:v>
                </c:pt>
                <c:pt idx="227">
                  <c:v>1065.722822</c:v>
                </c:pt>
                <c:pt idx="228">
                  <c:v>1065.6956479999999</c:v>
                </c:pt>
                <c:pt idx="229">
                  <c:v>1065.6684740000001</c:v>
                </c:pt>
                <c:pt idx="230">
                  <c:v>1065.6413</c:v>
                </c:pt>
                <c:pt idx="231">
                  <c:v>1065.6141259999999</c:v>
                </c:pt>
                <c:pt idx="232">
                  <c:v>1065.5869520000001</c:v>
                </c:pt>
                <c:pt idx="233">
                  <c:v>1065.5597780000001</c:v>
                </c:pt>
                <c:pt idx="234">
                  <c:v>1065.532604</c:v>
                </c:pt>
                <c:pt idx="235">
                  <c:v>1065.5054299999999</c:v>
                </c:pt>
                <c:pt idx="236">
                  <c:v>1065.4782560000001</c:v>
                </c:pt>
                <c:pt idx="237">
                  <c:v>1065.451082</c:v>
                </c:pt>
                <c:pt idx="238">
                  <c:v>1065.423908</c:v>
                </c:pt>
                <c:pt idx="239">
                  <c:v>1065.3967339999999</c:v>
                </c:pt>
                <c:pt idx="240">
                  <c:v>1065.3695600000001</c:v>
                </c:pt>
                <c:pt idx="241">
                  <c:v>1065.342386</c:v>
                </c:pt>
                <c:pt idx="242">
                  <c:v>1065.315212</c:v>
                </c:pt>
                <c:pt idx="243">
                  <c:v>1065.2880379999999</c:v>
                </c:pt>
                <c:pt idx="244">
                  <c:v>1065.2608640000001</c:v>
                </c:pt>
                <c:pt idx="245">
                  <c:v>1065.23369</c:v>
                </c:pt>
                <c:pt idx="246">
                  <c:v>1065.206516</c:v>
                </c:pt>
                <c:pt idx="247">
                  <c:v>1065.1793419999999</c:v>
                </c:pt>
                <c:pt idx="248">
                  <c:v>1065.1521680000001</c:v>
                </c:pt>
                <c:pt idx="249">
                  <c:v>1065.124994</c:v>
                </c:pt>
                <c:pt idx="250">
                  <c:v>1065.09782</c:v>
                </c:pt>
                <c:pt idx="251">
                  <c:v>1065.0706459999999</c:v>
                </c:pt>
                <c:pt idx="252">
                  <c:v>1065.0434720000001</c:v>
                </c:pt>
                <c:pt idx="253">
                  <c:v>1065.016298</c:v>
                </c:pt>
                <c:pt idx="254">
                  <c:v>1064.9891239999999</c:v>
                </c:pt>
                <c:pt idx="255">
                  <c:v>1064.9619499999999</c:v>
                </c:pt>
                <c:pt idx="256">
                  <c:v>1064.9347760000001</c:v>
                </c:pt>
                <c:pt idx="257">
                  <c:v>1064.907602</c:v>
                </c:pt>
                <c:pt idx="258">
                  <c:v>1064.8804279999999</c:v>
                </c:pt>
                <c:pt idx="259">
                  <c:v>1064.8532540000001</c:v>
                </c:pt>
                <c:pt idx="260">
                  <c:v>1064.82608</c:v>
                </c:pt>
                <c:pt idx="261">
                  <c:v>1064.798906</c:v>
                </c:pt>
                <c:pt idx="262">
                  <c:v>1064.7717319999999</c:v>
                </c:pt>
                <c:pt idx="263">
                  <c:v>1064.7445580000001</c:v>
                </c:pt>
                <c:pt idx="264">
                  <c:v>1064.717384</c:v>
                </c:pt>
                <c:pt idx="265">
                  <c:v>1064.69020999999</c:v>
                </c:pt>
                <c:pt idx="266">
                  <c:v>1064.6630359999899</c:v>
                </c:pt>
                <c:pt idx="267">
                  <c:v>1064.6358619999901</c:v>
                </c:pt>
                <c:pt idx="268">
                  <c:v>1064.60868799999</c:v>
                </c:pt>
                <c:pt idx="269">
                  <c:v>1064.58151399999</c:v>
                </c:pt>
                <c:pt idx="270">
                  <c:v>1064.5543399999899</c:v>
                </c:pt>
                <c:pt idx="271">
                  <c:v>1064.5271659999901</c:v>
                </c:pt>
                <c:pt idx="272">
                  <c:v>1064.49999199999</c:v>
                </c:pt>
                <c:pt idx="273">
                  <c:v>1064.47281799999</c:v>
                </c:pt>
                <c:pt idx="274">
                  <c:v>1064.4456439999899</c:v>
                </c:pt>
                <c:pt idx="275">
                  <c:v>1064.4184699999901</c:v>
                </c:pt>
                <c:pt idx="276">
                  <c:v>1064.39129599999</c:v>
                </c:pt>
                <c:pt idx="277">
                  <c:v>1064.3641219999899</c:v>
                </c:pt>
                <c:pt idx="278">
                  <c:v>1064.3369479999899</c:v>
                </c:pt>
                <c:pt idx="279">
                  <c:v>1064.3097739999901</c:v>
                </c:pt>
                <c:pt idx="280">
                  <c:v>1064.28259999999</c:v>
                </c:pt>
                <c:pt idx="281">
                  <c:v>1064.2554259999899</c:v>
                </c:pt>
                <c:pt idx="282">
                  <c:v>1064.2282519999901</c:v>
                </c:pt>
                <c:pt idx="283">
                  <c:v>1064.20107799999</c:v>
                </c:pt>
                <c:pt idx="284">
                  <c:v>1064.17390399999</c:v>
                </c:pt>
                <c:pt idx="285">
                  <c:v>1064.1467299999899</c:v>
                </c:pt>
                <c:pt idx="286">
                  <c:v>1064.1195559999901</c:v>
                </c:pt>
                <c:pt idx="287">
                  <c:v>1064.09238199999</c:v>
                </c:pt>
                <c:pt idx="288">
                  <c:v>1064.06520799999</c:v>
                </c:pt>
                <c:pt idx="289">
                  <c:v>1064.0380339999899</c:v>
                </c:pt>
                <c:pt idx="290">
                  <c:v>1064.0108599999901</c:v>
                </c:pt>
                <c:pt idx="291">
                  <c:v>1063.98368599999</c:v>
                </c:pt>
                <c:pt idx="292">
                  <c:v>1063.95651199999</c:v>
                </c:pt>
                <c:pt idx="293">
                  <c:v>1063.9293379999899</c:v>
                </c:pt>
                <c:pt idx="294">
                  <c:v>1063.9021639999901</c:v>
                </c:pt>
                <c:pt idx="295">
                  <c:v>1063.87498999999</c:v>
                </c:pt>
                <c:pt idx="296">
                  <c:v>1063.84781599999</c:v>
                </c:pt>
                <c:pt idx="297">
                  <c:v>1063.8206419999899</c:v>
                </c:pt>
                <c:pt idx="298">
                  <c:v>1063.7934679999901</c:v>
                </c:pt>
                <c:pt idx="299">
                  <c:v>1063.76629399999</c:v>
                </c:pt>
                <c:pt idx="300">
                  <c:v>1063.73911999999</c:v>
                </c:pt>
                <c:pt idx="301">
                  <c:v>1063.7119459999899</c:v>
                </c:pt>
                <c:pt idx="302">
                  <c:v>1063.6847719999901</c:v>
                </c:pt>
                <c:pt idx="303">
                  <c:v>1063.65759799999</c:v>
                </c:pt>
                <c:pt idx="304">
                  <c:v>1063.6304239999899</c:v>
                </c:pt>
                <c:pt idx="305">
                  <c:v>1063.6032499999901</c:v>
                </c:pt>
                <c:pt idx="306">
                  <c:v>1063.5760759999901</c:v>
                </c:pt>
                <c:pt idx="307">
                  <c:v>1063.54890199999</c:v>
                </c:pt>
                <c:pt idx="308">
                  <c:v>1063.5217279999899</c:v>
                </c:pt>
                <c:pt idx="309">
                  <c:v>1063.4945539999901</c:v>
                </c:pt>
                <c:pt idx="310">
                  <c:v>1063.46737999999</c:v>
                </c:pt>
                <c:pt idx="311">
                  <c:v>1063.44020599999</c:v>
                </c:pt>
                <c:pt idx="312">
                  <c:v>1063.4130319999899</c:v>
                </c:pt>
                <c:pt idx="313">
                  <c:v>1063.3858579999901</c:v>
                </c:pt>
                <c:pt idx="314">
                  <c:v>1063.35868399999</c:v>
                </c:pt>
                <c:pt idx="315">
                  <c:v>1063.33150999999</c:v>
                </c:pt>
                <c:pt idx="316">
                  <c:v>1063.3043359999899</c:v>
                </c:pt>
                <c:pt idx="317">
                  <c:v>1063.2771619999901</c:v>
                </c:pt>
                <c:pt idx="318">
                  <c:v>1063.24998799999</c:v>
                </c:pt>
                <c:pt idx="319">
                  <c:v>1063.22281399999</c:v>
                </c:pt>
                <c:pt idx="320">
                  <c:v>1063.1956399999899</c:v>
                </c:pt>
                <c:pt idx="321">
                  <c:v>1063.1684659999901</c:v>
                </c:pt>
                <c:pt idx="322">
                  <c:v>1063.14129199999</c:v>
                </c:pt>
                <c:pt idx="323">
                  <c:v>1063.11411799999</c:v>
                </c:pt>
                <c:pt idx="324">
                  <c:v>1063.0869439999899</c:v>
                </c:pt>
                <c:pt idx="325">
                  <c:v>1063.0597699999901</c:v>
                </c:pt>
                <c:pt idx="326">
                  <c:v>1063.03259599999</c:v>
                </c:pt>
                <c:pt idx="327">
                  <c:v>1063.0054219999899</c:v>
                </c:pt>
                <c:pt idx="328">
                  <c:v>1062.9782479999899</c:v>
                </c:pt>
                <c:pt idx="329">
                  <c:v>1062.9510739999901</c:v>
                </c:pt>
                <c:pt idx="330">
                  <c:v>1062.92389999999</c:v>
                </c:pt>
                <c:pt idx="331">
                  <c:v>1062.8967259999899</c:v>
                </c:pt>
                <c:pt idx="332">
                  <c:v>1062.8695519999901</c:v>
                </c:pt>
                <c:pt idx="333">
                  <c:v>1062.84237799999</c:v>
                </c:pt>
                <c:pt idx="334">
                  <c:v>1062.81520399999</c:v>
                </c:pt>
                <c:pt idx="335">
                  <c:v>1062.7880299999899</c:v>
                </c:pt>
                <c:pt idx="336">
                  <c:v>1062.7608559999901</c:v>
                </c:pt>
                <c:pt idx="337">
                  <c:v>1062.73368199999</c:v>
                </c:pt>
                <c:pt idx="338">
                  <c:v>1062.70650799999</c:v>
                </c:pt>
                <c:pt idx="339">
                  <c:v>1062.6793339999899</c:v>
                </c:pt>
                <c:pt idx="340">
                  <c:v>1062.6521599999901</c:v>
                </c:pt>
                <c:pt idx="341">
                  <c:v>1062.62498599999</c:v>
                </c:pt>
                <c:pt idx="342">
                  <c:v>1062.59781199999</c:v>
                </c:pt>
                <c:pt idx="343">
                  <c:v>1062.5706379999899</c:v>
                </c:pt>
                <c:pt idx="344">
                  <c:v>1062.5434639999901</c:v>
                </c:pt>
                <c:pt idx="345">
                  <c:v>1062.51628999999</c:v>
                </c:pt>
                <c:pt idx="346">
                  <c:v>1062.48911599999</c:v>
                </c:pt>
                <c:pt idx="347">
                  <c:v>1062.4619419999899</c:v>
                </c:pt>
                <c:pt idx="348">
                  <c:v>1062.4347679999901</c:v>
                </c:pt>
                <c:pt idx="349">
                  <c:v>1062.40759399999</c:v>
                </c:pt>
                <c:pt idx="350">
                  <c:v>1062.38041999999</c:v>
                </c:pt>
                <c:pt idx="351">
                  <c:v>1062.3532459999899</c:v>
                </c:pt>
                <c:pt idx="352">
                  <c:v>1062.3260719999901</c:v>
                </c:pt>
                <c:pt idx="353">
                  <c:v>1062.29889799999</c:v>
                </c:pt>
                <c:pt idx="354">
                  <c:v>1062.2717239999899</c:v>
                </c:pt>
                <c:pt idx="355">
                  <c:v>1062.2445499999901</c:v>
                </c:pt>
                <c:pt idx="356">
                  <c:v>1062.2173759999901</c:v>
                </c:pt>
                <c:pt idx="357">
                  <c:v>1062.19020199999</c:v>
                </c:pt>
                <c:pt idx="358">
                  <c:v>1062.1630279999899</c:v>
                </c:pt>
                <c:pt idx="359">
                  <c:v>1062.1358539999901</c:v>
                </c:pt>
                <c:pt idx="360">
                  <c:v>1062.10867999999</c:v>
                </c:pt>
                <c:pt idx="361">
                  <c:v>1062.08150599999</c:v>
                </c:pt>
                <c:pt idx="362">
                  <c:v>1062.0543319999899</c:v>
                </c:pt>
                <c:pt idx="363">
                  <c:v>1062.0271579999901</c:v>
                </c:pt>
                <c:pt idx="364">
                  <c:v>1062</c:v>
                </c:pt>
              </c:numCache>
            </c:numRef>
          </c:val>
          <c:smooth val="0"/>
        </c:ser>
        <c:ser>
          <c:idx val="3"/>
          <c:order val="3"/>
          <c:tx>
            <c:strRef>
              <c:f>Data!$E$5</c:f>
              <c:strCache>
                <c:ptCount val="1"/>
                <c:pt idx="0">
                  <c:v>Top of zone 4</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Data!$E$6:$E$370</c:f>
              <c:numCache>
                <c:formatCode>General</c:formatCode>
                <c:ptCount val="365"/>
                <c:pt idx="0">
                  <c:v>1055</c:v>
                </c:pt>
                <c:pt idx="1">
                  <c:v>1055.169492</c:v>
                </c:pt>
                <c:pt idx="2">
                  <c:v>1055.338984</c:v>
                </c:pt>
                <c:pt idx="3">
                  <c:v>1055.508476</c:v>
                </c:pt>
                <c:pt idx="4">
                  <c:v>1055.677968</c:v>
                </c:pt>
                <c:pt idx="5">
                  <c:v>1055.84746</c:v>
                </c:pt>
                <c:pt idx="6">
                  <c:v>1056.0169519999999</c:v>
                </c:pt>
                <c:pt idx="7">
                  <c:v>1056.1864439999999</c:v>
                </c:pt>
                <c:pt idx="8">
                  <c:v>1056.3559359999999</c:v>
                </c:pt>
                <c:pt idx="9">
                  <c:v>1056.5254279999999</c:v>
                </c:pt>
                <c:pt idx="10">
                  <c:v>1056.6949199999999</c:v>
                </c:pt>
                <c:pt idx="11">
                  <c:v>1056.8644119999999</c:v>
                </c:pt>
                <c:pt idx="12">
                  <c:v>1057.0339039999999</c:v>
                </c:pt>
                <c:pt idx="13">
                  <c:v>1057.2033960000001</c:v>
                </c:pt>
                <c:pt idx="14">
                  <c:v>1057.3728880000001</c:v>
                </c:pt>
                <c:pt idx="15">
                  <c:v>1057.5423800000001</c:v>
                </c:pt>
                <c:pt idx="16">
                  <c:v>1057.7118720000001</c:v>
                </c:pt>
                <c:pt idx="17">
                  <c:v>1057.8813640000001</c:v>
                </c:pt>
                <c:pt idx="18">
                  <c:v>1058.0508560000001</c:v>
                </c:pt>
                <c:pt idx="19">
                  <c:v>1058.2203480000001</c:v>
                </c:pt>
                <c:pt idx="20">
                  <c:v>1058.38984</c:v>
                </c:pt>
                <c:pt idx="21">
                  <c:v>1058.559332</c:v>
                </c:pt>
                <c:pt idx="22">
                  <c:v>1058.728824</c:v>
                </c:pt>
                <c:pt idx="23">
                  <c:v>1058.898316</c:v>
                </c:pt>
                <c:pt idx="24">
                  <c:v>1059.067808</c:v>
                </c:pt>
                <c:pt idx="25">
                  <c:v>1059.2373</c:v>
                </c:pt>
                <c:pt idx="26">
                  <c:v>1059.406792</c:v>
                </c:pt>
                <c:pt idx="27">
                  <c:v>1059.576284</c:v>
                </c:pt>
                <c:pt idx="28">
                  <c:v>1059.745776</c:v>
                </c:pt>
                <c:pt idx="29">
                  <c:v>1059.915268</c:v>
                </c:pt>
                <c:pt idx="30">
                  <c:v>1060.08476</c:v>
                </c:pt>
                <c:pt idx="31">
                  <c:v>1060.254252</c:v>
                </c:pt>
                <c:pt idx="32">
                  <c:v>1060.4237439999999</c:v>
                </c:pt>
                <c:pt idx="33">
                  <c:v>1060.5932359999999</c:v>
                </c:pt>
                <c:pt idx="34">
                  <c:v>1060.7627279999999</c:v>
                </c:pt>
                <c:pt idx="35">
                  <c:v>1060.9322199999999</c:v>
                </c:pt>
                <c:pt idx="36">
                  <c:v>1061.1017119999999</c:v>
                </c:pt>
                <c:pt idx="37">
                  <c:v>1061.2712039999999</c:v>
                </c:pt>
                <c:pt idx="38">
                  <c:v>1061.4406959999999</c:v>
                </c:pt>
                <c:pt idx="39">
                  <c:v>1061.6101880000001</c:v>
                </c:pt>
                <c:pt idx="40">
                  <c:v>1061.7796800000001</c:v>
                </c:pt>
                <c:pt idx="41">
                  <c:v>1061.9491720000001</c:v>
                </c:pt>
                <c:pt idx="42">
                  <c:v>1062.1186640000001</c:v>
                </c:pt>
                <c:pt idx="43">
                  <c:v>1062.2881560000001</c:v>
                </c:pt>
                <c:pt idx="44">
                  <c:v>1062.4576480000001</c:v>
                </c:pt>
                <c:pt idx="45">
                  <c:v>1062.6271400000001</c:v>
                </c:pt>
                <c:pt idx="46">
                  <c:v>1062.796632</c:v>
                </c:pt>
                <c:pt idx="47">
                  <c:v>1062.966124</c:v>
                </c:pt>
                <c:pt idx="48">
                  <c:v>1063.135616</c:v>
                </c:pt>
                <c:pt idx="49">
                  <c:v>1063.305108</c:v>
                </c:pt>
                <c:pt idx="50">
                  <c:v>1063.4746</c:v>
                </c:pt>
                <c:pt idx="51">
                  <c:v>1063.644092</c:v>
                </c:pt>
                <c:pt idx="52">
                  <c:v>1063.813584</c:v>
                </c:pt>
                <c:pt idx="53">
                  <c:v>1063.983076</c:v>
                </c:pt>
                <c:pt idx="54">
                  <c:v>1064.152568</c:v>
                </c:pt>
                <c:pt idx="55">
                  <c:v>1064.32206</c:v>
                </c:pt>
                <c:pt idx="56">
                  <c:v>1064.491552</c:v>
                </c:pt>
                <c:pt idx="57">
                  <c:v>1064.6610439999999</c:v>
                </c:pt>
                <c:pt idx="58">
                  <c:v>1064.8305359999999</c:v>
                </c:pt>
                <c:pt idx="59">
                  <c:v>1065</c:v>
                </c:pt>
                <c:pt idx="60">
                  <c:v>1065</c:v>
                </c:pt>
                <c:pt idx="61">
                  <c:v>1065</c:v>
                </c:pt>
                <c:pt idx="62">
                  <c:v>1065</c:v>
                </c:pt>
                <c:pt idx="63">
                  <c:v>1065</c:v>
                </c:pt>
                <c:pt idx="64">
                  <c:v>1065</c:v>
                </c:pt>
                <c:pt idx="65">
                  <c:v>1065</c:v>
                </c:pt>
                <c:pt idx="66">
                  <c:v>1065</c:v>
                </c:pt>
                <c:pt idx="67">
                  <c:v>1065</c:v>
                </c:pt>
                <c:pt idx="68">
                  <c:v>1065</c:v>
                </c:pt>
                <c:pt idx="69">
                  <c:v>1065</c:v>
                </c:pt>
                <c:pt idx="70">
                  <c:v>1065</c:v>
                </c:pt>
                <c:pt idx="71">
                  <c:v>1065</c:v>
                </c:pt>
                <c:pt idx="72">
                  <c:v>1065</c:v>
                </c:pt>
                <c:pt idx="73">
                  <c:v>1065</c:v>
                </c:pt>
                <c:pt idx="74">
                  <c:v>1065</c:v>
                </c:pt>
                <c:pt idx="75">
                  <c:v>1065</c:v>
                </c:pt>
                <c:pt idx="76">
                  <c:v>1065</c:v>
                </c:pt>
                <c:pt idx="77">
                  <c:v>1065</c:v>
                </c:pt>
                <c:pt idx="78">
                  <c:v>1065</c:v>
                </c:pt>
                <c:pt idx="79">
                  <c:v>1065</c:v>
                </c:pt>
                <c:pt idx="80">
                  <c:v>1065</c:v>
                </c:pt>
                <c:pt idx="81">
                  <c:v>1065</c:v>
                </c:pt>
                <c:pt idx="82">
                  <c:v>1065</c:v>
                </c:pt>
                <c:pt idx="83">
                  <c:v>1065</c:v>
                </c:pt>
                <c:pt idx="84">
                  <c:v>1065</c:v>
                </c:pt>
                <c:pt idx="85">
                  <c:v>1065</c:v>
                </c:pt>
                <c:pt idx="86">
                  <c:v>1065</c:v>
                </c:pt>
                <c:pt idx="87">
                  <c:v>1065</c:v>
                </c:pt>
                <c:pt idx="88">
                  <c:v>1065</c:v>
                </c:pt>
                <c:pt idx="89">
                  <c:v>1065</c:v>
                </c:pt>
                <c:pt idx="90">
                  <c:v>1065</c:v>
                </c:pt>
                <c:pt idx="91">
                  <c:v>1065</c:v>
                </c:pt>
                <c:pt idx="92">
                  <c:v>1065</c:v>
                </c:pt>
                <c:pt idx="93">
                  <c:v>1065</c:v>
                </c:pt>
                <c:pt idx="94">
                  <c:v>1065</c:v>
                </c:pt>
                <c:pt idx="95">
                  <c:v>1065</c:v>
                </c:pt>
                <c:pt idx="96">
                  <c:v>1065</c:v>
                </c:pt>
                <c:pt idx="97">
                  <c:v>1065</c:v>
                </c:pt>
                <c:pt idx="98">
                  <c:v>1065</c:v>
                </c:pt>
                <c:pt idx="99">
                  <c:v>1065</c:v>
                </c:pt>
                <c:pt idx="100">
                  <c:v>1065</c:v>
                </c:pt>
                <c:pt idx="101">
                  <c:v>1065</c:v>
                </c:pt>
                <c:pt idx="102">
                  <c:v>1065</c:v>
                </c:pt>
                <c:pt idx="103">
                  <c:v>1065</c:v>
                </c:pt>
                <c:pt idx="104">
                  <c:v>1065</c:v>
                </c:pt>
                <c:pt idx="105">
                  <c:v>1065</c:v>
                </c:pt>
                <c:pt idx="106">
                  <c:v>1065</c:v>
                </c:pt>
                <c:pt idx="107">
                  <c:v>1065</c:v>
                </c:pt>
                <c:pt idx="108">
                  <c:v>1065</c:v>
                </c:pt>
                <c:pt idx="109">
                  <c:v>1065</c:v>
                </c:pt>
                <c:pt idx="110">
                  <c:v>1065</c:v>
                </c:pt>
                <c:pt idx="111">
                  <c:v>1065</c:v>
                </c:pt>
                <c:pt idx="112">
                  <c:v>1065</c:v>
                </c:pt>
                <c:pt idx="113">
                  <c:v>1065</c:v>
                </c:pt>
                <c:pt idx="114">
                  <c:v>1065</c:v>
                </c:pt>
                <c:pt idx="115">
                  <c:v>1065</c:v>
                </c:pt>
                <c:pt idx="116">
                  <c:v>1065</c:v>
                </c:pt>
                <c:pt idx="117">
                  <c:v>1065</c:v>
                </c:pt>
                <c:pt idx="118">
                  <c:v>1065</c:v>
                </c:pt>
                <c:pt idx="119">
                  <c:v>1065</c:v>
                </c:pt>
                <c:pt idx="120">
                  <c:v>1065</c:v>
                </c:pt>
                <c:pt idx="121">
                  <c:v>1065</c:v>
                </c:pt>
                <c:pt idx="122">
                  <c:v>1065</c:v>
                </c:pt>
                <c:pt idx="123">
                  <c:v>1065</c:v>
                </c:pt>
                <c:pt idx="124">
                  <c:v>1065</c:v>
                </c:pt>
                <c:pt idx="125">
                  <c:v>1065</c:v>
                </c:pt>
                <c:pt idx="126">
                  <c:v>1065</c:v>
                </c:pt>
                <c:pt idx="127">
                  <c:v>1065</c:v>
                </c:pt>
                <c:pt idx="128">
                  <c:v>1065</c:v>
                </c:pt>
                <c:pt idx="129">
                  <c:v>1065</c:v>
                </c:pt>
                <c:pt idx="130">
                  <c:v>1065</c:v>
                </c:pt>
                <c:pt idx="131">
                  <c:v>1065</c:v>
                </c:pt>
                <c:pt idx="132">
                  <c:v>1065</c:v>
                </c:pt>
                <c:pt idx="133">
                  <c:v>1065</c:v>
                </c:pt>
                <c:pt idx="134">
                  <c:v>1065</c:v>
                </c:pt>
                <c:pt idx="135">
                  <c:v>1065</c:v>
                </c:pt>
                <c:pt idx="136">
                  <c:v>1065</c:v>
                </c:pt>
                <c:pt idx="137">
                  <c:v>1065</c:v>
                </c:pt>
                <c:pt idx="138">
                  <c:v>1065</c:v>
                </c:pt>
                <c:pt idx="139">
                  <c:v>1065</c:v>
                </c:pt>
                <c:pt idx="140">
                  <c:v>1065</c:v>
                </c:pt>
                <c:pt idx="141">
                  <c:v>1065</c:v>
                </c:pt>
                <c:pt idx="142">
                  <c:v>1065</c:v>
                </c:pt>
                <c:pt idx="143">
                  <c:v>1065</c:v>
                </c:pt>
                <c:pt idx="144">
                  <c:v>1065</c:v>
                </c:pt>
                <c:pt idx="145">
                  <c:v>1065</c:v>
                </c:pt>
                <c:pt idx="146">
                  <c:v>1065</c:v>
                </c:pt>
                <c:pt idx="147">
                  <c:v>1065</c:v>
                </c:pt>
                <c:pt idx="148">
                  <c:v>1065</c:v>
                </c:pt>
                <c:pt idx="149">
                  <c:v>1065</c:v>
                </c:pt>
                <c:pt idx="150">
                  <c:v>1065</c:v>
                </c:pt>
                <c:pt idx="151">
                  <c:v>1065</c:v>
                </c:pt>
                <c:pt idx="152">
                  <c:v>1065</c:v>
                </c:pt>
                <c:pt idx="153">
                  <c:v>1065</c:v>
                </c:pt>
                <c:pt idx="154">
                  <c:v>1065</c:v>
                </c:pt>
                <c:pt idx="155">
                  <c:v>1065</c:v>
                </c:pt>
                <c:pt idx="156">
                  <c:v>1065</c:v>
                </c:pt>
                <c:pt idx="157">
                  <c:v>1065</c:v>
                </c:pt>
                <c:pt idx="158">
                  <c:v>1065</c:v>
                </c:pt>
                <c:pt idx="159">
                  <c:v>1065</c:v>
                </c:pt>
                <c:pt idx="160">
                  <c:v>1065</c:v>
                </c:pt>
                <c:pt idx="161">
                  <c:v>1065</c:v>
                </c:pt>
                <c:pt idx="162">
                  <c:v>1065</c:v>
                </c:pt>
                <c:pt idx="163">
                  <c:v>1065</c:v>
                </c:pt>
                <c:pt idx="164">
                  <c:v>1065</c:v>
                </c:pt>
                <c:pt idx="165">
                  <c:v>1065</c:v>
                </c:pt>
                <c:pt idx="166">
                  <c:v>1065</c:v>
                </c:pt>
                <c:pt idx="167">
                  <c:v>1065</c:v>
                </c:pt>
                <c:pt idx="168">
                  <c:v>1065</c:v>
                </c:pt>
                <c:pt idx="169">
                  <c:v>1065</c:v>
                </c:pt>
                <c:pt idx="170">
                  <c:v>1065</c:v>
                </c:pt>
                <c:pt idx="171">
                  <c:v>1065</c:v>
                </c:pt>
                <c:pt idx="172">
                  <c:v>1065</c:v>
                </c:pt>
                <c:pt idx="173">
                  <c:v>1065</c:v>
                </c:pt>
                <c:pt idx="174">
                  <c:v>1065</c:v>
                </c:pt>
                <c:pt idx="175">
                  <c:v>1065</c:v>
                </c:pt>
                <c:pt idx="176">
                  <c:v>1065</c:v>
                </c:pt>
                <c:pt idx="177">
                  <c:v>1065</c:v>
                </c:pt>
                <c:pt idx="178">
                  <c:v>1065</c:v>
                </c:pt>
                <c:pt idx="179">
                  <c:v>1065</c:v>
                </c:pt>
                <c:pt idx="180">
                  <c:v>1065</c:v>
                </c:pt>
                <c:pt idx="181">
                  <c:v>1064.941558</c:v>
                </c:pt>
                <c:pt idx="182">
                  <c:v>1064.883116</c:v>
                </c:pt>
                <c:pt idx="183">
                  <c:v>1064.824674</c:v>
                </c:pt>
                <c:pt idx="184">
                  <c:v>1064.7662319999999</c:v>
                </c:pt>
                <c:pt idx="185">
                  <c:v>1064.7077899999999</c:v>
                </c:pt>
                <c:pt idx="186">
                  <c:v>1064.6493479999999</c:v>
                </c:pt>
                <c:pt idx="187">
                  <c:v>1064.5909059999999</c:v>
                </c:pt>
                <c:pt idx="188">
                  <c:v>1064.5324639999999</c:v>
                </c:pt>
                <c:pt idx="189">
                  <c:v>1064.4740220000001</c:v>
                </c:pt>
                <c:pt idx="190">
                  <c:v>1064.4155800000001</c:v>
                </c:pt>
                <c:pt idx="191">
                  <c:v>1064.3571380000001</c:v>
                </c:pt>
                <c:pt idx="192">
                  <c:v>1064.2986960000001</c:v>
                </c:pt>
                <c:pt idx="193">
                  <c:v>1064.240254</c:v>
                </c:pt>
                <c:pt idx="194">
                  <c:v>1064.181812</c:v>
                </c:pt>
                <c:pt idx="195">
                  <c:v>1064.12337</c:v>
                </c:pt>
                <c:pt idx="196">
                  <c:v>1064.064928</c:v>
                </c:pt>
                <c:pt idx="197">
                  <c:v>1064.006486</c:v>
                </c:pt>
                <c:pt idx="198">
                  <c:v>1063.948044</c:v>
                </c:pt>
                <c:pt idx="199">
                  <c:v>1063.889602</c:v>
                </c:pt>
                <c:pt idx="200">
                  <c:v>1063.83116</c:v>
                </c:pt>
                <c:pt idx="201">
                  <c:v>1063.7727179999999</c:v>
                </c:pt>
                <c:pt idx="202">
                  <c:v>1063.7142759999999</c:v>
                </c:pt>
                <c:pt idx="203">
                  <c:v>1063.6558339999999</c:v>
                </c:pt>
                <c:pt idx="204">
                  <c:v>1063.5973919999999</c:v>
                </c:pt>
                <c:pt idx="205">
                  <c:v>1063.5389500000001</c:v>
                </c:pt>
                <c:pt idx="206">
                  <c:v>1063.4805080000001</c:v>
                </c:pt>
                <c:pt idx="207">
                  <c:v>1063.4220660000001</c:v>
                </c:pt>
                <c:pt idx="208">
                  <c:v>1063.3636240000001</c:v>
                </c:pt>
                <c:pt idx="209">
                  <c:v>1063.3051820000001</c:v>
                </c:pt>
                <c:pt idx="210">
                  <c:v>1063.24674</c:v>
                </c:pt>
                <c:pt idx="211">
                  <c:v>1063.188298</c:v>
                </c:pt>
                <c:pt idx="212">
                  <c:v>1063.129856</c:v>
                </c:pt>
                <c:pt idx="213">
                  <c:v>1063.071414</c:v>
                </c:pt>
                <c:pt idx="214">
                  <c:v>1063.012972</c:v>
                </c:pt>
                <c:pt idx="215">
                  <c:v>1062.95453</c:v>
                </c:pt>
                <c:pt idx="216">
                  <c:v>1062.896088</c:v>
                </c:pt>
                <c:pt idx="217">
                  <c:v>1062.8376459999999</c:v>
                </c:pt>
                <c:pt idx="218">
                  <c:v>1062.7792039999999</c:v>
                </c:pt>
                <c:pt idx="219">
                  <c:v>1062.7207619999999</c:v>
                </c:pt>
                <c:pt idx="220">
                  <c:v>1062.6623199999999</c:v>
                </c:pt>
                <c:pt idx="221">
                  <c:v>1062.6038779999999</c:v>
                </c:pt>
                <c:pt idx="222">
                  <c:v>1062.5454360000001</c:v>
                </c:pt>
                <c:pt idx="223">
                  <c:v>1062.4869940000001</c:v>
                </c:pt>
                <c:pt idx="224">
                  <c:v>1062.4285520000001</c:v>
                </c:pt>
                <c:pt idx="225">
                  <c:v>1062.3701100000001</c:v>
                </c:pt>
                <c:pt idx="226">
                  <c:v>1062.3116680000001</c:v>
                </c:pt>
                <c:pt idx="227">
                  <c:v>1062.253226</c:v>
                </c:pt>
                <c:pt idx="228">
                  <c:v>1062.194784</c:v>
                </c:pt>
                <c:pt idx="229">
                  <c:v>1062.136342</c:v>
                </c:pt>
                <c:pt idx="230">
                  <c:v>1062.0779</c:v>
                </c:pt>
                <c:pt idx="231">
                  <c:v>1062.019458</c:v>
                </c:pt>
                <c:pt idx="232">
                  <c:v>1061.961016</c:v>
                </c:pt>
                <c:pt idx="233">
                  <c:v>1061.902574</c:v>
                </c:pt>
                <c:pt idx="234">
                  <c:v>1061.8441319999999</c:v>
                </c:pt>
                <c:pt idx="235">
                  <c:v>1061.7856899999999</c:v>
                </c:pt>
                <c:pt idx="236">
                  <c:v>1061.7272479999999</c:v>
                </c:pt>
                <c:pt idx="237">
                  <c:v>1061.6688059999999</c:v>
                </c:pt>
                <c:pt idx="238">
                  <c:v>1061.6103639999999</c:v>
                </c:pt>
                <c:pt idx="239">
                  <c:v>1061.5519220000001</c:v>
                </c:pt>
                <c:pt idx="240">
                  <c:v>1061.4934800000001</c:v>
                </c:pt>
                <c:pt idx="241">
                  <c:v>1061.4350380000001</c:v>
                </c:pt>
                <c:pt idx="242">
                  <c:v>1061.3765960000001</c:v>
                </c:pt>
                <c:pt idx="243">
                  <c:v>1061.318154</c:v>
                </c:pt>
                <c:pt idx="244">
                  <c:v>1061.259712</c:v>
                </c:pt>
                <c:pt idx="245">
                  <c:v>1061.20127</c:v>
                </c:pt>
                <c:pt idx="246">
                  <c:v>1061.142828</c:v>
                </c:pt>
                <c:pt idx="247">
                  <c:v>1061.084386</c:v>
                </c:pt>
                <c:pt idx="248">
                  <c:v>1061.025944</c:v>
                </c:pt>
                <c:pt idx="249">
                  <c:v>1060.967502</c:v>
                </c:pt>
                <c:pt idx="250">
                  <c:v>1060.90906</c:v>
                </c:pt>
                <c:pt idx="251">
                  <c:v>1060.8506179999999</c:v>
                </c:pt>
                <c:pt idx="252">
                  <c:v>1060.7921759999999</c:v>
                </c:pt>
                <c:pt idx="253">
                  <c:v>1060.7337339999999</c:v>
                </c:pt>
                <c:pt idx="254">
                  <c:v>1060.6752919999999</c:v>
                </c:pt>
                <c:pt idx="255">
                  <c:v>1060.6168500000001</c:v>
                </c:pt>
                <c:pt idx="256">
                  <c:v>1060.5584080000001</c:v>
                </c:pt>
                <c:pt idx="257">
                  <c:v>1060.4999660000001</c:v>
                </c:pt>
                <c:pt idx="258">
                  <c:v>1060.4415240000001</c:v>
                </c:pt>
                <c:pt idx="259">
                  <c:v>1060.3830820000001</c:v>
                </c:pt>
                <c:pt idx="260">
                  <c:v>1060.32464</c:v>
                </c:pt>
                <c:pt idx="261">
                  <c:v>1060.266198</c:v>
                </c:pt>
                <c:pt idx="262">
                  <c:v>1060.207756</c:v>
                </c:pt>
                <c:pt idx="263">
                  <c:v>1060.149314</c:v>
                </c:pt>
                <c:pt idx="264">
                  <c:v>1060.090872</c:v>
                </c:pt>
                <c:pt idx="265">
                  <c:v>1060.03243</c:v>
                </c:pt>
                <c:pt idx="266">
                  <c:v>1059.973988</c:v>
                </c:pt>
                <c:pt idx="267">
                  <c:v>1059.9155459999999</c:v>
                </c:pt>
                <c:pt idx="268">
                  <c:v>1059.8571039999999</c:v>
                </c:pt>
                <c:pt idx="269">
                  <c:v>1059.7986619999999</c:v>
                </c:pt>
                <c:pt idx="270">
                  <c:v>1059.7402199999999</c:v>
                </c:pt>
                <c:pt idx="271">
                  <c:v>1059.6817779999999</c:v>
                </c:pt>
                <c:pt idx="272">
                  <c:v>1059.6233360000001</c:v>
                </c:pt>
                <c:pt idx="273">
                  <c:v>1059.5648940000001</c:v>
                </c:pt>
                <c:pt idx="274">
                  <c:v>1059.5064520000001</c:v>
                </c:pt>
                <c:pt idx="275">
                  <c:v>1059.4480100000001</c:v>
                </c:pt>
                <c:pt idx="276">
                  <c:v>1059.3895680000001</c:v>
                </c:pt>
                <c:pt idx="277">
                  <c:v>1059.331126</c:v>
                </c:pt>
                <c:pt idx="278">
                  <c:v>1059.272684</c:v>
                </c:pt>
                <c:pt idx="279">
                  <c:v>1059.214242</c:v>
                </c:pt>
                <c:pt idx="280">
                  <c:v>1059.1558</c:v>
                </c:pt>
                <c:pt idx="281">
                  <c:v>1059.097358</c:v>
                </c:pt>
                <c:pt idx="282">
                  <c:v>1059.038916</c:v>
                </c:pt>
                <c:pt idx="283">
                  <c:v>1058.980474</c:v>
                </c:pt>
                <c:pt idx="284">
                  <c:v>1058.9220319999999</c:v>
                </c:pt>
                <c:pt idx="285">
                  <c:v>1058.8635899999999</c:v>
                </c:pt>
                <c:pt idx="286">
                  <c:v>1058.8051479999999</c:v>
                </c:pt>
                <c:pt idx="287">
                  <c:v>1058.7467059999999</c:v>
                </c:pt>
                <c:pt idx="288">
                  <c:v>1058.6882639999999</c:v>
                </c:pt>
                <c:pt idx="289">
                  <c:v>1058.6298220000001</c:v>
                </c:pt>
                <c:pt idx="290">
                  <c:v>1058.5713800000001</c:v>
                </c:pt>
                <c:pt idx="291">
                  <c:v>1058.5129380000001</c:v>
                </c:pt>
                <c:pt idx="292">
                  <c:v>1058.4544960000001</c:v>
                </c:pt>
                <c:pt idx="293">
                  <c:v>1058.396054</c:v>
                </c:pt>
                <c:pt idx="294">
                  <c:v>1058.337612</c:v>
                </c:pt>
                <c:pt idx="295">
                  <c:v>1058.27917</c:v>
                </c:pt>
                <c:pt idx="296">
                  <c:v>1058.220728</c:v>
                </c:pt>
                <c:pt idx="297">
                  <c:v>1058.162286</c:v>
                </c:pt>
                <c:pt idx="298">
                  <c:v>1058.103844</c:v>
                </c:pt>
                <c:pt idx="299">
                  <c:v>1058.045402</c:v>
                </c:pt>
                <c:pt idx="300">
                  <c:v>1057.98696</c:v>
                </c:pt>
                <c:pt idx="301">
                  <c:v>1057.9285179999999</c:v>
                </c:pt>
                <c:pt idx="302">
                  <c:v>1057.8700759999999</c:v>
                </c:pt>
                <c:pt idx="303">
                  <c:v>1057.8116339999999</c:v>
                </c:pt>
                <c:pt idx="304">
                  <c:v>1057.7531919999999</c:v>
                </c:pt>
                <c:pt idx="305">
                  <c:v>1057.6947500000001</c:v>
                </c:pt>
                <c:pt idx="306">
                  <c:v>1057.6363080000001</c:v>
                </c:pt>
                <c:pt idx="307">
                  <c:v>1057.5778660000001</c:v>
                </c:pt>
                <c:pt idx="308">
                  <c:v>1057.5194240000001</c:v>
                </c:pt>
                <c:pt idx="309">
                  <c:v>1057.4609820000001</c:v>
                </c:pt>
                <c:pt idx="310">
                  <c:v>1057.40254</c:v>
                </c:pt>
                <c:pt idx="311">
                  <c:v>1057.344098</c:v>
                </c:pt>
                <c:pt idx="312">
                  <c:v>1057.285656</c:v>
                </c:pt>
                <c:pt idx="313">
                  <c:v>1057.227214</c:v>
                </c:pt>
                <c:pt idx="314">
                  <c:v>1057.168772</c:v>
                </c:pt>
                <c:pt idx="315">
                  <c:v>1057.11033</c:v>
                </c:pt>
                <c:pt idx="316">
                  <c:v>1057.051888</c:v>
                </c:pt>
                <c:pt idx="317">
                  <c:v>1056.9934459999999</c:v>
                </c:pt>
                <c:pt idx="318">
                  <c:v>1056.9350039999999</c:v>
                </c:pt>
                <c:pt idx="319">
                  <c:v>1056.8765619999999</c:v>
                </c:pt>
                <c:pt idx="320">
                  <c:v>1056.8181199999999</c:v>
                </c:pt>
                <c:pt idx="321">
                  <c:v>1056.7596779999999</c:v>
                </c:pt>
                <c:pt idx="322">
                  <c:v>1056.7012360000001</c:v>
                </c:pt>
                <c:pt idx="323">
                  <c:v>1056.6427940000001</c:v>
                </c:pt>
                <c:pt idx="324">
                  <c:v>1056.5843520000001</c:v>
                </c:pt>
                <c:pt idx="325">
                  <c:v>1056.5259100000001</c:v>
                </c:pt>
                <c:pt idx="326">
                  <c:v>1056.4674680000001</c:v>
                </c:pt>
                <c:pt idx="327">
                  <c:v>1056.409026</c:v>
                </c:pt>
                <c:pt idx="328">
                  <c:v>1056.350584</c:v>
                </c:pt>
                <c:pt idx="329">
                  <c:v>1056.292142</c:v>
                </c:pt>
                <c:pt idx="330">
                  <c:v>1056.2337</c:v>
                </c:pt>
                <c:pt idx="331">
                  <c:v>1056.175258</c:v>
                </c:pt>
                <c:pt idx="332">
                  <c:v>1056.116816</c:v>
                </c:pt>
                <c:pt idx="333">
                  <c:v>1056.058374</c:v>
                </c:pt>
                <c:pt idx="334">
                  <c:v>1056</c:v>
                </c:pt>
                <c:pt idx="335">
                  <c:v>1055.967742</c:v>
                </c:pt>
                <c:pt idx="336">
                  <c:v>1055.9354840000001</c:v>
                </c:pt>
                <c:pt idx="337">
                  <c:v>1055.9032259999999</c:v>
                </c:pt>
                <c:pt idx="338">
                  <c:v>1055.8709679999999</c:v>
                </c:pt>
                <c:pt idx="339">
                  <c:v>1055.83871</c:v>
                </c:pt>
                <c:pt idx="340">
                  <c:v>1055.806452</c:v>
                </c:pt>
                <c:pt idx="341">
                  <c:v>1055.7741940000001</c:v>
                </c:pt>
                <c:pt idx="342">
                  <c:v>1055.7419359999999</c:v>
                </c:pt>
                <c:pt idx="343">
                  <c:v>1055.7096779999999</c:v>
                </c:pt>
                <c:pt idx="344">
                  <c:v>1055.67742</c:v>
                </c:pt>
                <c:pt idx="345">
                  <c:v>1055.645162</c:v>
                </c:pt>
                <c:pt idx="346">
                  <c:v>1055.6129040000001</c:v>
                </c:pt>
                <c:pt idx="347">
                  <c:v>1055.5806459999999</c:v>
                </c:pt>
                <c:pt idx="348">
                  <c:v>1055.5483879999999</c:v>
                </c:pt>
                <c:pt idx="349">
                  <c:v>1055.51613</c:v>
                </c:pt>
                <c:pt idx="350">
                  <c:v>1055.483872</c:v>
                </c:pt>
                <c:pt idx="351">
                  <c:v>1055.4516140000001</c:v>
                </c:pt>
                <c:pt idx="352">
                  <c:v>1055.4193560000001</c:v>
                </c:pt>
                <c:pt idx="353">
                  <c:v>1055.3870979999999</c:v>
                </c:pt>
                <c:pt idx="354">
                  <c:v>1055.35484</c:v>
                </c:pt>
                <c:pt idx="355">
                  <c:v>1055.322582</c:v>
                </c:pt>
                <c:pt idx="356">
                  <c:v>1055.2903240000001</c:v>
                </c:pt>
                <c:pt idx="357">
                  <c:v>1055.2580660000001</c:v>
                </c:pt>
                <c:pt idx="358">
                  <c:v>1055.2258079999999</c:v>
                </c:pt>
                <c:pt idx="359">
                  <c:v>1055.19355</c:v>
                </c:pt>
                <c:pt idx="360">
                  <c:v>1055.161292</c:v>
                </c:pt>
                <c:pt idx="361">
                  <c:v>1055.129034</c:v>
                </c:pt>
                <c:pt idx="362">
                  <c:v>1055.0967760000001</c:v>
                </c:pt>
                <c:pt idx="363">
                  <c:v>1055.0645179999999</c:v>
                </c:pt>
                <c:pt idx="364">
                  <c:v>1055</c:v>
                </c:pt>
              </c:numCache>
            </c:numRef>
          </c:val>
          <c:smooth val="0"/>
        </c:ser>
        <c:ser>
          <c:idx val="4"/>
          <c:order val="4"/>
          <c:tx>
            <c:strRef>
              <c:f>Data!$F$5</c:f>
              <c:strCache>
                <c:ptCount val="1"/>
                <c:pt idx="0">
                  <c:v>Yr 2007</c:v>
                </c:pt>
              </c:strCache>
            </c:strRef>
          </c:tx>
          <c:spPr>
            <a:ln w="63500">
              <a:solidFill>
                <a:srgbClr val="FFC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Data!$F$6:$F$370</c:f>
              <c:numCache>
                <c:formatCode>General</c:formatCode>
                <c:ptCount val="365"/>
                <c:pt idx="0">
                  <c:v>1063.3800000000001</c:v>
                </c:pt>
                <c:pt idx="1">
                  <c:v>1063.49</c:v>
                </c:pt>
                <c:pt idx="2">
                  <c:v>1063.52</c:v>
                </c:pt>
                <c:pt idx="3">
                  <c:v>1063.55</c:v>
                </c:pt>
                <c:pt idx="4">
                  <c:v>1063.68</c:v>
                </c:pt>
                <c:pt idx="5">
                  <c:v>1063.81</c:v>
                </c:pt>
                <c:pt idx="6">
                  <c:v>1064.1199999999999</c:v>
                </c:pt>
                <c:pt idx="7">
                  <c:v>1064.71</c:v>
                </c:pt>
                <c:pt idx="8">
                  <c:v>1064.8499999999999</c:v>
                </c:pt>
                <c:pt idx="9">
                  <c:v>1064.95</c:v>
                </c:pt>
                <c:pt idx="10">
                  <c:v>1065.04</c:v>
                </c:pt>
                <c:pt idx="11">
                  <c:v>1065.08</c:v>
                </c:pt>
                <c:pt idx="12">
                  <c:v>1065.1400000000001</c:v>
                </c:pt>
                <c:pt idx="13">
                  <c:v>1065.2</c:v>
                </c:pt>
                <c:pt idx="14">
                  <c:v>1065.24</c:v>
                </c:pt>
                <c:pt idx="15">
                  <c:v>1065.28</c:v>
                </c:pt>
                <c:pt idx="16">
                  <c:v>1065.29</c:v>
                </c:pt>
                <c:pt idx="17">
                  <c:v>1065.28</c:v>
                </c:pt>
                <c:pt idx="18">
                  <c:v>1065.29</c:v>
                </c:pt>
                <c:pt idx="19">
                  <c:v>1065.33</c:v>
                </c:pt>
                <c:pt idx="20">
                  <c:v>1065.48</c:v>
                </c:pt>
                <c:pt idx="21">
                  <c:v>1065.5899999999999</c:v>
                </c:pt>
                <c:pt idx="22">
                  <c:v>1065.6600000000001</c:v>
                </c:pt>
                <c:pt idx="23">
                  <c:v>1065.7</c:v>
                </c:pt>
                <c:pt idx="24">
                  <c:v>1065.71</c:v>
                </c:pt>
                <c:pt idx="25">
                  <c:v>1065.73</c:v>
                </c:pt>
                <c:pt idx="26">
                  <c:v>1065.77</c:v>
                </c:pt>
                <c:pt idx="27">
                  <c:v>1065.79</c:v>
                </c:pt>
                <c:pt idx="28">
                  <c:v>1065.81</c:v>
                </c:pt>
                <c:pt idx="29">
                  <c:v>1065.81</c:v>
                </c:pt>
                <c:pt idx="30">
                  <c:v>1065.83</c:v>
                </c:pt>
                <c:pt idx="31">
                  <c:v>1065.95</c:v>
                </c:pt>
                <c:pt idx="32">
                  <c:v>1065.98</c:v>
                </c:pt>
                <c:pt idx="33">
                  <c:v>1066.03</c:v>
                </c:pt>
                <c:pt idx="34">
                  <c:v>1066.04</c:v>
                </c:pt>
                <c:pt idx="35">
                  <c:v>1066.05</c:v>
                </c:pt>
                <c:pt idx="36">
                  <c:v>1066.03</c:v>
                </c:pt>
                <c:pt idx="37">
                  <c:v>1066.05</c:v>
                </c:pt>
                <c:pt idx="38">
                  <c:v>1066.06</c:v>
                </c:pt>
                <c:pt idx="39">
                  <c:v>1066.08</c:v>
                </c:pt>
                <c:pt idx="40">
                  <c:v>1066.0999999999999</c:v>
                </c:pt>
                <c:pt idx="41">
                  <c:v>1066.1199999999999</c:v>
                </c:pt>
                <c:pt idx="42">
                  <c:v>1066.1400000000001</c:v>
                </c:pt>
                <c:pt idx="43">
                  <c:v>1066.18</c:v>
                </c:pt>
                <c:pt idx="44">
                  <c:v>1066.17</c:v>
                </c:pt>
                <c:pt idx="45">
                  <c:v>1066.1600000000001</c:v>
                </c:pt>
                <c:pt idx="46">
                  <c:v>1066.1500000000001</c:v>
                </c:pt>
                <c:pt idx="47">
                  <c:v>1066.1500000000001</c:v>
                </c:pt>
                <c:pt idx="48">
                  <c:v>1066.1600000000001</c:v>
                </c:pt>
                <c:pt idx="49">
                  <c:v>1066.1600000000001</c:v>
                </c:pt>
                <c:pt idx="50">
                  <c:v>1066.18</c:v>
                </c:pt>
                <c:pt idx="51">
                  <c:v>1066.24</c:v>
                </c:pt>
                <c:pt idx="52">
                  <c:v>1066.25</c:v>
                </c:pt>
                <c:pt idx="53">
                  <c:v>1066.27</c:v>
                </c:pt>
                <c:pt idx="54">
                  <c:v>1066.27</c:v>
                </c:pt>
                <c:pt idx="55">
                  <c:v>1066.4000000000001</c:v>
                </c:pt>
                <c:pt idx="56">
                  <c:v>1066.42</c:v>
                </c:pt>
                <c:pt idx="57">
                  <c:v>1066.4000000000001</c:v>
                </c:pt>
                <c:pt idx="58">
                  <c:v>1066.42</c:v>
                </c:pt>
                <c:pt idx="59">
                  <c:v>1066.8900000000001</c:v>
                </c:pt>
                <c:pt idx="60">
                  <c:v>1067.5999999999999</c:v>
                </c:pt>
                <c:pt idx="61">
                  <c:v>1067.74</c:v>
                </c:pt>
                <c:pt idx="62">
                  <c:v>1067.83</c:v>
                </c:pt>
                <c:pt idx="63">
                  <c:v>1067.8699999999999</c:v>
                </c:pt>
                <c:pt idx="64">
                  <c:v>1067.9000000000001</c:v>
                </c:pt>
                <c:pt idx="65">
                  <c:v>1067.93</c:v>
                </c:pt>
                <c:pt idx="66">
                  <c:v>1067.98</c:v>
                </c:pt>
                <c:pt idx="67">
                  <c:v>1068</c:v>
                </c:pt>
                <c:pt idx="68">
                  <c:v>1068.03</c:v>
                </c:pt>
                <c:pt idx="69">
                  <c:v>1068.07</c:v>
                </c:pt>
                <c:pt idx="70">
                  <c:v>1068.08</c:v>
                </c:pt>
                <c:pt idx="71">
                  <c:v>1068.0899999999999</c:v>
                </c:pt>
                <c:pt idx="72">
                  <c:v>1068.1099999999999</c:v>
                </c:pt>
                <c:pt idx="73">
                  <c:v>1068.1400000000001</c:v>
                </c:pt>
                <c:pt idx="74">
                  <c:v>1068.23</c:v>
                </c:pt>
                <c:pt idx="75">
                  <c:v>1068.28</c:v>
                </c:pt>
                <c:pt idx="76">
                  <c:v>1068.32</c:v>
                </c:pt>
                <c:pt idx="77">
                  <c:v>1068.33</c:v>
                </c:pt>
                <c:pt idx="78">
                  <c:v>1068.33</c:v>
                </c:pt>
                <c:pt idx="79">
                  <c:v>1068.3399999999999</c:v>
                </c:pt>
                <c:pt idx="80">
                  <c:v>1068.3399999999999</c:v>
                </c:pt>
                <c:pt idx="81">
                  <c:v>1068.33</c:v>
                </c:pt>
                <c:pt idx="82">
                  <c:v>1068.3599999999999</c:v>
                </c:pt>
                <c:pt idx="83">
                  <c:v>1068.3900000000001</c:v>
                </c:pt>
                <c:pt idx="84">
                  <c:v>1068.3900000000001</c:v>
                </c:pt>
                <c:pt idx="85">
                  <c:v>1068.3900000000001</c:v>
                </c:pt>
                <c:pt idx="86">
                  <c:v>1068.3800000000001</c:v>
                </c:pt>
                <c:pt idx="87">
                  <c:v>1068.3800000000001</c:v>
                </c:pt>
                <c:pt idx="88">
                  <c:v>1068.3499999999999</c:v>
                </c:pt>
                <c:pt idx="89">
                  <c:v>1068.3699999999999</c:v>
                </c:pt>
                <c:pt idx="90">
                  <c:v>1068.43</c:v>
                </c:pt>
                <c:pt idx="91">
                  <c:v>1068.44</c:v>
                </c:pt>
                <c:pt idx="92">
                  <c:v>1068.45</c:v>
                </c:pt>
                <c:pt idx="93">
                  <c:v>1068.45</c:v>
                </c:pt>
                <c:pt idx="94">
                  <c:v>1068.43</c:v>
                </c:pt>
                <c:pt idx="95">
                  <c:v>1068.4100000000001</c:v>
                </c:pt>
                <c:pt idx="96">
                  <c:v>1068.4100000000001</c:v>
                </c:pt>
                <c:pt idx="97">
                  <c:v>1068.42</c:v>
                </c:pt>
                <c:pt idx="98">
                  <c:v>1068.4000000000001</c:v>
                </c:pt>
                <c:pt idx="99">
                  <c:v>1068.3900000000001</c:v>
                </c:pt>
                <c:pt idx="100">
                  <c:v>1068.3900000000001</c:v>
                </c:pt>
                <c:pt idx="101">
                  <c:v>1068.3699999999999</c:v>
                </c:pt>
                <c:pt idx="102">
                  <c:v>1068.3699999999999</c:v>
                </c:pt>
                <c:pt idx="103">
                  <c:v>1068.43</c:v>
                </c:pt>
                <c:pt idx="104">
                  <c:v>1068.5</c:v>
                </c:pt>
                <c:pt idx="105">
                  <c:v>1068.48</c:v>
                </c:pt>
                <c:pt idx="106">
                  <c:v>1068.48</c:v>
                </c:pt>
                <c:pt idx="107">
                  <c:v>1068.47</c:v>
                </c:pt>
                <c:pt idx="108">
                  <c:v>1068.46</c:v>
                </c:pt>
                <c:pt idx="109">
                  <c:v>1068.45</c:v>
                </c:pt>
                <c:pt idx="110">
                  <c:v>1068.46</c:v>
                </c:pt>
                <c:pt idx="111">
                  <c:v>1068.47</c:v>
                </c:pt>
                <c:pt idx="112">
                  <c:v>1068.46</c:v>
                </c:pt>
                <c:pt idx="113">
                  <c:v>1068.45</c:v>
                </c:pt>
                <c:pt idx="114">
                  <c:v>1068.43</c:v>
                </c:pt>
                <c:pt idx="115">
                  <c:v>1068.45</c:v>
                </c:pt>
                <c:pt idx="116">
                  <c:v>1068.44</c:v>
                </c:pt>
                <c:pt idx="117">
                  <c:v>1068.45</c:v>
                </c:pt>
                <c:pt idx="118">
                  <c:v>1068.45</c:v>
                </c:pt>
                <c:pt idx="119">
                  <c:v>1068.43</c:v>
                </c:pt>
                <c:pt idx="120">
                  <c:v>1068.4100000000001</c:v>
                </c:pt>
                <c:pt idx="121">
                  <c:v>1068.3800000000001</c:v>
                </c:pt>
                <c:pt idx="122">
                  <c:v>1068.4100000000001</c:v>
                </c:pt>
                <c:pt idx="123">
                  <c:v>1068.3499999999999</c:v>
                </c:pt>
                <c:pt idx="124">
                  <c:v>1068.47</c:v>
                </c:pt>
                <c:pt idx="125">
                  <c:v>1068.51</c:v>
                </c:pt>
                <c:pt idx="126">
                  <c:v>1068.46</c:v>
                </c:pt>
                <c:pt idx="127">
                  <c:v>1068.43</c:v>
                </c:pt>
                <c:pt idx="128">
                  <c:v>1068.4000000000001</c:v>
                </c:pt>
                <c:pt idx="129">
                  <c:v>1068.3800000000001</c:v>
                </c:pt>
                <c:pt idx="130">
                  <c:v>1068.3599999999999</c:v>
                </c:pt>
                <c:pt idx="131">
                  <c:v>1068.3800000000001</c:v>
                </c:pt>
                <c:pt idx="132">
                  <c:v>1068.3900000000001</c:v>
                </c:pt>
                <c:pt idx="133">
                  <c:v>1068.3499999999999</c:v>
                </c:pt>
                <c:pt idx="134">
                  <c:v>1068.32</c:v>
                </c:pt>
                <c:pt idx="135">
                  <c:v>1068.29</c:v>
                </c:pt>
                <c:pt idx="136">
                  <c:v>1068.25</c:v>
                </c:pt>
                <c:pt idx="137">
                  <c:v>1068.22</c:v>
                </c:pt>
                <c:pt idx="138">
                  <c:v>1068.19</c:v>
                </c:pt>
                <c:pt idx="139">
                  <c:v>1068.18</c:v>
                </c:pt>
                <c:pt idx="140">
                  <c:v>1068.1400000000001</c:v>
                </c:pt>
                <c:pt idx="141">
                  <c:v>1068.1400000000001</c:v>
                </c:pt>
                <c:pt idx="142">
                  <c:v>1068.03</c:v>
                </c:pt>
                <c:pt idx="143">
                  <c:v>1067.97</c:v>
                </c:pt>
                <c:pt idx="144">
                  <c:v>1067.8900000000001</c:v>
                </c:pt>
                <c:pt idx="145">
                  <c:v>1067.8499999999999</c:v>
                </c:pt>
                <c:pt idx="146">
                  <c:v>1067.81</c:v>
                </c:pt>
                <c:pt idx="147">
                  <c:v>1067.73</c:v>
                </c:pt>
                <c:pt idx="148">
                  <c:v>1067.6099999999999</c:v>
                </c:pt>
                <c:pt idx="149">
                  <c:v>1067.48</c:v>
                </c:pt>
                <c:pt idx="150">
                  <c:v>1067.3599999999999</c:v>
                </c:pt>
                <c:pt idx="151">
                  <c:v>1067.24</c:v>
                </c:pt>
                <c:pt idx="152">
                  <c:v>1067.21</c:v>
                </c:pt>
                <c:pt idx="153">
                  <c:v>1067.19</c:v>
                </c:pt>
                <c:pt idx="154">
                  <c:v>1067.0899999999999</c:v>
                </c:pt>
                <c:pt idx="155">
                  <c:v>1066.99</c:v>
                </c:pt>
                <c:pt idx="156">
                  <c:v>1066.8900000000001</c:v>
                </c:pt>
                <c:pt idx="157">
                  <c:v>1066.78</c:v>
                </c:pt>
                <c:pt idx="158">
                  <c:v>1066.6500000000001</c:v>
                </c:pt>
                <c:pt idx="159">
                  <c:v>1066.6199999999999</c:v>
                </c:pt>
                <c:pt idx="160">
                  <c:v>1066.56</c:v>
                </c:pt>
                <c:pt idx="161">
                  <c:v>1066.45</c:v>
                </c:pt>
                <c:pt idx="162">
                  <c:v>1066.3699999999999</c:v>
                </c:pt>
                <c:pt idx="163">
                  <c:v>1066.25</c:v>
                </c:pt>
                <c:pt idx="164">
                  <c:v>1066.1400000000001</c:v>
                </c:pt>
                <c:pt idx="165">
                  <c:v>1066.0899999999999</c:v>
                </c:pt>
                <c:pt idx="166">
                  <c:v>1066.06</c:v>
                </c:pt>
                <c:pt idx="167">
                  <c:v>1066.02</c:v>
                </c:pt>
                <c:pt idx="168">
                  <c:v>1065.94</c:v>
                </c:pt>
                <c:pt idx="169">
                  <c:v>1065.8699999999999</c:v>
                </c:pt>
                <c:pt idx="170">
                  <c:v>1065.8</c:v>
                </c:pt>
                <c:pt idx="171">
                  <c:v>1065.72</c:v>
                </c:pt>
                <c:pt idx="172">
                  <c:v>1065.6400000000001</c:v>
                </c:pt>
                <c:pt idx="173">
                  <c:v>1065.6099999999999</c:v>
                </c:pt>
                <c:pt idx="174">
                  <c:v>1065.56</c:v>
                </c:pt>
                <c:pt idx="175">
                  <c:v>1065.5</c:v>
                </c:pt>
                <c:pt idx="176">
                  <c:v>1065.45</c:v>
                </c:pt>
                <c:pt idx="177">
                  <c:v>1065.48</c:v>
                </c:pt>
                <c:pt idx="178">
                  <c:v>1065.3900000000001</c:v>
                </c:pt>
                <c:pt idx="179">
                  <c:v>1065.4000000000001</c:v>
                </c:pt>
                <c:pt idx="180">
                  <c:v>1065.4000000000001</c:v>
                </c:pt>
                <c:pt idx="181">
                  <c:v>1065.44</c:v>
                </c:pt>
                <c:pt idx="182">
                  <c:v>1065.4100000000001</c:v>
                </c:pt>
                <c:pt idx="183">
                  <c:v>1065.3800000000001</c:v>
                </c:pt>
                <c:pt idx="184">
                  <c:v>1065.31</c:v>
                </c:pt>
                <c:pt idx="185">
                  <c:v>1065.26</c:v>
                </c:pt>
                <c:pt idx="186">
                  <c:v>1065.2</c:v>
                </c:pt>
                <c:pt idx="187">
                  <c:v>1065.1600000000001</c:v>
                </c:pt>
                <c:pt idx="188">
                  <c:v>1065.1600000000001</c:v>
                </c:pt>
                <c:pt idx="189">
                  <c:v>1065.1199999999999</c:v>
                </c:pt>
                <c:pt idx="190">
                  <c:v>1065.05</c:v>
                </c:pt>
                <c:pt idx="191">
                  <c:v>1065</c:v>
                </c:pt>
                <c:pt idx="192">
                  <c:v>1064.94</c:v>
                </c:pt>
                <c:pt idx="193">
                  <c:v>1064.8699999999999</c:v>
                </c:pt>
                <c:pt idx="194">
                  <c:v>1064.8399999999999</c:v>
                </c:pt>
                <c:pt idx="195">
                  <c:v>1064.8</c:v>
                </c:pt>
                <c:pt idx="196">
                  <c:v>1064.74</c:v>
                </c:pt>
                <c:pt idx="197">
                  <c:v>1064.74</c:v>
                </c:pt>
                <c:pt idx="198">
                  <c:v>1064.7</c:v>
                </c:pt>
                <c:pt idx="199">
                  <c:v>1064.6500000000001</c:v>
                </c:pt>
                <c:pt idx="200">
                  <c:v>1064.5999999999999</c:v>
                </c:pt>
                <c:pt idx="201">
                  <c:v>1064.56</c:v>
                </c:pt>
                <c:pt idx="202">
                  <c:v>1064.56</c:v>
                </c:pt>
                <c:pt idx="203">
                  <c:v>1064.51</c:v>
                </c:pt>
                <c:pt idx="204">
                  <c:v>1064.44</c:v>
                </c:pt>
                <c:pt idx="205">
                  <c:v>1064.42</c:v>
                </c:pt>
                <c:pt idx="206">
                  <c:v>1064.3499999999999</c:v>
                </c:pt>
                <c:pt idx="207">
                  <c:v>1064.28</c:v>
                </c:pt>
                <c:pt idx="208">
                  <c:v>1064.29</c:v>
                </c:pt>
                <c:pt idx="209">
                  <c:v>1064.29</c:v>
                </c:pt>
                <c:pt idx="210">
                  <c:v>1064.26</c:v>
                </c:pt>
                <c:pt idx="211">
                  <c:v>1064.2</c:v>
                </c:pt>
                <c:pt idx="212">
                  <c:v>1064.1400000000001</c:v>
                </c:pt>
                <c:pt idx="213">
                  <c:v>1064.07</c:v>
                </c:pt>
                <c:pt idx="214">
                  <c:v>1064.01</c:v>
                </c:pt>
                <c:pt idx="215">
                  <c:v>1063.97</c:v>
                </c:pt>
                <c:pt idx="216">
                  <c:v>1063.93</c:v>
                </c:pt>
                <c:pt idx="217">
                  <c:v>1063.8800000000001</c:v>
                </c:pt>
                <c:pt idx="218">
                  <c:v>1063.81</c:v>
                </c:pt>
                <c:pt idx="219">
                  <c:v>1063.74</c:v>
                </c:pt>
                <c:pt idx="220">
                  <c:v>1063.6600000000001</c:v>
                </c:pt>
                <c:pt idx="221">
                  <c:v>1063.5899999999999</c:v>
                </c:pt>
                <c:pt idx="222">
                  <c:v>1063.54</c:v>
                </c:pt>
                <c:pt idx="223">
                  <c:v>1063.46</c:v>
                </c:pt>
                <c:pt idx="224">
                  <c:v>1063.3399999999999</c:v>
                </c:pt>
                <c:pt idx="225">
                  <c:v>1063.24</c:v>
                </c:pt>
                <c:pt idx="226">
                  <c:v>1063.1600000000001</c:v>
                </c:pt>
                <c:pt idx="227">
                  <c:v>1063.06</c:v>
                </c:pt>
                <c:pt idx="228">
                  <c:v>1062.97</c:v>
                </c:pt>
                <c:pt idx="229">
                  <c:v>1062.9100000000001</c:v>
                </c:pt>
                <c:pt idx="230">
                  <c:v>1062.83</c:v>
                </c:pt>
                <c:pt idx="231">
                  <c:v>1062.73</c:v>
                </c:pt>
                <c:pt idx="232">
                  <c:v>1062.6600000000001</c:v>
                </c:pt>
                <c:pt idx="233">
                  <c:v>1062.55</c:v>
                </c:pt>
                <c:pt idx="234">
                  <c:v>1062.46</c:v>
                </c:pt>
                <c:pt idx="235">
                  <c:v>1062.3800000000001</c:v>
                </c:pt>
                <c:pt idx="236">
                  <c:v>1062.32</c:v>
                </c:pt>
                <c:pt idx="237">
                  <c:v>1062.29</c:v>
                </c:pt>
                <c:pt idx="238">
                  <c:v>1062.1600000000001</c:v>
                </c:pt>
                <c:pt idx="239">
                  <c:v>1062.07</c:v>
                </c:pt>
                <c:pt idx="240">
                  <c:v>1061.98</c:v>
                </c:pt>
                <c:pt idx="241">
                  <c:v>1061.8900000000001</c:v>
                </c:pt>
                <c:pt idx="242" formatCode="#,##0.00">
                  <c:v>1061.81</c:v>
                </c:pt>
                <c:pt idx="243" formatCode="#,##0.00">
                  <c:v>1061.77</c:v>
                </c:pt>
                <c:pt idx="244" formatCode="#,##0.00">
                  <c:v>1061.67</c:v>
                </c:pt>
                <c:pt idx="245" formatCode="#,##0.00">
                  <c:v>1061.54</c:v>
                </c:pt>
                <c:pt idx="246" formatCode="#,##0.00">
                  <c:v>1061.44</c:v>
                </c:pt>
                <c:pt idx="247" formatCode="#,##0.00">
                  <c:v>1061.33</c:v>
                </c:pt>
                <c:pt idx="248" formatCode="#,##0.00">
                  <c:v>1061.22</c:v>
                </c:pt>
                <c:pt idx="249" formatCode="#,##0.00">
                  <c:v>1061.22</c:v>
                </c:pt>
                <c:pt idx="250" formatCode="#,##0.00">
                  <c:v>1061.0899999999999</c:v>
                </c:pt>
                <c:pt idx="251" formatCode="#,##0.00">
                  <c:v>1061.03</c:v>
                </c:pt>
                <c:pt idx="252" formatCode="#,##0.00">
                  <c:v>1060.95</c:v>
                </c:pt>
                <c:pt idx="253" formatCode="#,##0.00">
                  <c:v>1060.7</c:v>
                </c:pt>
                <c:pt idx="254" formatCode="#,##0.00">
                  <c:v>1060.57</c:v>
                </c:pt>
                <c:pt idx="255" formatCode="#,##0.00">
                  <c:v>1060.45</c:v>
                </c:pt>
                <c:pt idx="256" formatCode="#,##0.00">
                  <c:v>1060.4000000000001</c:v>
                </c:pt>
                <c:pt idx="257" formatCode="#,##0.00">
                  <c:v>1060.3599999999999</c:v>
                </c:pt>
                <c:pt idx="258" formatCode="#,##0.00">
                  <c:v>1060.26</c:v>
                </c:pt>
                <c:pt idx="259" formatCode="#,##0.00">
                  <c:v>1060.0899999999999</c:v>
                </c:pt>
                <c:pt idx="260" formatCode="#,##0.00">
                  <c:v>1059.99</c:v>
                </c:pt>
                <c:pt idx="261" formatCode="#,##0.00">
                  <c:v>1059.8900000000001</c:v>
                </c:pt>
                <c:pt idx="262" formatCode="#,##0.00">
                  <c:v>1059.79</c:v>
                </c:pt>
                <c:pt idx="263" formatCode="#,##0.00">
                  <c:v>1059.68</c:v>
                </c:pt>
                <c:pt idx="264" formatCode="#,##0.00">
                  <c:v>1059.6400000000001</c:v>
                </c:pt>
                <c:pt idx="265" formatCode="#,##0.00">
                  <c:v>1059.55</c:v>
                </c:pt>
                <c:pt idx="266" formatCode="#,##0.00">
                  <c:v>1059.47</c:v>
                </c:pt>
                <c:pt idx="267" formatCode="#,##0.00">
                  <c:v>1059.3900000000001</c:v>
                </c:pt>
                <c:pt idx="268" formatCode="#,##0.00">
                  <c:v>1059.25</c:v>
                </c:pt>
                <c:pt idx="269" formatCode="#,##0.00">
                  <c:v>1059.1500000000001</c:v>
                </c:pt>
                <c:pt idx="270" formatCode="#,##0.00">
                  <c:v>1059.06</c:v>
                </c:pt>
                <c:pt idx="271" formatCode="#,##0.00">
                  <c:v>1058.97</c:v>
                </c:pt>
                <c:pt idx="272" formatCode="#,##0.00">
                  <c:v>1058.8399999999999</c:v>
                </c:pt>
                <c:pt idx="273" formatCode="#,##0.00">
                  <c:v>1058.73</c:v>
                </c:pt>
                <c:pt idx="274" formatCode="#,##0.00">
                  <c:v>1058.6500000000001</c:v>
                </c:pt>
                <c:pt idx="275" formatCode="#,##0.00">
                  <c:v>1058.55</c:v>
                </c:pt>
                <c:pt idx="276" formatCode="#,##0.00">
                  <c:v>1058.43</c:v>
                </c:pt>
                <c:pt idx="277" formatCode="#,##0.00">
                  <c:v>1058.3699999999999</c:v>
                </c:pt>
                <c:pt idx="278" formatCode="#,##0.00">
                  <c:v>1058.3</c:v>
                </c:pt>
                <c:pt idx="279" formatCode="#,##0.00">
                  <c:v>1058.25</c:v>
                </c:pt>
                <c:pt idx="280" formatCode="#,##0.00">
                  <c:v>1058.1199999999999</c:v>
                </c:pt>
                <c:pt idx="281" formatCode="#,##0.00">
                  <c:v>1058.05</c:v>
                </c:pt>
                <c:pt idx="282" formatCode="#,##0.00">
                  <c:v>1057.9000000000001</c:v>
                </c:pt>
                <c:pt idx="283" formatCode="#,##0.00">
                  <c:v>1057.74</c:v>
                </c:pt>
                <c:pt idx="284" formatCode="#,##0.00">
                  <c:v>1057.52</c:v>
                </c:pt>
                <c:pt idx="285" formatCode="#,##0.00">
                  <c:v>1057.44</c:v>
                </c:pt>
                <c:pt idx="286" formatCode="#,##0.00">
                  <c:v>1057.3499999999999</c:v>
                </c:pt>
                <c:pt idx="287" formatCode="#,##0.00">
                  <c:v>1057.1199999999999</c:v>
                </c:pt>
                <c:pt idx="288" formatCode="#,##0.00">
                  <c:v>1056.93</c:v>
                </c:pt>
                <c:pt idx="289" formatCode="#,##0.00">
                  <c:v>1056.77</c:v>
                </c:pt>
                <c:pt idx="290" formatCode="#,##0.00">
                  <c:v>1056.53</c:v>
                </c:pt>
                <c:pt idx="291" formatCode="#,##0.00">
                  <c:v>1056.3900000000001</c:v>
                </c:pt>
                <c:pt idx="292" formatCode="#,##0.00">
                  <c:v>1056.3399999999999</c:v>
                </c:pt>
                <c:pt idx="293" formatCode="#,##0.00">
                  <c:v>1056.27</c:v>
                </c:pt>
                <c:pt idx="294" formatCode="#,##0.00">
                  <c:v>1056.2</c:v>
                </c:pt>
                <c:pt idx="295" formatCode="#,##0.00">
                  <c:v>1056.1600000000001</c:v>
                </c:pt>
                <c:pt idx="296" formatCode="#,##0.00">
                  <c:v>1056.1099999999999</c:v>
                </c:pt>
                <c:pt idx="297" formatCode="#,##0.00">
                  <c:v>1056.03</c:v>
                </c:pt>
                <c:pt idx="298" formatCode="#,##0.00">
                  <c:v>1055.9100000000001</c:v>
                </c:pt>
                <c:pt idx="299" formatCode="#,##0.00">
                  <c:v>1055.8699999999999</c:v>
                </c:pt>
                <c:pt idx="300" formatCode="#,##0.00">
                  <c:v>1055.8</c:v>
                </c:pt>
                <c:pt idx="301" formatCode="#,##0.00">
                  <c:v>1055.75</c:v>
                </c:pt>
                <c:pt idx="302" formatCode="#,##0.00">
                  <c:v>1055.6300000000001</c:v>
                </c:pt>
                <c:pt idx="303" formatCode="#,##0.00">
                  <c:v>1055.55</c:v>
                </c:pt>
                <c:pt idx="304">
                  <c:v>1055.46</c:v>
                </c:pt>
                <c:pt idx="305">
                  <c:v>1055.3599999999999</c:v>
                </c:pt>
                <c:pt idx="306">
                  <c:v>1055.28</c:v>
                </c:pt>
                <c:pt idx="307">
                  <c:v>1055.19</c:v>
                </c:pt>
                <c:pt idx="308">
                  <c:v>1054.99</c:v>
                </c:pt>
                <c:pt idx="309">
                  <c:v>1054.8</c:v>
                </c:pt>
                <c:pt idx="310">
                  <c:v>1054.55</c:v>
                </c:pt>
                <c:pt idx="311">
                  <c:v>1054.3399999999999</c:v>
                </c:pt>
                <c:pt idx="312">
                  <c:v>1054.08</c:v>
                </c:pt>
                <c:pt idx="313">
                  <c:v>1053.99</c:v>
                </c:pt>
                <c:pt idx="314">
                  <c:v>1053.93</c:v>
                </c:pt>
                <c:pt idx="315">
                  <c:v>1053.71</c:v>
                </c:pt>
                <c:pt idx="316">
                  <c:v>1053.52</c:v>
                </c:pt>
                <c:pt idx="317">
                  <c:v>1053.29</c:v>
                </c:pt>
                <c:pt idx="318">
                  <c:v>1053.07</c:v>
                </c:pt>
                <c:pt idx="319">
                  <c:v>1052.8699999999999</c:v>
                </c:pt>
                <c:pt idx="320">
                  <c:v>1052.82</c:v>
                </c:pt>
                <c:pt idx="321">
                  <c:v>1052.76</c:v>
                </c:pt>
                <c:pt idx="322">
                  <c:v>1052.6199999999999</c:v>
                </c:pt>
                <c:pt idx="323">
                  <c:v>1052.49</c:v>
                </c:pt>
                <c:pt idx="324">
                  <c:v>1052.33</c:v>
                </c:pt>
                <c:pt idx="325">
                  <c:v>1052.23</c:v>
                </c:pt>
                <c:pt idx="326">
                  <c:v>1052.1199999999999</c:v>
                </c:pt>
                <c:pt idx="327">
                  <c:v>1052.07</c:v>
                </c:pt>
                <c:pt idx="328">
                  <c:v>1052.02</c:v>
                </c:pt>
                <c:pt idx="329">
                  <c:v>1052.01</c:v>
                </c:pt>
                <c:pt idx="330">
                  <c:v>1051.97</c:v>
                </c:pt>
                <c:pt idx="331">
                  <c:v>1051.9100000000001</c:v>
                </c:pt>
                <c:pt idx="332">
                  <c:v>1051.8599999999999</c:v>
                </c:pt>
                <c:pt idx="333">
                  <c:v>1051.81</c:v>
                </c:pt>
                <c:pt idx="334" formatCode="#,##0.00">
                  <c:v>1051.75</c:v>
                </c:pt>
                <c:pt idx="335" formatCode="#,##0.00">
                  <c:v>1051.69</c:v>
                </c:pt>
                <c:pt idx="336" formatCode="#,##0.00">
                  <c:v>1051.6600000000001</c:v>
                </c:pt>
                <c:pt idx="337" formatCode="#,##0.00">
                  <c:v>1051.5999999999999</c:v>
                </c:pt>
                <c:pt idx="338" formatCode="#,##0.00">
                  <c:v>1051.55</c:v>
                </c:pt>
                <c:pt idx="339" formatCode="#,##0.00">
                  <c:v>1051.48</c:v>
                </c:pt>
                <c:pt idx="340" formatCode="#,##0.00">
                  <c:v>1051.4000000000001</c:v>
                </c:pt>
                <c:pt idx="341" formatCode="#,##0.00">
                  <c:v>1051.3599999999999</c:v>
                </c:pt>
                <c:pt idx="342" formatCode="#,##0.00">
                  <c:v>1051.3399999999999</c:v>
                </c:pt>
                <c:pt idx="343" formatCode="#,##0.00">
                  <c:v>1051.27</c:v>
                </c:pt>
                <c:pt idx="344" formatCode="#,##0.00">
                  <c:v>1051.22</c:v>
                </c:pt>
                <c:pt idx="345" formatCode="#,##0.00">
                  <c:v>1051.1500000000001</c:v>
                </c:pt>
                <c:pt idx="346" formatCode="#,##0.00">
                  <c:v>1051.08</c:v>
                </c:pt>
                <c:pt idx="347" formatCode="#,##0.00">
                  <c:v>1051.02</c:v>
                </c:pt>
                <c:pt idx="348" formatCode="#,##0.00">
                  <c:v>1051.02</c:v>
                </c:pt>
                <c:pt idx="349" formatCode="#,##0.00">
                  <c:v>1050.99</c:v>
                </c:pt>
                <c:pt idx="350" formatCode="#,##0.00">
                  <c:v>1050.95</c:v>
                </c:pt>
                <c:pt idx="351" formatCode="#,##0.00">
                  <c:v>1050.9100000000001</c:v>
                </c:pt>
                <c:pt idx="352" formatCode="#,##0.00">
                  <c:v>1050.8699999999999</c:v>
                </c:pt>
                <c:pt idx="353" formatCode="#,##0.00">
                  <c:v>1050.82</c:v>
                </c:pt>
                <c:pt idx="354" formatCode="#,##0.00">
                  <c:v>1050.8599999999999</c:v>
                </c:pt>
                <c:pt idx="355" formatCode="#,##0.00">
                  <c:v>1050.83</c:v>
                </c:pt>
                <c:pt idx="356" formatCode="#,##0.00">
                  <c:v>1050.8399999999999</c:v>
                </c:pt>
                <c:pt idx="357" formatCode="#,##0.00">
                  <c:v>1050.8699999999999</c:v>
                </c:pt>
                <c:pt idx="358" formatCode="#,##0.00">
                  <c:v>1050.81</c:v>
                </c:pt>
                <c:pt idx="359" formatCode="#,##0.00">
                  <c:v>1050.79</c:v>
                </c:pt>
                <c:pt idx="360" formatCode="#,##0.00">
                  <c:v>1050.8</c:v>
                </c:pt>
                <c:pt idx="361" formatCode="#,##0.00">
                  <c:v>1050.94</c:v>
                </c:pt>
                <c:pt idx="362" formatCode="#,##0.00">
                  <c:v>1051.03</c:v>
                </c:pt>
                <c:pt idx="363" formatCode="#,##0.00">
                  <c:v>1051.24</c:v>
                </c:pt>
                <c:pt idx="364" formatCode="#,##0.00">
                  <c:v>1051.32</c:v>
                </c:pt>
              </c:numCache>
            </c:numRef>
          </c:val>
          <c:smooth val="0"/>
        </c:ser>
        <c:ser>
          <c:idx val="5"/>
          <c:order val="5"/>
          <c:tx>
            <c:strRef>
              <c:f>Data!$G$5</c:f>
              <c:strCache>
                <c:ptCount val="1"/>
                <c:pt idx="0">
                  <c:v>Yr 2011</c:v>
                </c:pt>
              </c:strCache>
            </c:strRef>
          </c:tx>
          <c:spPr>
            <a:ln w="66675">
              <a:solidFill>
                <a:schemeClr val="tx1"/>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Data!$G$6:$G$370</c:f>
              <c:numCache>
                <c:formatCode>General</c:formatCode>
                <c:ptCount val="365"/>
                <c:pt idx="0">
                  <c:v>1069.06</c:v>
                </c:pt>
                <c:pt idx="1">
                  <c:v>1069.1500000000001</c:v>
                </c:pt>
                <c:pt idx="2">
                  <c:v>1069.18</c:v>
                </c:pt>
                <c:pt idx="3">
                  <c:v>1069.1600000000001</c:v>
                </c:pt>
                <c:pt idx="4">
                  <c:v>1069.1600000000001</c:v>
                </c:pt>
                <c:pt idx="5">
                  <c:v>1069.1500000000001</c:v>
                </c:pt>
                <c:pt idx="6">
                  <c:v>1069.1500000000001</c:v>
                </c:pt>
                <c:pt idx="7">
                  <c:v>1069.17</c:v>
                </c:pt>
                <c:pt idx="8">
                  <c:v>1069.26</c:v>
                </c:pt>
                <c:pt idx="9">
                  <c:v>1069.28</c:v>
                </c:pt>
                <c:pt idx="10">
                  <c:v>1069.24</c:v>
                </c:pt>
                <c:pt idx="11">
                  <c:v>1069.22</c:v>
                </c:pt>
                <c:pt idx="12">
                  <c:v>1069.18</c:v>
                </c:pt>
                <c:pt idx="13">
                  <c:v>1069.1099999999999</c:v>
                </c:pt>
                <c:pt idx="14">
                  <c:v>1069.1099999999999</c:v>
                </c:pt>
                <c:pt idx="15">
                  <c:v>1069.1600000000001</c:v>
                </c:pt>
                <c:pt idx="16">
                  <c:v>1069.17</c:v>
                </c:pt>
                <c:pt idx="17">
                  <c:v>1069.17</c:v>
                </c:pt>
                <c:pt idx="18">
                  <c:v>1069.17</c:v>
                </c:pt>
                <c:pt idx="19">
                  <c:v>1069.0999999999999</c:v>
                </c:pt>
                <c:pt idx="20">
                  <c:v>1069.17</c:v>
                </c:pt>
                <c:pt idx="21">
                  <c:v>1069.1600000000001</c:v>
                </c:pt>
                <c:pt idx="22">
                  <c:v>1069.18</c:v>
                </c:pt>
                <c:pt idx="23">
                  <c:v>1069.1600000000001</c:v>
                </c:pt>
                <c:pt idx="24">
                  <c:v>1069.2</c:v>
                </c:pt>
                <c:pt idx="25">
                  <c:v>1069.1600000000001</c:v>
                </c:pt>
                <c:pt idx="26">
                  <c:v>1069.18</c:v>
                </c:pt>
                <c:pt idx="27">
                  <c:v>1069.19</c:v>
                </c:pt>
                <c:pt idx="28">
                  <c:v>1069.2</c:v>
                </c:pt>
                <c:pt idx="29">
                  <c:v>1069.22</c:v>
                </c:pt>
                <c:pt idx="30">
                  <c:v>1069.26</c:v>
                </c:pt>
                <c:pt idx="31">
                  <c:v>1069.43</c:v>
                </c:pt>
                <c:pt idx="32">
                  <c:v>1069.6500000000001</c:v>
                </c:pt>
                <c:pt idx="33">
                  <c:v>1069.71</c:v>
                </c:pt>
                <c:pt idx="34">
                  <c:v>1069.99</c:v>
                </c:pt>
                <c:pt idx="35">
                  <c:v>1070.18</c:v>
                </c:pt>
                <c:pt idx="36">
                  <c:v>1070.29</c:v>
                </c:pt>
                <c:pt idx="37">
                  <c:v>1070.29</c:v>
                </c:pt>
                <c:pt idx="38">
                  <c:v>1070.31</c:v>
                </c:pt>
                <c:pt idx="39">
                  <c:v>1070.31</c:v>
                </c:pt>
                <c:pt idx="40">
                  <c:v>1070.31</c:v>
                </c:pt>
                <c:pt idx="41">
                  <c:v>1070.28</c:v>
                </c:pt>
                <c:pt idx="42">
                  <c:v>1070.32</c:v>
                </c:pt>
                <c:pt idx="43">
                  <c:v>1070.3499999999999</c:v>
                </c:pt>
                <c:pt idx="44">
                  <c:v>1070.31</c:v>
                </c:pt>
                <c:pt idx="45">
                  <c:v>1070.31</c:v>
                </c:pt>
                <c:pt idx="46">
                  <c:v>1070.29</c:v>
                </c:pt>
                <c:pt idx="47">
                  <c:v>1070.27</c:v>
                </c:pt>
                <c:pt idx="48">
                  <c:v>1070.25</c:v>
                </c:pt>
                <c:pt idx="49">
                  <c:v>1070.27</c:v>
                </c:pt>
                <c:pt idx="50">
                  <c:v>1070.29</c:v>
                </c:pt>
                <c:pt idx="51">
                  <c:v>1070.23</c:v>
                </c:pt>
                <c:pt idx="52">
                  <c:v>1070.1600000000001</c:v>
                </c:pt>
                <c:pt idx="53">
                  <c:v>1070.1500000000001</c:v>
                </c:pt>
                <c:pt idx="54">
                  <c:v>1070.1400000000001</c:v>
                </c:pt>
                <c:pt idx="55">
                  <c:v>1070.2</c:v>
                </c:pt>
                <c:pt idx="56">
                  <c:v>1070.22</c:v>
                </c:pt>
                <c:pt idx="57">
                  <c:v>1070.24</c:v>
                </c:pt>
                <c:pt idx="58">
                  <c:v>1070.32</c:v>
                </c:pt>
                <c:pt idx="59">
                  <c:v>1070.3699999999999</c:v>
                </c:pt>
                <c:pt idx="60">
                  <c:v>1070.33</c:v>
                </c:pt>
                <c:pt idx="61">
                  <c:v>1070.24</c:v>
                </c:pt>
                <c:pt idx="62">
                  <c:v>1070.17</c:v>
                </c:pt>
                <c:pt idx="63">
                  <c:v>1070.31</c:v>
                </c:pt>
                <c:pt idx="64">
                  <c:v>1070.82</c:v>
                </c:pt>
                <c:pt idx="65">
                  <c:v>1070.82</c:v>
                </c:pt>
                <c:pt idx="66">
                  <c:v>1070.6199999999999</c:v>
                </c:pt>
                <c:pt idx="67">
                  <c:v>1071.49</c:v>
                </c:pt>
                <c:pt idx="68">
                  <c:v>1071.79</c:v>
                </c:pt>
                <c:pt idx="69">
                  <c:v>1071.74</c:v>
                </c:pt>
                <c:pt idx="70">
                  <c:v>1071.6099999999999</c:v>
                </c:pt>
                <c:pt idx="71">
                  <c:v>1071.47</c:v>
                </c:pt>
                <c:pt idx="72">
                  <c:v>1071.32</c:v>
                </c:pt>
                <c:pt idx="73">
                  <c:v>1071.3399999999999</c:v>
                </c:pt>
                <c:pt idx="74">
                  <c:v>1071.18</c:v>
                </c:pt>
                <c:pt idx="75">
                  <c:v>1070.96</c:v>
                </c:pt>
                <c:pt idx="76">
                  <c:v>1070.82</c:v>
                </c:pt>
                <c:pt idx="77">
                  <c:v>1070.92</c:v>
                </c:pt>
                <c:pt idx="78">
                  <c:v>1070.97</c:v>
                </c:pt>
                <c:pt idx="79">
                  <c:v>1070.8800000000001</c:v>
                </c:pt>
                <c:pt idx="80">
                  <c:v>1070.79</c:v>
                </c:pt>
                <c:pt idx="81">
                  <c:v>1070.78</c:v>
                </c:pt>
                <c:pt idx="82">
                  <c:v>1070.5999999999999</c:v>
                </c:pt>
                <c:pt idx="83">
                  <c:v>1070.5</c:v>
                </c:pt>
                <c:pt idx="84">
                  <c:v>1070.76</c:v>
                </c:pt>
                <c:pt idx="85">
                  <c:v>1070.99</c:v>
                </c:pt>
                <c:pt idx="86">
                  <c:v>1071.18</c:v>
                </c:pt>
                <c:pt idx="87">
                  <c:v>1071.23</c:v>
                </c:pt>
                <c:pt idx="88">
                  <c:v>1071.45</c:v>
                </c:pt>
                <c:pt idx="89">
                  <c:v>1071.4100000000001</c:v>
                </c:pt>
                <c:pt idx="90">
                  <c:v>1071.31</c:v>
                </c:pt>
                <c:pt idx="91">
                  <c:v>1071.31</c:v>
                </c:pt>
                <c:pt idx="92">
                  <c:v>1071.3</c:v>
                </c:pt>
                <c:pt idx="93">
                  <c:v>1071.49</c:v>
                </c:pt>
                <c:pt idx="94">
                  <c:v>1071.6300000000001</c:v>
                </c:pt>
                <c:pt idx="95">
                  <c:v>1071.5899999999999</c:v>
                </c:pt>
                <c:pt idx="96">
                  <c:v>1071.49</c:v>
                </c:pt>
                <c:pt idx="97">
                  <c:v>1071.58</c:v>
                </c:pt>
                <c:pt idx="98">
                  <c:v>1071.6600000000001</c:v>
                </c:pt>
                <c:pt idx="99">
                  <c:v>1071.6600000000001</c:v>
                </c:pt>
                <c:pt idx="100">
                  <c:v>1071.6300000000001</c:v>
                </c:pt>
                <c:pt idx="101">
                  <c:v>1071.53</c:v>
                </c:pt>
                <c:pt idx="102">
                  <c:v>1071.51</c:v>
                </c:pt>
                <c:pt idx="103">
                  <c:v>1071.42</c:v>
                </c:pt>
                <c:pt idx="104">
                  <c:v>1071.7</c:v>
                </c:pt>
                <c:pt idx="105">
                  <c:v>1072.01</c:v>
                </c:pt>
                <c:pt idx="106">
                  <c:v>1072.1300000000001</c:v>
                </c:pt>
                <c:pt idx="107">
                  <c:v>1072.01</c:v>
                </c:pt>
                <c:pt idx="108">
                  <c:v>1071.8800000000001</c:v>
                </c:pt>
                <c:pt idx="109">
                  <c:v>1071.75</c:v>
                </c:pt>
                <c:pt idx="110">
                  <c:v>1071.6099999999999</c:v>
                </c:pt>
                <c:pt idx="111">
                  <c:v>1071.45</c:v>
                </c:pt>
                <c:pt idx="112">
                  <c:v>1071.44</c:v>
                </c:pt>
                <c:pt idx="113">
                  <c:v>1071.44</c:v>
                </c:pt>
                <c:pt idx="114">
                  <c:v>1071.3699999999999</c:v>
                </c:pt>
                <c:pt idx="115">
                  <c:v>1071.28</c:v>
                </c:pt>
                <c:pt idx="116">
                  <c:v>1071.3</c:v>
                </c:pt>
                <c:pt idx="117">
                  <c:v>1071.3900000000001</c:v>
                </c:pt>
                <c:pt idx="118">
                  <c:v>1071.17</c:v>
                </c:pt>
                <c:pt idx="119">
                  <c:v>1071.1500000000001</c:v>
                </c:pt>
                <c:pt idx="120">
                  <c:v>1071.07</c:v>
                </c:pt>
                <c:pt idx="121">
                  <c:v>1070.8599999999999</c:v>
                </c:pt>
                <c:pt idx="122">
                  <c:v>1070.81</c:v>
                </c:pt>
                <c:pt idx="123">
                  <c:v>1070.68</c:v>
                </c:pt>
                <c:pt idx="124">
                  <c:v>1070.4000000000001</c:v>
                </c:pt>
                <c:pt idx="125">
                  <c:v>1070.32</c:v>
                </c:pt>
                <c:pt idx="126">
                  <c:v>1070.3599999999999</c:v>
                </c:pt>
                <c:pt idx="127">
                  <c:v>1070.4100000000001</c:v>
                </c:pt>
                <c:pt idx="128">
                  <c:v>1070.3399999999999</c:v>
                </c:pt>
                <c:pt idx="129">
                  <c:v>1070.24</c:v>
                </c:pt>
                <c:pt idx="130">
                  <c:v>1070.06</c:v>
                </c:pt>
                <c:pt idx="131">
                  <c:v>1069.8699999999999</c:v>
                </c:pt>
                <c:pt idx="132">
                  <c:v>1069.75</c:v>
                </c:pt>
                <c:pt idx="133">
                  <c:v>1069.74</c:v>
                </c:pt>
                <c:pt idx="134">
                  <c:v>1069.72</c:v>
                </c:pt>
                <c:pt idx="135">
                  <c:v>1069.6199999999999</c:v>
                </c:pt>
                <c:pt idx="136">
                  <c:v>1069.52</c:v>
                </c:pt>
                <c:pt idx="137">
                  <c:v>1069.4000000000001</c:v>
                </c:pt>
                <c:pt idx="138">
                  <c:v>1069.29</c:v>
                </c:pt>
                <c:pt idx="139">
                  <c:v>1069.17</c:v>
                </c:pt>
                <c:pt idx="140">
                  <c:v>1069.1400000000001</c:v>
                </c:pt>
                <c:pt idx="141">
                  <c:v>1069.17</c:v>
                </c:pt>
                <c:pt idx="142">
                  <c:v>1069.1099999999999</c:v>
                </c:pt>
                <c:pt idx="143">
                  <c:v>1069.08</c:v>
                </c:pt>
                <c:pt idx="144">
                  <c:v>1069.04</c:v>
                </c:pt>
                <c:pt idx="145">
                  <c:v>1069.1500000000001</c:v>
                </c:pt>
                <c:pt idx="146">
                  <c:v>1069.24</c:v>
                </c:pt>
                <c:pt idx="147">
                  <c:v>1069.28</c:v>
                </c:pt>
                <c:pt idx="148">
                  <c:v>1069.3</c:v>
                </c:pt>
                <c:pt idx="149">
                  <c:v>1069.29</c:v>
                </c:pt>
                <c:pt idx="150">
                  <c:v>1069.26</c:v>
                </c:pt>
                <c:pt idx="151">
                  <c:v>1069.22</c:v>
                </c:pt>
                <c:pt idx="152">
                  <c:v>1069.17</c:v>
                </c:pt>
                <c:pt idx="153">
                  <c:v>1069.1300000000001</c:v>
                </c:pt>
                <c:pt idx="154">
                  <c:v>1069.1199999999999</c:v>
                </c:pt>
                <c:pt idx="155">
                  <c:v>1069.1300000000001</c:v>
                </c:pt>
                <c:pt idx="156">
                  <c:v>1069.01</c:v>
                </c:pt>
                <c:pt idx="157">
                  <c:v>1068.8699999999999</c:v>
                </c:pt>
                <c:pt idx="158">
                  <c:v>1068.76</c:v>
                </c:pt>
                <c:pt idx="159">
                  <c:v>1068.6199999999999</c:v>
                </c:pt>
                <c:pt idx="160">
                  <c:v>1068.54</c:v>
                </c:pt>
                <c:pt idx="161">
                  <c:v>1068.57</c:v>
                </c:pt>
                <c:pt idx="162">
                  <c:v>1068.56</c:v>
                </c:pt>
                <c:pt idx="163">
                  <c:v>1068.49</c:v>
                </c:pt>
                <c:pt idx="164">
                  <c:v>1068.3900000000001</c:v>
                </c:pt>
                <c:pt idx="165">
                  <c:v>1068.32</c:v>
                </c:pt>
                <c:pt idx="166">
                  <c:v>1068.24</c:v>
                </c:pt>
                <c:pt idx="167">
                  <c:v>1068.1300000000001</c:v>
                </c:pt>
                <c:pt idx="168">
                  <c:v>1068.17</c:v>
                </c:pt>
                <c:pt idx="169">
                  <c:v>1068.1400000000001</c:v>
                </c:pt>
                <c:pt idx="170">
                  <c:v>1068.01</c:v>
                </c:pt>
                <c:pt idx="171">
                  <c:v>1067.9000000000001</c:v>
                </c:pt>
                <c:pt idx="172">
                  <c:v>1067.8800000000001</c:v>
                </c:pt>
                <c:pt idx="173">
                  <c:v>1067.95</c:v>
                </c:pt>
                <c:pt idx="174">
                  <c:v>1067.92</c:v>
                </c:pt>
                <c:pt idx="175">
                  <c:v>1067.9100000000001</c:v>
                </c:pt>
                <c:pt idx="176">
                  <c:v>1067.93</c:v>
                </c:pt>
                <c:pt idx="177">
                  <c:v>1067.92</c:v>
                </c:pt>
                <c:pt idx="178">
                  <c:v>1067.8800000000001</c:v>
                </c:pt>
                <c:pt idx="179">
                  <c:v>1067.82</c:v>
                </c:pt>
                <c:pt idx="180">
                  <c:v>1067.74</c:v>
                </c:pt>
                <c:pt idx="181">
                  <c:v>1067.69</c:v>
                </c:pt>
                <c:pt idx="182">
                  <c:v>1067.67</c:v>
                </c:pt>
                <c:pt idx="183">
                  <c:v>1067.6600000000001</c:v>
                </c:pt>
                <c:pt idx="184">
                  <c:v>1067.6300000000001</c:v>
                </c:pt>
                <c:pt idx="185">
                  <c:v>1067.57</c:v>
                </c:pt>
                <c:pt idx="186">
                  <c:v>1067.51</c:v>
                </c:pt>
                <c:pt idx="187">
                  <c:v>1067.46</c:v>
                </c:pt>
                <c:pt idx="188">
                  <c:v>1067.4000000000001</c:v>
                </c:pt>
                <c:pt idx="189">
                  <c:v>1067.43</c:v>
                </c:pt>
                <c:pt idx="190">
                  <c:v>1067.4100000000001</c:v>
                </c:pt>
                <c:pt idx="191">
                  <c:v>1067.32</c:v>
                </c:pt>
                <c:pt idx="192">
                  <c:v>1067.1600000000001</c:v>
                </c:pt>
                <c:pt idx="193">
                  <c:v>1067.17</c:v>
                </c:pt>
                <c:pt idx="194">
                  <c:v>1067.0899999999999</c:v>
                </c:pt>
                <c:pt idx="195">
                  <c:v>1067.1099999999999</c:v>
                </c:pt>
                <c:pt idx="196">
                  <c:v>1067.1099999999999</c:v>
                </c:pt>
                <c:pt idx="197">
                  <c:v>1067.08</c:v>
                </c:pt>
                <c:pt idx="198">
                  <c:v>1067.01</c:v>
                </c:pt>
                <c:pt idx="199">
                  <c:v>1066.99</c:v>
                </c:pt>
                <c:pt idx="200">
                  <c:v>1066.95</c:v>
                </c:pt>
                <c:pt idx="201">
                  <c:v>1066.9100000000001</c:v>
                </c:pt>
                <c:pt idx="202">
                  <c:v>1066.9100000000001</c:v>
                </c:pt>
                <c:pt idx="203">
                  <c:v>1066.9000000000001</c:v>
                </c:pt>
                <c:pt idx="204">
                  <c:v>1066.82</c:v>
                </c:pt>
                <c:pt idx="205">
                  <c:v>1066.8</c:v>
                </c:pt>
                <c:pt idx="206">
                  <c:v>1066.76</c:v>
                </c:pt>
                <c:pt idx="207">
                  <c:v>1066.71</c:v>
                </c:pt>
                <c:pt idx="208">
                  <c:v>1066.6600000000001</c:v>
                </c:pt>
                <c:pt idx="209">
                  <c:v>1066.6099999999999</c:v>
                </c:pt>
                <c:pt idx="210">
                  <c:v>1066.5999999999999</c:v>
                </c:pt>
                <c:pt idx="211">
                  <c:v>1066.6099999999999</c:v>
                </c:pt>
                <c:pt idx="212">
                  <c:v>1066.53</c:v>
                </c:pt>
                <c:pt idx="213">
                  <c:v>1066.51</c:v>
                </c:pt>
                <c:pt idx="214">
                  <c:v>1066.44</c:v>
                </c:pt>
                <c:pt idx="215">
                  <c:v>1066.44</c:v>
                </c:pt>
                <c:pt idx="216">
                  <c:v>1066.4000000000001</c:v>
                </c:pt>
                <c:pt idx="217">
                  <c:v>1066.3800000000001</c:v>
                </c:pt>
                <c:pt idx="218">
                  <c:v>1066.3800000000001</c:v>
                </c:pt>
                <c:pt idx="219">
                  <c:v>1066.3399999999999</c:v>
                </c:pt>
                <c:pt idx="220">
                  <c:v>1066.28</c:v>
                </c:pt>
                <c:pt idx="221">
                  <c:v>1066.23</c:v>
                </c:pt>
                <c:pt idx="222">
                  <c:v>1066.18</c:v>
                </c:pt>
                <c:pt idx="223">
                  <c:v>1066.1099999999999</c:v>
                </c:pt>
                <c:pt idx="224">
                  <c:v>1066.0999999999999</c:v>
                </c:pt>
                <c:pt idx="225">
                  <c:v>1066.04</c:v>
                </c:pt>
                <c:pt idx="226">
                  <c:v>1065.95</c:v>
                </c:pt>
                <c:pt idx="227">
                  <c:v>1065.8800000000001</c:v>
                </c:pt>
                <c:pt idx="228">
                  <c:v>1065.82</c:v>
                </c:pt>
                <c:pt idx="229">
                  <c:v>1065.8</c:v>
                </c:pt>
                <c:pt idx="230">
                  <c:v>1065.73</c:v>
                </c:pt>
                <c:pt idx="231">
                  <c:v>1065.69</c:v>
                </c:pt>
                <c:pt idx="232">
                  <c:v>1065.6199999999999</c:v>
                </c:pt>
                <c:pt idx="233">
                  <c:v>1065.54</c:v>
                </c:pt>
                <c:pt idx="234">
                  <c:v>1065.51</c:v>
                </c:pt>
                <c:pt idx="235">
                  <c:v>1065.3399999999999</c:v>
                </c:pt>
                <c:pt idx="236">
                  <c:v>1065.22</c:v>
                </c:pt>
                <c:pt idx="237">
                  <c:v>1065.0999999999999</c:v>
                </c:pt>
                <c:pt idx="238">
                  <c:v>1065.04</c:v>
                </c:pt>
                <c:pt idx="239">
                  <c:v>1065.03</c:v>
                </c:pt>
                <c:pt idx="240">
                  <c:v>1064.8699999999999</c:v>
                </c:pt>
                <c:pt idx="241">
                  <c:v>1064.72</c:v>
                </c:pt>
                <c:pt idx="242">
                  <c:v>1064.6199999999999</c:v>
                </c:pt>
                <c:pt idx="243">
                  <c:v>1064.5</c:v>
                </c:pt>
                <c:pt idx="244">
                  <c:v>1064.3699999999999</c:v>
                </c:pt>
                <c:pt idx="245">
                  <c:v>1064.33</c:v>
                </c:pt>
                <c:pt idx="246">
                  <c:v>1064.28</c:v>
                </c:pt>
                <c:pt idx="247">
                  <c:v>1064.25</c:v>
                </c:pt>
                <c:pt idx="248">
                  <c:v>1064.3</c:v>
                </c:pt>
                <c:pt idx="249">
                  <c:v>1064.23</c:v>
                </c:pt>
                <c:pt idx="250">
                  <c:v>1064.1400000000001</c:v>
                </c:pt>
                <c:pt idx="251">
                  <c:v>1064.02</c:v>
                </c:pt>
                <c:pt idx="252">
                  <c:v>1063.98</c:v>
                </c:pt>
                <c:pt idx="253">
                  <c:v>1063.93</c:v>
                </c:pt>
                <c:pt idx="254">
                  <c:v>1063.8800000000001</c:v>
                </c:pt>
                <c:pt idx="255">
                  <c:v>1063.75</c:v>
                </c:pt>
                <c:pt idx="256">
                  <c:v>1063.6300000000001</c:v>
                </c:pt>
                <c:pt idx="257">
                  <c:v>1063.48</c:v>
                </c:pt>
                <c:pt idx="258">
                  <c:v>1063.28</c:v>
                </c:pt>
                <c:pt idx="259">
                  <c:v>1063.22</c:v>
                </c:pt>
                <c:pt idx="260">
                  <c:v>1063.17</c:v>
                </c:pt>
                <c:pt idx="261">
                  <c:v>1063.04</c:v>
                </c:pt>
                <c:pt idx="262">
                  <c:v>1062.8599999999999</c:v>
                </c:pt>
                <c:pt idx="263">
                  <c:v>1062.7</c:v>
                </c:pt>
                <c:pt idx="264">
                  <c:v>1062.6300000000001</c:v>
                </c:pt>
                <c:pt idx="265">
                  <c:v>1062.76</c:v>
                </c:pt>
                <c:pt idx="266">
                  <c:v>1062.75</c:v>
                </c:pt>
                <c:pt idx="267">
                  <c:v>1062.74</c:v>
                </c:pt>
                <c:pt idx="268">
                  <c:v>1062.56</c:v>
                </c:pt>
                <c:pt idx="269">
                  <c:v>1062.5</c:v>
                </c:pt>
                <c:pt idx="270">
                  <c:v>1062.3599999999999</c:v>
                </c:pt>
                <c:pt idx="271">
                  <c:v>1062.27</c:v>
                </c:pt>
                <c:pt idx="272">
                  <c:v>1062.18</c:v>
                </c:pt>
                <c:pt idx="273">
                  <c:v>1062.1500000000001</c:v>
                </c:pt>
                <c:pt idx="274">
                  <c:v>1062.07</c:v>
                </c:pt>
                <c:pt idx="275">
                  <c:v>1061.99</c:v>
                </c:pt>
                <c:pt idx="276">
                  <c:v>1061.94</c:v>
                </c:pt>
                <c:pt idx="277">
                  <c:v>1061.8399999999999</c:v>
                </c:pt>
                <c:pt idx="278">
                  <c:v>1061.67</c:v>
                </c:pt>
                <c:pt idx="279">
                  <c:v>1061.52</c:v>
                </c:pt>
                <c:pt idx="280">
                  <c:v>1061.45</c:v>
                </c:pt>
                <c:pt idx="281">
                  <c:v>1061.4000000000001</c:v>
                </c:pt>
                <c:pt idx="282">
                  <c:v>1061.28</c:v>
                </c:pt>
                <c:pt idx="283">
                  <c:v>1061.1400000000001</c:v>
                </c:pt>
                <c:pt idx="284">
                  <c:v>1060.96</c:v>
                </c:pt>
                <c:pt idx="285">
                  <c:v>1060.78</c:v>
                </c:pt>
                <c:pt idx="286">
                  <c:v>1060.6099999999999</c:v>
                </c:pt>
                <c:pt idx="287">
                  <c:v>1060.56</c:v>
                </c:pt>
                <c:pt idx="288">
                  <c:v>1060.55</c:v>
                </c:pt>
                <c:pt idx="289">
                  <c:v>1060.3499999999999</c:v>
                </c:pt>
                <c:pt idx="290">
                  <c:v>1060.21</c:v>
                </c:pt>
                <c:pt idx="291">
                  <c:v>1060.1400000000001</c:v>
                </c:pt>
                <c:pt idx="292">
                  <c:v>1060.0899999999999</c:v>
                </c:pt>
                <c:pt idx="293">
                  <c:v>1060</c:v>
                </c:pt>
                <c:pt idx="294">
                  <c:v>1059.97</c:v>
                </c:pt>
                <c:pt idx="295">
                  <c:v>1059.95</c:v>
                </c:pt>
                <c:pt idx="296">
                  <c:v>1059.8499999999999</c:v>
                </c:pt>
                <c:pt idx="297">
                  <c:v>1059.8</c:v>
                </c:pt>
                <c:pt idx="298">
                  <c:v>1059.73</c:v>
                </c:pt>
                <c:pt idx="299">
                  <c:v>1059.68</c:v>
                </c:pt>
                <c:pt idx="300">
                  <c:v>1059.67</c:v>
                </c:pt>
                <c:pt idx="301">
                  <c:v>1059.6199999999999</c:v>
                </c:pt>
                <c:pt idx="302">
                  <c:v>1059.5999999999999</c:v>
                </c:pt>
                <c:pt idx="303">
                  <c:v>1059.52</c:v>
                </c:pt>
                <c:pt idx="304">
                  <c:v>1059.4100000000001</c:v>
                </c:pt>
                <c:pt idx="305">
                  <c:v>1059.24</c:v>
                </c:pt>
                <c:pt idx="306">
                  <c:v>1059.1500000000001</c:v>
                </c:pt>
                <c:pt idx="307">
                  <c:v>1058.99</c:v>
                </c:pt>
                <c:pt idx="308">
                  <c:v>1058.99</c:v>
                </c:pt>
                <c:pt idx="309">
                  <c:v>1058.95</c:v>
                </c:pt>
                <c:pt idx="310">
                  <c:v>1058.79</c:v>
                </c:pt>
                <c:pt idx="311">
                  <c:v>1058.6300000000001</c:v>
                </c:pt>
                <c:pt idx="312">
                  <c:v>1058.44</c:v>
                </c:pt>
                <c:pt idx="313">
                  <c:v>1058.25</c:v>
                </c:pt>
                <c:pt idx="314">
                  <c:v>1058.0899999999999</c:v>
                </c:pt>
                <c:pt idx="315">
                  <c:v>1058.06</c:v>
                </c:pt>
                <c:pt idx="316">
                  <c:v>1058.03</c:v>
                </c:pt>
                <c:pt idx="317">
                  <c:v>1057.9100000000001</c:v>
                </c:pt>
                <c:pt idx="318">
                  <c:v>1057.93</c:v>
                </c:pt>
                <c:pt idx="319">
                  <c:v>1058.1500000000001</c:v>
                </c:pt>
                <c:pt idx="320">
                  <c:v>1058.18</c:v>
                </c:pt>
                <c:pt idx="321">
                  <c:v>1058.19</c:v>
                </c:pt>
                <c:pt idx="322">
                  <c:v>1058.19</c:v>
                </c:pt>
                <c:pt idx="323">
                  <c:v>1058.19</c:v>
                </c:pt>
                <c:pt idx="324">
                  <c:v>1058.1300000000001</c:v>
                </c:pt>
                <c:pt idx="325">
                  <c:v>1058.1300000000001</c:v>
                </c:pt>
                <c:pt idx="326">
                  <c:v>1058.1500000000001</c:v>
                </c:pt>
                <c:pt idx="327">
                  <c:v>1058.08</c:v>
                </c:pt>
                <c:pt idx="328">
                  <c:v>1057.95</c:v>
                </c:pt>
                <c:pt idx="329">
                  <c:v>1057.92</c:v>
                </c:pt>
                <c:pt idx="330">
                  <c:v>1057.93</c:v>
                </c:pt>
                <c:pt idx="331">
                  <c:v>1058.02</c:v>
                </c:pt>
                <c:pt idx="332">
                  <c:v>1058.24</c:v>
                </c:pt>
                <c:pt idx="333">
                  <c:v>1058.29</c:v>
                </c:pt>
                <c:pt idx="334">
                  <c:v>1058.31</c:v>
                </c:pt>
                <c:pt idx="335">
                  <c:v>1058.28</c:v>
                </c:pt>
                <c:pt idx="336">
                  <c:v>1058.33</c:v>
                </c:pt>
                <c:pt idx="337">
                  <c:v>1058.33</c:v>
                </c:pt>
                <c:pt idx="338">
                  <c:v>1058.3</c:v>
                </c:pt>
                <c:pt idx="339">
                  <c:v>1058.32</c:v>
                </c:pt>
                <c:pt idx="340">
                  <c:v>1058.5</c:v>
                </c:pt>
                <c:pt idx="341">
                  <c:v>1058.58</c:v>
                </c:pt>
                <c:pt idx="342">
                  <c:v>1058.55</c:v>
                </c:pt>
                <c:pt idx="343">
                  <c:v>1058.6099999999999</c:v>
                </c:pt>
                <c:pt idx="344">
                  <c:v>1058.6500000000001</c:v>
                </c:pt>
                <c:pt idx="345">
                  <c:v>1058.58</c:v>
                </c:pt>
                <c:pt idx="346">
                  <c:v>1058.54</c:v>
                </c:pt>
                <c:pt idx="347">
                  <c:v>1058.55</c:v>
                </c:pt>
                <c:pt idx="348">
                  <c:v>1058.54</c:v>
                </c:pt>
                <c:pt idx="349">
                  <c:v>1058.52</c:v>
                </c:pt>
                <c:pt idx="350">
                  <c:v>1058.53</c:v>
                </c:pt>
                <c:pt idx="351">
                  <c:v>1058.55</c:v>
                </c:pt>
                <c:pt idx="352">
                  <c:v>1058.51</c:v>
                </c:pt>
                <c:pt idx="353">
                  <c:v>1058.52</c:v>
                </c:pt>
                <c:pt idx="354">
                  <c:v>1058.58</c:v>
                </c:pt>
                <c:pt idx="355">
                  <c:v>1058.77</c:v>
                </c:pt>
                <c:pt idx="356">
                  <c:v>1059.02</c:v>
                </c:pt>
                <c:pt idx="357">
                  <c:v>1059.1199999999999</c:v>
                </c:pt>
                <c:pt idx="358">
                  <c:v>1059.19</c:v>
                </c:pt>
                <c:pt idx="359">
                  <c:v>1059.26</c:v>
                </c:pt>
                <c:pt idx="360">
                  <c:v>1059.57</c:v>
                </c:pt>
                <c:pt idx="361">
                  <c:v>1059.6600000000001</c:v>
                </c:pt>
                <c:pt idx="362">
                  <c:v>1059.73</c:v>
                </c:pt>
                <c:pt idx="363">
                  <c:v>1059.77</c:v>
                </c:pt>
                <c:pt idx="364">
                  <c:v>1059.83</c:v>
                </c:pt>
              </c:numCache>
            </c:numRef>
          </c:val>
          <c:smooth val="0"/>
        </c:ser>
        <c:ser>
          <c:idx val="6"/>
          <c:order val="6"/>
          <c:tx>
            <c:strRef>
              <c:f>Data!$H$5</c:f>
              <c:strCache>
                <c:ptCount val="1"/>
                <c:pt idx="0">
                  <c:v>Yr 2016</c:v>
                </c:pt>
              </c:strCache>
            </c:strRef>
          </c:tx>
          <c:spPr>
            <a:ln w="63500">
              <a:solidFill>
                <a:srgbClr val="FF0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Data!$H$6:$H$370</c:f>
              <c:numCache>
                <c:formatCode>General</c:formatCode>
                <c:ptCount val="365"/>
                <c:pt idx="0">
                  <c:v>1075.43</c:v>
                </c:pt>
                <c:pt idx="1">
                  <c:v>1075.32</c:v>
                </c:pt>
                <c:pt idx="2">
                  <c:v>1075.18</c:v>
                </c:pt>
                <c:pt idx="3">
                  <c:v>1075.07</c:v>
                </c:pt>
                <c:pt idx="4">
                  <c:v>1074.8599999999999</c:v>
                </c:pt>
                <c:pt idx="5">
                  <c:v>1074.6400000000001</c:v>
                </c:pt>
                <c:pt idx="6">
                  <c:v>1074.4100000000001</c:v>
                </c:pt>
                <c:pt idx="7">
                  <c:v>1074.24</c:v>
                </c:pt>
                <c:pt idx="8">
                  <c:v>1074.03</c:v>
                </c:pt>
                <c:pt idx="9">
                  <c:v>1073.83</c:v>
                </c:pt>
                <c:pt idx="10">
                  <c:v>1073.6099999999999</c:v>
                </c:pt>
                <c:pt idx="11">
                  <c:v>1073.3699999999999</c:v>
                </c:pt>
                <c:pt idx="12">
                  <c:v>1073.1300000000001</c:v>
                </c:pt>
                <c:pt idx="13">
                  <c:v>1072.9000000000001</c:v>
                </c:pt>
                <c:pt idx="14">
                  <c:v>1073.1600000000001</c:v>
                </c:pt>
                <c:pt idx="15">
                  <c:v>1073.3800000000001</c:v>
                </c:pt>
                <c:pt idx="16">
                  <c:v>1073.3499999999999</c:v>
                </c:pt>
                <c:pt idx="17">
                  <c:v>1073.1199999999999</c:v>
                </c:pt>
                <c:pt idx="18">
                  <c:v>1072.9000000000001</c:v>
                </c:pt>
                <c:pt idx="19">
                  <c:v>1072.67</c:v>
                </c:pt>
                <c:pt idx="20">
                  <c:v>1072.68</c:v>
                </c:pt>
                <c:pt idx="21">
                  <c:v>1073.23</c:v>
                </c:pt>
                <c:pt idx="22">
                  <c:v>1073.24</c:v>
                </c:pt>
                <c:pt idx="23">
                  <c:v>1073.07</c:v>
                </c:pt>
                <c:pt idx="24">
                  <c:v>1072.8599999999999</c:v>
                </c:pt>
                <c:pt idx="25">
                  <c:v>1072.8699999999999</c:v>
                </c:pt>
                <c:pt idx="26">
                  <c:v>1072.68</c:v>
                </c:pt>
                <c:pt idx="27">
                  <c:v>1072.43</c:v>
                </c:pt>
                <c:pt idx="28">
                  <c:v>1072.22</c:v>
                </c:pt>
                <c:pt idx="29">
                  <c:v>1071.97</c:v>
                </c:pt>
                <c:pt idx="30">
                  <c:v>1071.71</c:v>
                </c:pt>
                <c:pt idx="31">
                  <c:v>1071.44</c:v>
                </c:pt>
                <c:pt idx="32">
                  <c:v>1071.31</c:v>
                </c:pt>
                <c:pt idx="33">
                  <c:v>1071.71</c:v>
                </c:pt>
                <c:pt idx="34">
                  <c:v>1071.57</c:v>
                </c:pt>
                <c:pt idx="35">
                  <c:v>1071.45</c:v>
                </c:pt>
                <c:pt idx="36">
                  <c:v>1071.24</c:v>
                </c:pt>
                <c:pt idx="37">
                  <c:v>1071</c:v>
                </c:pt>
                <c:pt idx="38">
                  <c:v>1070.75</c:v>
                </c:pt>
                <c:pt idx="39">
                  <c:v>1070.49</c:v>
                </c:pt>
                <c:pt idx="40">
                  <c:v>1070.3800000000001</c:v>
                </c:pt>
                <c:pt idx="41">
                  <c:v>1070.3599999999999</c:v>
                </c:pt>
                <c:pt idx="42">
                  <c:v>1070.22</c:v>
                </c:pt>
                <c:pt idx="43">
                  <c:v>1070.33</c:v>
                </c:pt>
                <c:pt idx="44">
                  <c:v>1070.43</c:v>
                </c:pt>
                <c:pt idx="45">
                  <c:v>1070.42</c:v>
                </c:pt>
                <c:pt idx="46">
                  <c:v>1070.44</c:v>
                </c:pt>
                <c:pt idx="47">
                  <c:v>1070.45</c:v>
                </c:pt>
                <c:pt idx="48">
                  <c:v>1070.45</c:v>
                </c:pt>
                <c:pt idx="49">
                  <c:v>1070.43</c:v>
                </c:pt>
                <c:pt idx="50">
                  <c:v>1070.52</c:v>
                </c:pt>
                <c:pt idx="51">
                  <c:v>1070.6199999999999</c:v>
                </c:pt>
                <c:pt idx="52">
                  <c:v>1070.6199999999999</c:v>
                </c:pt>
                <c:pt idx="53">
                  <c:v>1071.06</c:v>
                </c:pt>
                <c:pt idx="54">
                  <c:v>1071.56</c:v>
                </c:pt>
                <c:pt idx="55">
                  <c:v>1071.55</c:v>
                </c:pt>
                <c:pt idx="56">
                  <c:v>1071.47</c:v>
                </c:pt>
                <c:pt idx="57">
                  <c:v>1071.3499999999999</c:v>
                </c:pt>
                <c:pt idx="58">
                  <c:v>1071.22</c:v>
                </c:pt>
                <c:pt idx="59">
                  <c:v>1071.08</c:v>
                </c:pt>
                <c:pt idx="60">
                  <c:v>1070.98</c:v>
                </c:pt>
                <c:pt idx="61">
                  <c:v>1070.8699999999999</c:v>
                </c:pt>
                <c:pt idx="62">
                  <c:v>1070.76</c:v>
                </c:pt>
                <c:pt idx="63">
                  <c:v>1070.6199999999999</c:v>
                </c:pt>
                <c:pt idx="64">
                  <c:v>1070.7</c:v>
                </c:pt>
                <c:pt idx="65">
                  <c:v>1070.82</c:v>
                </c:pt>
                <c:pt idx="66">
                  <c:v>1070.6500000000001</c:v>
                </c:pt>
                <c:pt idx="67">
                  <c:v>1070.48</c:v>
                </c:pt>
                <c:pt idx="68">
                  <c:v>1070.3</c:v>
                </c:pt>
                <c:pt idx="69">
                  <c:v>1070.2</c:v>
                </c:pt>
                <c:pt idx="70">
                  <c:v>1070.1600000000001</c:v>
                </c:pt>
                <c:pt idx="71">
                  <c:v>1070.22</c:v>
                </c:pt>
                <c:pt idx="72">
                  <c:v>1070.29</c:v>
                </c:pt>
                <c:pt idx="73">
                  <c:v>1070.24</c:v>
                </c:pt>
                <c:pt idx="74">
                  <c:v>1070.2</c:v>
                </c:pt>
                <c:pt idx="75">
                  <c:v>1070.1199999999999</c:v>
                </c:pt>
                <c:pt idx="76">
                  <c:v>1070.02</c:v>
                </c:pt>
                <c:pt idx="77">
                  <c:v>1070.01</c:v>
                </c:pt>
                <c:pt idx="78">
                  <c:v>1070.08</c:v>
                </c:pt>
                <c:pt idx="79">
                  <c:v>1070.1300000000001</c:v>
                </c:pt>
                <c:pt idx="80">
                  <c:v>1070.06</c:v>
                </c:pt>
                <c:pt idx="81">
                  <c:v>1070.05</c:v>
                </c:pt>
                <c:pt idx="82">
                  <c:v>1070</c:v>
                </c:pt>
                <c:pt idx="83">
                  <c:v>1069.99</c:v>
                </c:pt>
                <c:pt idx="84">
                  <c:v>1069.98</c:v>
                </c:pt>
                <c:pt idx="85">
                  <c:v>1070.06</c:v>
                </c:pt>
                <c:pt idx="86">
                  <c:v>1070.1300000000001</c:v>
                </c:pt>
                <c:pt idx="87">
                  <c:v>1070.06</c:v>
                </c:pt>
                <c:pt idx="88">
                  <c:v>1070.04</c:v>
                </c:pt>
                <c:pt idx="89">
                  <c:v>1070</c:v>
                </c:pt>
                <c:pt idx="90">
                  <c:v>1070.07</c:v>
                </c:pt>
                <c:pt idx="91">
                  <c:v>1070.26</c:v>
                </c:pt>
                <c:pt idx="92">
                  <c:v>1070.3</c:v>
                </c:pt>
                <c:pt idx="93">
                  <c:v>1070.3800000000001</c:v>
                </c:pt>
                <c:pt idx="94">
                  <c:v>1070.3</c:v>
                </c:pt>
                <c:pt idx="95">
                  <c:v>1070.27</c:v>
                </c:pt>
                <c:pt idx="96">
                  <c:v>1070.2</c:v>
                </c:pt>
                <c:pt idx="97">
                  <c:v>1070.27</c:v>
                </c:pt>
                <c:pt idx="98">
                  <c:v>1070.25</c:v>
                </c:pt>
                <c:pt idx="99">
                  <c:v>1070.31</c:v>
                </c:pt>
                <c:pt idx="100">
                  <c:v>1070.3800000000001</c:v>
                </c:pt>
                <c:pt idx="101">
                  <c:v>1070.3399999999999</c:v>
                </c:pt>
                <c:pt idx="102">
                  <c:v>1070.31</c:v>
                </c:pt>
                <c:pt idx="103">
                  <c:v>1070.3</c:v>
                </c:pt>
                <c:pt idx="104">
                  <c:v>1070.29</c:v>
                </c:pt>
                <c:pt idx="105">
                  <c:v>1070.3</c:v>
                </c:pt>
                <c:pt idx="106">
                  <c:v>1070.33</c:v>
                </c:pt>
                <c:pt idx="107">
                  <c:v>1070.3800000000001</c:v>
                </c:pt>
                <c:pt idx="108">
                  <c:v>1070.4000000000001</c:v>
                </c:pt>
                <c:pt idx="109">
                  <c:v>1070.4100000000001</c:v>
                </c:pt>
                <c:pt idx="110">
                  <c:v>1070.44</c:v>
                </c:pt>
                <c:pt idx="111">
                  <c:v>1070.5</c:v>
                </c:pt>
                <c:pt idx="112">
                  <c:v>1070.53</c:v>
                </c:pt>
                <c:pt idx="113">
                  <c:v>1070.58</c:v>
                </c:pt>
                <c:pt idx="114">
                  <c:v>1070.6199999999999</c:v>
                </c:pt>
                <c:pt idx="115">
                  <c:v>1070.6199999999999</c:v>
                </c:pt>
                <c:pt idx="116">
                  <c:v>1070.6099999999999</c:v>
                </c:pt>
                <c:pt idx="117">
                  <c:v>1070.6099999999999</c:v>
                </c:pt>
                <c:pt idx="118">
                  <c:v>1070.57</c:v>
                </c:pt>
                <c:pt idx="119">
                  <c:v>1070.52</c:v>
                </c:pt>
                <c:pt idx="120">
                  <c:v>1070.5899999999999</c:v>
                </c:pt>
                <c:pt idx="121">
                  <c:v>1070.68</c:v>
                </c:pt>
                <c:pt idx="122">
                  <c:v>1070.7</c:v>
                </c:pt>
                <c:pt idx="123">
                  <c:v>1070.6400000000001</c:v>
                </c:pt>
                <c:pt idx="124">
                  <c:v>1070.56</c:v>
                </c:pt>
                <c:pt idx="125">
                  <c:v>1070.49</c:v>
                </c:pt>
                <c:pt idx="126">
                  <c:v>1070.4100000000001</c:v>
                </c:pt>
                <c:pt idx="127">
                  <c:v>1070.3800000000001</c:v>
                </c:pt>
                <c:pt idx="128">
                  <c:v>1070.3900000000001</c:v>
                </c:pt>
                <c:pt idx="129">
                  <c:v>1070.3900000000001</c:v>
                </c:pt>
                <c:pt idx="130">
                  <c:v>1070.3699999999999</c:v>
                </c:pt>
                <c:pt idx="131">
                  <c:v>1070.32</c:v>
                </c:pt>
                <c:pt idx="132">
                  <c:v>1070.21</c:v>
                </c:pt>
                <c:pt idx="133">
                  <c:v>1070.1099999999999</c:v>
                </c:pt>
                <c:pt idx="134">
                  <c:v>1070.1300000000001</c:v>
                </c:pt>
                <c:pt idx="135">
                  <c:v>1070.0999999999999</c:v>
                </c:pt>
                <c:pt idx="136">
                  <c:v>1070</c:v>
                </c:pt>
                <c:pt idx="137">
                  <c:v>1069.95</c:v>
                </c:pt>
                <c:pt idx="138">
                  <c:v>1069.8399999999999</c:v>
                </c:pt>
                <c:pt idx="139">
                  <c:v>1069.76</c:v>
                </c:pt>
                <c:pt idx="140">
                  <c:v>1069.67</c:v>
                </c:pt>
                <c:pt idx="141">
                  <c:v>1069.7</c:v>
                </c:pt>
                <c:pt idx="142">
                  <c:v>1069.69</c:v>
                </c:pt>
                <c:pt idx="143">
                  <c:v>1069.6099999999999</c:v>
                </c:pt>
                <c:pt idx="144">
                  <c:v>1069.49</c:v>
                </c:pt>
                <c:pt idx="145">
                  <c:v>1069.3900000000001</c:v>
                </c:pt>
                <c:pt idx="146">
                  <c:v>1069.27</c:v>
                </c:pt>
                <c:pt idx="147">
                  <c:v>1069.1600000000001</c:v>
                </c:pt>
                <c:pt idx="148">
                  <c:v>1069.1600000000001</c:v>
                </c:pt>
                <c:pt idx="149">
                  <c:v>1069.1600000000001</c:v>
                </c:pt>
                <c:pt idx="150">
                  <c:v>1069.1600000000001</c:v>
                </c:pt>
                <c:pt idx="151">
                  <c:v>1069.02</c:v>
                </c:pt>
                <c:pt idx="152">
                  <c:v>1068.94</c:v>
                </c:pt>
                <c:pt idx="153">
                  <c:v>1068.83</c:v>
                </c:pt>
                <c:pt idx="154">
                  <c:v>1068.74</c:v>
                </c:pt>
                <c:pt idx="155">
                  <c:v>1068.75</c:v>
                </c:pt>
                <c:pt idx="156">
                  <c:v>1068.78</c:v>
                </c:pt>
                <c:pt idx="157">
                  <c:v>1068.77</c:v>
                </c:pt>
                <c:pt idx="158">
                  <c:v>1068.69</c:v>
                </c:pt>
              </c:numCache>
            </c:numRef>
          </c:val>
          <c:smooth val="0"/>
        </c:ser>
        <c:dLbls>
          <c:showLegendKey val="0"/>
          <c:showVal val="0"/>
          <c:showCatName val="0"/>
          <c:showSerName val="0"/>
          <c:showPercent val="0"/>
          <c:showBubbleSize val="0"/>
        </c:dLbls>
        <c:marker val="1"/>
        <c:smooth val="0"/>
        <c:axId val="120721408"/>
        <c:axId val="120722944"/>
      </c:lineChart>
      <c:dateAx>
        <c:axId val="120721408"/>
        <c:scaling>
          <c:orientation val="minMax"/>
        </c:scaling>
        <c:delete val="0"/>
        <c:axPos val="b"/>
        <c:majorGridlines>
          <c:spPr>
            <a:ln>
              <a:prstDash val="dashDot"/>
            </a:ln>
          </c:spPr>
        </c:majorGridlines>
        <c:numFmt formatCode="m/d;@" sourceLinked="0"/>
        <c:majorTickMark val="out"/>
        <c:minorTickMark val="none"/>
        <c:tickLblPos val="nextTo"/>
        <c:txPr>
          <a:bodyPr/>
          <a:lstStyle/>
          <a:p>
            <a:pPr>
              <a:defRPr sz="1200"/>
            </a:pPr>
            <a:endParaRPr lang="en-US"/>
          </a:p>
        </c:txPr>
        <c:crossAx val="120722944"/>
        <c:crosses val="autoZero"/>
        <c:auto val="1"/>
        <c:lblOffset val="100"/>
        <c:baseTimeUnit val="days"/>
        <c:majorUnit val="1"/>
        <c:majorTimeUnit val="months"/>
      </c:dateAx>
      <c:valAx>
        <c:axId val="120722944"/>
        <c:scaling>
          <c:orientation val="minMax"/>
          <c:max val="1075"/>
          <c:min val="1035"/>
        </c:scaling>
        <c:delete val="0"/>
        <c:axPos val="l"/>
        <c:majorGridlines>
          <c:spPr>
            <a:ln>
              <a:prstDash val="dashDot"/>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0721408"/>
        <c:crosses val="autoZero"/>
        <c:crossBetween val="between"/>
      </c:valAx>
    </c:plotArea>
    <c:legend>
      <c:legendPos val="r"/>
      <c:layout>
        <c:manualLayout>
          <c:xMode val="edge"/>
          <c:yMode val="edge"/>
          <c:x val="0.10257431790330487"/>
          <c:y val="0.6700956016861529"/>
          <c:w val="0.16259535787301463"/>
          <c:h val="0.25571796707229777"/>
        </c:manualLayout>
      </c:layout>
      <c:overlay val="0"/>
      <c:spPr>
        <a:solidFill>
          <a:schemeClr val="bg1"/>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WEST</a:t>
            </a:r>
            <a:r>
              <a:rPr lang="en-US" baseline="0"/>
              <a:t> POINT ELEVATION</a:t>
            </a:r>
            <a:endParaRPr lang="en-US"/>
          </a:p>
        </c:rich>
      </c:tx>
      <c:overlay val="0"/>
    </c:title>
    <c:autoTitleDeleted val="0"/>
    <c:plotArea>
      <c:layout>
        <c:manualLayout>
          <c:layoutTarget val="inner"/>
          <c:xMode val="edge"/>
          <c:yMode val="edge"/>
          <c:x val="6.7694195241041727E-2"/>
          <c:y val="0.11119027273793271"/>
          <c:w val="0.91805050520430331"/>
          <c:h val="0.78381752390552251"/>
        </c:manualLayout>
      </c:layout>
      <c:lineChart>
        <c:grouping val="standard"/>
        <c:varyColors val="0"/>
        <c:ser>
          <c:idx val="0"/>
          <c:order val="0"/>
          <c:tx>
            <c:strRef>
              <c:f>Data!$L$5</c:f>
              <c:strCache>
                <c:ptCount val="1"/>
                <c:pt idx="0">
                  <c:v>Top of conservation</c:v>
                </c:pt>
              </c:strCache>
            </c:strRef>
          </c:tx>
          <c:spPr>
            <a:ln w="44450">
              <a:solidFill>
                <a:schemeClr val="tx1">
                  <a:lumMod val="50000"/>
                  <a:lumOff val="50000"/>
                </a:schemeClr>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Data!$L$6:$L$370</c:f>
              <c:numCache>
                <c:formatCode>General</c:formatCode>
                <c:ptCount val="365"/>
                <c:pt idx="0">
                  <c:v>628</c:v>
                </c:pt>
                <c:pt idx="1">
                  <c:v>628</c:v>
                </c:pt>
                <c:pt idx="2">
                  <c:v>628</c:v>
                </c:pt>
                <c:pt idx="3">
                  <c:v>628</c:v>
                </c:pt>
                <c:pt idx="4">
                  <c:v>628</c:v>
                </c:pt>
                <c:pt idx="5">
                  <c:v>628</c:v>
                </c:pt>
                <c:pt idx="6">
                  <c:v>628</c:v>
                </c:pt>
                <c:pt idx="7">
                  <c:v>628</c:v>
                </c:pt>
                <c:pt idx="8">
                  <c:v>628</c:v>
                </c:pt>
                <c:pt idx="9">
                  <c:v>628</c:v>
                </c:pt>
                <c:pt idx="10">
                  <c:v>628</c:v>
                </c:pt>
                <c:pt idx="11">
                  <c:v>628</c:v>
                </c:pt>
                <c:pt idx="12">
                  <c:v>628</c:v>
                </c:pt>
                <c:pt idx="13">
                  <c:v>628</c:v>
                </c:pt>
                <c:pt idx="14">
                  <c:v>628</c:v>
                </c:pt>
                <c:pt idx="15">
                  <c:v>628</c:v>
                </c:pt>
                <c:pt idx="16">
                  <c:v>628</c:v>
                </c:pt>
                <c:pt idx="17">
                  <c:v>628</c:v>
                </c:pt>
                <c:pt idx="18">
                  <c:v>628</c:v>
                </c:pt>
                <c:pt idx="19">
                  <c:v>628</c:v>
                </c:pt>
                <c:pt idx="20">
                  <c:v>628</c:v>
                </c:pt>
                <c:pt idx="21">
                  <c:v>628</c:v>
                </c:pt>
                <c:pt idx="22">
                  <c:v>628</c:v>
                </c:pt>
                <c:pt idx="23">
                  <c:v>628</c:v>
                </c:pt>
                <c:pt idx="24">
                  <c:v>628</c:v>
                </c:pt>
                <c:pt idx="25">
                  <c:v>628</c:v>
                </c:pt>
                <c:pt idx="26">
                  <c:v>628</c:v>
                </c:pt>
                <c:pt idx="27">
                  <c:v>628</c:v>
                </c:pt>
                <c:pt idx="28">
                  <c:v>628</c:v>
                </c:pt>
                <c:pt idx="29">
                  <c:v>628</c:v>
                </c:pt>
                <c:pt idx="30">
                  <c:v>628</c:v>
                </c:pt>
                <c:pt idx="31">
                  <c:v>628</c:v>
                </c:pt>
                <c:pt idx="32">
                  <c:v>628</c:v>
                </c:pt>
                <c:pt idx="33">
                  <c:v>628</c:v>
                </c:pt>
                <c:pt idx="34">
                  <c:v>628</c:v>
                </c:pt>
                <c:pt idx="35">
                  <c:v>628</c:v>
                </c:pt>
                <c:pt idx="36">
                  <c:v>628</c:v>
                </c:pt>
                <c:pt idx="37">
                  <c:v>628</c:v>
                </c:pt>
                <c:pt idx="38">
                  <c:v>628</c:v>
                </c:pt>
                <c:pt idx="39">
                  <c:v>628</c:v>
                </c:pt>
                <c:pt idx="40">
                  <c:v>628</c:v>
                </c:pt>
                <c:pt idx="41">
                  <c:v>628</c:v>
                </c:pt>
                <c:pt idx="42">
                  <c:v>628</c:v>
                </c:pt>
                <c:pt idx="43">
                  <c:v>628</c:v>
                </c:pt>
                <c:pt idx="44">
                  <c:v>628</c:v>
                </c:pt>
                <c:pt idx="45">
                  <c:v>628</c:v>
                </c:pt>
                <c:pt idx="46">
                  <c:v>628.06730770000001</c:v>
                </c:pt>
                <c:pt idx="47">
                  <c:v>628.13461540000003</c:v>
                </c:pt>
                <c:pt idx="48">
                  <c:v>628.20192310000004</c:v>
                </c:pt>
                <c:pt idx="49">
                  <c:v>628.26923079999995</c:v>
                </c:pt>
                <c:pt idx="50">
                  <c:v>628.33653849999996</c:v>
                </c:pt>
                <c:pt idx="51">
                  <c:v>628.40384619999998</c:v>
                </c:pt>
                <c:pt idx="52">
                  <c:v>628.47115389999999</c:v>
                </c:pt>
                <c:pt idx="53">
                  <c:v>628.53846160000001</c:v>
                </c:pt>
                <c:pt idx="54">
                  <c:v>628.60576930000002</c:v>
                </c:pt>
                <c:pt idx="55">
                  <c:v>628.67307700000003</c:v>
                </c:pt>
                <c:pt idx="56">
                  <c:v>628.74038470000005</c:v>
                </c:pt>
                <c:pt idx="57">
                  <c:v>628.80769239999995</c:v>
                </c:pt>
                <c:pt idx="58">
                  <c:v>628.87500009999997</c:v>
                </c:pt>
                <c:pt idx="59">
                  <c:v>628.94230779999998</c:v>
                </c:pt>
                <c:pt idx="60">
                  <c:v>629.0096155</c:v>
                </c:pt>
                <c:pt idx="61">
                  <c:v>629.07692320000001</c:v>
                </c:pt>
                <c:pt idx="62">
                  <c:v>629.14423090000003</c:v>
                </c:pt>
                <c:pt idx="63">
                  <c:v>629.21153860000004</c:v>
                </c:pt>
                <c:pt idx="64">
                  <c:v>629.27884630000005</c:v>
                </c:pt>
                <c:pt idx="65">
                  <c:v>629.34615399999996</c:v>
                </c:pt>
                <c:pt idx="66">
                  <c:v>629.41346169999997</c:v>
                </c:pt>
                <c:pt idx="67">
                  <c:v>629.48076939999999</c:v>
                </c:pt>
                <c:pt idx="68">
                  <c:v>629.5480771</c:v>
                </c:pt>
                <c:pt idx="69">
                  <c:v>629.61538480000002</c:v>
                </c:pt>
                <c:pt idx="70">
                  <c:v>629.68269250000003</c:v>
                </c:pt>
                <c:pt idx="71">
                  <c:v>629.75000020000004</c:v>
                </c:pt>
                <c:pt idx="72">
                  <c:v>629.81730789999995</c:v>
                </c:pt>
                <c:pt idx="73">
                  <c:v>629.88461559999996</c:v>
                </c:pt>
                <c:pt idx="74">
                  <c:v>629.95192329999998</c:v>
                </c:pt>
                <c:pt idx="75">
                  <c:v>630.01923099999999</c:v>
                </c:pt>
                <c:pt idx="76">
                  <c:v>630.08653870000001</c:v>
                </c:pt>
                <c:pt idx="77">
                  <c:v>630.15384640000002</c:v>
                </c:pt>
                <c:pt idx="78">
                  <c:v>630.22115410000004</c:v>
                </c:pt>
                <c:pt idx="79">
                  <c:v>630.28846180000096</c:v>
                </c:pt>
                <c:pt idx="80">
                  <c:v>630.35576950000097</c:v>
                </c:pt>
                <c:pt idx="81">
                  <c:v>630.42307720000099</c:v>
                </c:pt>
                <c:pt idx="82">
                  <c:v>630.490384900001</c:v>
                </c:pt>
                <c:pt idx="83">
                  <c:v>630.55769260000102</c:v>
                </c:pt>
                <c:pt idx="84">
                  <c:v>630.62500030000103</c:v>
                </c:pt>
                <c:pt idx="85">
                  <c:v>630.69230800000105</c:v>
                </c:pt>
                <c:pt idx="86">
                  <c:v>630.75961570000095</c:v>
                </c:pt>
                <c:pt idx="87">
                  <c:v>630.82692340000096</c:v>
                </c:pt>
                <c:pt idx="88">
                  <c:v>630.89423110000098</c:v>
                </c:pt>
                <c:pt idx="89">
                  <c:v>630.96153880000099</c:v>
                </c:pt>
                <c:pt idx="90">
                  <c:v>631.02884650000101</c:v>
                </c:pt>
                <c:pt idx="91">
                  <c:v>631.09615420000102</c:v>
                </c:pt>
                <c:pt idx="92">
                  <c:v>631.16346190000104</c:v>
                </c:pt>
                <c:pt idx="93">
                  <c:v>631.23076960000105</c:v>
                </c:pt>
                <c:pt idx="94">
                  <c:v>631.29807730000095</c:v>
                </c:pt>
                <c:pt idx="95">
                  <c:v>631.36538500000097</c:v>
                </c:pt>
                <c:pt idx="96">
                  <c:v>631.43269270000098</c:v>
                </c:pt>
                <c:pt idx="97">
                  <c:v>631.500000400001</c:v>
                </c:pt>
                <c:pt idx="98">
                  <c:v>631.56730810000101</c:v>
                </c:pt>
                <c:pt idx="99">
                  <c:v>631.63461580000103</c:v>
                </c:pt>
                <c:pt idx="100">
                  <c:v>631.70192350000104</c:v>
                </c:pt>
                <c:pt idx="101">
                  <c:v>631.76923120000095</c:v>
                </c:pt>
                <c:pt idx="102">
                  <c:v>631.83653890000096</c:v>
                </c:pt>
                <c:pt idx="103">
                  <c:v>631.90384660000097</c:v>
                </c:pt>
                <c:pt idx="104">
                  <c:v>631.97115430000099</c:v>
                </c:pt>
                <c:pt idx="105">
                  <c:v>632.038462000001</c:v>
                </c:pt>
                <c:pt idx="106">
                  <c:v>632.10576970000102</c:v>
                </c:pt>
                <c:pt idx="107">
                  <c:v>632.17307740000103</c:v>
                </c:pt>
                <c:pt idx="108">
                  <c:v>632.24038510000105</c:v>
                </c:pt>
                <c:pt idx="109">
                  <c:v>632.30769280000095</c:v>
                </c:pt>
                <c:pt idx="110">
                  <c:v>632.37500050000097</c:v>
                </c:pt>
                <c:pt idx="111">
                  <c:v>632.44230820000098</c:v>
                </c:pt>
                <c:pt idx="112">
                  <c:v>632.50961590000099</c:v>
                </c:pt>
                <c:pt idx="113">
                  <c:v>632.57692360000101</c:v>
                </c:pt>
                <c:pt idx="114">
                  <c:v>632.64423130000102</c:v>
                </c:pt>
                <c:pt idx="115">
                  <c:v>632.71153900000104</c:v>
                </c:pt>
                <c:pt idx="116">
                  <c:v>632.77884670000105</c:v>
                </c:pt>
                <c:pt idx="117">
                  <c:v>632.84615440000096</c:v>
                </c:pt>
                <c:pt idx="118">
                  <c:v>632.91346210000097</c:v>
                </c:pt>
                <c:pt idx="119">
                  <c:v>632.98076980000099</c:v>
                </c:pt>
                <c:pt idx="120">
                  <c:v>633.048077500001</c:v>
                </c:pt>
                <c:pt idx="121">
                  <c:v>633.11538520000101</c:v>
                </c:pt>
                <c:pt idx="122">
                  <c:v>633.18269290000103</c:v>
                </c:pt>
                <c:pt idx="123">
                  <c:v>633.25000060000104</c:v>
                </c:pt>
                <c:pt idx="124">
                  <c:v>633.31730830000095</c:v>
                </c:pt>
                <c:pt idx="125">
                  <c:v>633.38461600000096</c:v>
                </c:pt>
                <c:pt idx="126">
                  <c:v>633.45192370000098</c:v>
                </c:pt>
                <c:pt idx="127">
                  <c:v>633.51923140000099</c:v>
                </c:pt>
                <c:pt idx="128">
                  <c:v>633.586539100001</c:v>
                </c:pt>
                <c:pt idx="129">
                  <c:v>633.65384680000102</c:v>
                </c:pt>
                <c:pt idx="130">
                  <c:v>633.72115450000103</c:v>
                </c:pt>
                <c:pt idx="131">
                  <c:v>633.78846220000105</c:v>
                </c:pt>
                <c:pt idx="132">
                  <c:v>633.85576990000095</c:v>
                </c:pt>
                <c:pt idx="133">
                  <c:v>633.92307760000097</c:v>
                </c:pt>
                <c:pt idx="134">
                  <c:v>633.99038530000098</c:v>
                </c:pt>
                <c:pt idx="135">
                  <c:v>634.057693000001</c:v>
                </c:pt>
                <c:pt idx="136">
                  <c:v>634.12500070000101</c:v>
                </c:pt>
                <c:pt idx="137">
                  <c:v>634.19230840000102</c:v>
                </c:pt>
                <c:pt idx="138">
                  <c:v>634.25961610000104</c:v>
                </c:pt>
                <c:pt idx="139">
                  <c:v>634.32692380000105</c:v>
                </c:pt>
                <c:pt idx="140">
                  <c:v>634.39423150000096</c:v>
                </c:pt>
                <c:pt idx="141">
                  <c:v>634.46153920000097</c:v>
                </c:pt>
                <c:pt idx="142">
                  <c:v>634.52884690000099</c:v>
                </c:pt>
                <c:pt idx="143">
                  <c:v>634.596154600001</c:v>
                </c:pt>
                <c:pt idx="144">
                  <c:v>634.66346230000102</c:v>
                </c:pt>
                <c:pt idx="145">
                  <c:v>634.73077000000103</c:v>
                </c:pt>
                <c:pt idx="146">
                  <c:v>634.79807770000104</c:v>
                </c:pt>
                <c:pt idx="147">
                  <c:v>634.86538540000197</c:v>
                </c:pt>
                <c:pt idx="148">
                  <c:v>634.93269310000198</c:v>
                </c:pt>
                <c:pt idx="149">
                  <c:v>635.000000800002</c:v>
                </c:pt>
                <c:pt idx="150">
                  <c:v>635.06730850000201</c:v>
                </c:pt>
                <c:pt idx="151">
                  <c:v>635</c:v>
                </c:pt>
                <c:pt idx="152">
                  <c:v>635</c:v>
                </c:pt>
                <c:pt idx="153">
                  <c:v>635</c:v>
                </c:pt>
                <c:pt idx="154">
                  <c:v>635</c:v>
                </c:pt>
                <c:pt idx="155">
                  <c:v>635</c:v>
                </c:pt>
                <c:pt idx="156">
                  <c:v>635</c:v>
                </c:pt>
                <c:pt idx="157">
                  <c:v>635</c:v>
                </c:pt>
                <c:pt idx="158">
                  <c:v>635</c:v>
                </c:pt>
                <c:pt idx="159">
                  <c:v>635</c:v>
                </c:pt>
                <c:pt idx="160">
                  <c:v>635</c:v>
                </c:pt>
                <c:pt idx="161">
                  <c:v>635</c:v>
                </c:pt>
                <c:pt idx="162">
                  <c:v>635</c:v>
                </c:pt>
                <c:pt idx="163">
                  <c:v>635</c:v>
                </c:pt>
                <c:pt idx="164">
                  <c:v>635</c:v>
                </c:pt>
                <c:pt idx="165">
                  <c:v>635</c:v>
                </c:pt>
                <c:pt idx="166">
                  <c:v>635</c:v>
                </c:pt>
                <c:pt idx="167">
                  <c:v>635</c:v>
                </c:pt>
                <c:pt idx="168">
                  <c:v>635</c:v>
                </c:pt>
                <c:pt idx="169">
                  <c:v>635</c:v>
                </c:pt>
                <c:pt idx="170">
                  <c:v>635</c:v>
                </c:pt>
                <c:pt idx="171">
                  <c:v>635</c:v>
                </c:pt>
                <c:pt idx="172">
                  <c:v>635</c:v>
                </c:pt>
                <c:pt idx="173">
                  <c:v>635</c:v>
                </c:pt>
                <c:pt idx="174">
                  <c:v>635</c:v>
                </c:pt>
                <c:pt idx="175">
                  <c:v>635</c:v>
                </c:pt>
                <c:pt idx="176">
                  <c:v>635</c:v>
                </c:pt>
                <c:pt idx="177">
                  <c:v>635</c:v>
                </c:pt>
                <c:pt idx="178">
                  <c:v>635</c:v>
                </c:pt>
                <c:pt idx="179">
                  <c:v>635</c:v>
                </c:pt>
                <c:pt idx="180">
                  <c:v>635</c:v>
                </c:pt>
                <c:pt idx="181">
                  <c:v>635</c:v>
                </c:pt>
                <c:pt idx="182">
                  <c:v>635</c:v>
                </c:pt>
                <c:pt idx="183">
                  <c:v>635</c:v>
                </c:pt>
                <c:pt idx="184">
                  <c:v>635</c:v>
                </c:pt>
                <c:pt idx="185">
                  <c:v>635</c:v>
                </c:pt>
                <c:pt idx="186">
                  <c:v>635</c:v>
                </c:pt>
                <c:pt idx="187">
                  <c:v>635</c:v>
                </c:pt>
                <c:pt idx="188">
                  <c:v>635</c:v>
                </c:pt>
                <c:pt idx="189">
                  <c:v>635</c:v>
                </c:pt>
                <c:pt idx="190">
                  <c:v>635</c:v>
                </c:pt>
                <c:pt idx="191">
                  <c:v>635</c:v>
                </c:pt>
                <c:pt idx="192">
                  <c:v>635</c:v>
                </c:pt>
                <c:pt idx="193">
                  <c:v>635</c:v>
                </c:pt>
                <c:pt idx="194">
                  <c:v>635</c:v>
                </c:pt>
                <c:pt idx="195">
                  <c:v>635</c:v>
                </c:pt>
                <c:pt idx="196">
                  <c:v>635</c:v>
                </c:pt>
                <c:pt idx="197">
                  <c:v>635</c:v>
                </c:pt>
                <c:pt idx="198">
                  <c:v>635</c:v>
                </c:pt>
                <c:pt idx="199">
                  <c:v>635</c:v>
                </c:pt>
                <c:pt idx="200">
                  <c:v>635</c:v>
                </c:pt>
                <c:pt idx="201">
                  <c:v>635</c:v>
                </c:pt>
                <c:pt idx="202">
                  <c:v>635</c:v>
                </c:pt>
                <c:pt idx="203">
                  <c:v>635</c:v>
                </c:pt>
                <c:pt idx="204">
                  <c:v>635</c:v>
                </c:pt>
                <c:pt idx="205">
                  <c:v>635</c:v>
                </c:pt>
                <c:pt idx="206">
                  <c:v>635</c:v>
                </c:pt>
                <c:pt idx="207">
                  <c:v>635</c:v>
                </c:pt>
                <c:pt idx="208">
                  <c:v>635</c:v>
                </c:pt>
                <c:pt idx="209">
                  <c:v>635</c:v>
                </c:pt>
                <c:pt idx="210">
                  <c:v>635</c:v>
                </c:pt>
                <c:pt idx="211">
                  <c:v>635</c:v>
                </c:pt>
                <c:pt idx="212">
                  <c:v>635</c:v>
                </c:pt>
                <c:pt idx="213">
                  <c:v>635</c:v>
                </c:pt>
                <c:pt idx="214">
                  <c:v>635</c:v>
                </c:pt>
                <c:pt idx="215">
                  <c:v>635</c:v>
                </c:pt>
                <c:pt idx="216">
                  <c:v>635</c:v>
                </c:pt>
                <c:pt idx="217">
                  <c:v>635</c:v>
                </c:pt>
                <c:pt idx="218">
                  <c:v>635</c:v>
                </c:pt>
                <c:pt idx="219">
                  <c:v>635</c:v>
                </c:pt>
                <c:pt idx="220">
                  <c:v>635</c:v>
                </c:pt>
                <c:pt idx="221">
                  <c:v>635</c:v>
                </c:pt>
                <c:pt idx="222">
                  <c:v>635</c:v>
                </c:pt>
                <c:pt idx="223">
                  <c:v>635</c:v>
                </c:pt>
                <c:pt idx="224">
                  <c:v>635</c:v>
                </c:pt>
                <c:pt idx="225">
                  <c:v>635</c:v>
                </c:pt>
                <c:pt idx="226">
                  <c:v>635</c:v>
                </c:pt>
                <c:pt idx="227">
                  <c:v>635</c:v>
                </c:pt>
                <c:pt idx="228">
                  <c:v>635</c:v>
                </c:pt>
                <c:pt idx="229">
                  <c:v>635</c:v>
                </c:pt>
                <c:pt idx="230">
                  <c:v>635</c:v>
                </c:pt>
                <c:pt idx="231">
                  <c:v>635</c:v>
                </c:pt>
                <c:pt idx="232">
                  <c:v>635</c:v>
                </c:pt>
                <c:pt idx="233">
                  <c:v>635</c:v>
                </c:pt>
                <c:pt idx="234">
                  <c:v>635</c:v>
                </c:pt>
                <c:pt idx="235">
                  <c:v>635</c:v>
                </c:pt>
                <c:pt idx="236">
                  <c:v>635</c:v>
                </c:pt>
                <c:pt idx="237">
                  <c:v>635</c:v>
                </c:pt>
                <c:pt idx="238">
                  <c:v>635</c:v>
                </c:pt>
                <c:pt idx="239">
                  <c:v>635</c:v>
                </c:pt>
                <c:pt idx="240">
                  <c:v>635</c:v>
                </c:pt>
                <c:pt idx="241">
                  <c:v>635</c:v>
                </c:pt>
                <c:pt idx="242">
                  <c:v>635</c:v>
                </c:pt>
                <c:pt idx="243">
                  <c:v>635</c:v>
                </c:pt>
                <c:pt idx="244">
                  <c:v>635</c:v>
                </c:pt>
                <c:pt idx="245">
                  <c:v>635</c:v>
                </c:pt>
                <c:pt idx="246">
                  <c:v>635</c:v>
                </c:pt>
                <c:pt idx="247">
                  <c:v>635</c:v>
                </c:pt>
                <c:pt idx="248">
                  <c:v>635</c:v>
                </c:pt>
                <c:pt idx="249">
                  <c:v>635</c:v>
                </c:pt>
                <c:pt idx="250">
                  <c:v>635</c:v>
                </c:pt>
                <c:pt idx="251">
                  <c:v>635</c:v>
                </c:pt>
                <c:pt idx="252">
                  <c:v>635</c:v>
                </c:pt>
                <c:pt idx="253">
                  <c:v>635</c:v>
                </c:pt>
                <c:pt idx="254">
                  <c:v>635</c:v>
                </c:pt>
                <c:pt idx="255">
                  <c:v>635</c:v>
                </c:pt>
                <c:pt idx="256">
                  <c:v>635</c:v>
                </c:pt>
                <c:pt idx="257">
                  <c:v>635</c:v>
                </c:pt>
                <c:pt idx="258">
                  <c:v>635</c:v>
                </c:pt>
                <c:pt idx="259">
                  <c:v>635</c:v>
                </c:pt>
                <c:pt idx="260">
                  <c:v>635</c:v>
                </c:pt>
                <c:pt idx="261">
                  <c:v>635</c:v>
                </c:pt>
                <c:pt idx="262">
                  <c:v>635</c:v>
                </c:pt>
                <c:pt idx="263">
                  <c:v>635</c:v>
                </c:pt>
                <c:pt idx="264">
                  <c:v>635</c:v>
                </c:pt>
                <c:pt idx="265">
                  <c:v>635</c:v>
                </c:pt>
                <c:pt idx="266">
                  <c:v>635</c:v>
                </c:pt>
                <c:pt idx="267">
                  <c:v>635</c:v>
                </c:pt>
                <c:pt idx="268">
                  <c:v>635</c:v>
                </c:pt>
                <c:pt idx="269">
                  <c:v>635</c:v>
                </c:pt>
                <c:pt idx="270">
                  <c:v>635</c:v>
                </c:pt>
                <c:pt idx="271">
                  <c:v>635</c:v>
                </c:pt>
                <c:pt idx="272">
                  <c:v>635</c:v>
                </c:pt>
                <c:pt idx="273">
                  <c:v>635</c:v>
                </c:pt>
                <c:pt idx="274">
                  <c:v>635</c:v>
                </c:pt>
                <c:pt idx="275">
                  <c:v>635</c:v>
                </c:pt>
                <c:pt idx="276">
                  <c:v>635</c:v>
                </c:pt>
                <c:pt idx="277">
                  <c:v>635</c:v>
                </c:pt>
                <c:pt idx="278">
                  <c:v>635</c:v>
                </c:pt>
                <c:pt idx="279">
                  <c:v>635</c:v>
                </c:pt>
                <c:pt idx="280">
                  <c:v>635</c:v>
                </c:pt>
                <c:pt idx="281">
                  <c:v>635</c:v>
                </c:pt>
                <c:pt idx="282">
                  <c:v>635</c:v>
                </c:pt>
                <c:pt idx="283">
                  <c:v>635</c:v>
                </c:pt>
                <c:pt idx="284">
                  <c:v>635</c:v>
                </c:pt>
                <c:pt idx="285">
                  <c:v>635</c:v>
                </c:pt>
                <c:pt idx="286">
                  <c:v>635</c:v>
                </c:pt>
                <c:pt idx="287">
                  <c:v>635</c:v>
                </c:pt>
                <c:pt idx="288">
                  <c:v>635</c:v>
                </c:pt>
                <c:pt idx="289">
                  <c:v>635</c:v>
                </c:pt>
                <c:pt idx="290">
                  <c:v>635</c:v>
                </c:pt>
                <c:pt idx="291">
                  <c:v>635</c:v>
                </c:pt>
                <c:pt idx="292">
                  <c:v>635</c:v>
                </c:pt>
                <c:pt idx="293">
                  <c:v>635</c:v>
                </c:pt>
                <c:pt idx="294">
                  <c:v>635</c:v>
                </c:pt>
                <c:pt idx="295">
                  <c:v>635</c:v>
                </c:pt>
                <c:pt idx="296">
                  <c:v>635</c:v>
                </c:pt>
                <c:pt idx="297">
                  <c:v>635</c:v>
                </c:pt>
                <c:pt idx="298">
                  <c:v>635</c:v>
                </c:pt>
                <c:pt idx="299">
                  <c:v>635</c:v>
                </c:pt>
                <c:pt idx="300">
                  <c:v>635</c:v>
                </c:pt>
                <c:pt idx="301">
                  <c:v>635</c:v>
                </c:pt>
                <c:pt idx="302">
                  <c:v>635</c:v>
                </c:pt>
                <c:pt idx="303">
                  <c:v>635</c:v>
                </c:pt>
                <c:pt idx="304">
                  <c:v>634.84782610000002</c:v>
                </c:pt>
                <c:pt idx="305">
                  <c:v>634.69565220000004</c:v>
                </c:pt>
                <c:pt idx="306">
                  <c:v>634.54347829999995</c:v>
                </c:pt>
                <c:pt idx="307">
                  <c:v>634.39130439999997</c:v>
                </c:pt>
                <c:pt idx="308">
                  <c:v>634.23913049999999</c:v>
                </c:pt>
                <c:pt idx="309">
                  <c:v>634.08695660000001</c:v>
                </c:pt>
                <c:pt idx="310">
                  <c:v>633.93478270000003</c:v>
                </c:pt>
                <c:pt idx="311">
                  <c:v>633.78260880000005</c:v>
                </c:pt>
                <c:pt idx="312">
                  <c:v>633.63043489999995</c:v>
                </c:pt>
                <c:pt idx="313">
                  <c:v>633.47826099999997</c:v>
                </c:pt>
                <c:pt idx="314">
                  <c:v>633.3260871</c:v>
                </c:pt>
                <c:pt idx="315">
                  <c:v>633.17391320000002</c:v>
                </c:pt>
                <c:pt idx="316">
                  <c:v>633.02173930000004</c:v>
                </c:pt>
                <c:pt idx="317">
                  <c:v>632.86956540000006</c:v>
                </c:pt>
                <c:pt idx="318">
                  <c:v>632.71739149999996</c:v>
                </c:pt>
                <c:pt idx="319">
                  <c:v>632.56521759999998</c:v>
                </c:pt>
                <c:pt idx="320">
                  <c:v>632.4130437</c:v>
                </c:pt>
                <c:pt idx="321">
                  <c:v>632.26086980000002</c:v>
                </c:pt>
                <c:pt idx="322">
                  <c:v>632.10869590000004</c:v>
                </c:pt>
                <c:pt idx="323">
                  <c:v>631.95652199999995</c:v>
                </c:pt>
                <c:pt idx="324">
                  <c:v>631.80434809999997</c:v>
                </c:pt>
                <c:pt idx="325">
                  <c:v>631.65217419999999</c:v>
                </c:pt>
                <c:pt idx="326">
                  <c:v>631.50000030000001</c:v>
                </c:pt>
                <c:pt idx="327">
                  <c:v>631.34782640000003</c:v>
                </c:pt>
                <c:pt idx="328">
                  <c:v>631.19565250000096</c:v>
                </c:pt>
                <c:pt idx="329">
                  <c:v>631.04347860000098</c:v>
                </c:pt>
                <c:pt idx="330">
                  <c:v>630.891304700001</c:v>
                </c:pt>
                <c:pt idx="331">
                  <c:v>630.73913080000102</c:v>
                </c:pt>
                <c:pt idx="332">
                  <c:v>630.58695690000104</c:v>
                </c:pt>
                <c:pt idx="333">
                  <c:v>630.43478300000095</c:v>
                </c:pt>
                <c:pt idx="334">
                  <c:v>630.28260910000097</c:v>
                </c:pt>
                <c:pt idx="335">
                  <c:v>630.13043520000099</c:v>
                </c:pt>
                <c:pt idx="336">
                  <c:v>629.97826130000101</c:v>
                </c:pt>
                <c:pt idx="337">
                  <c:v>629.82608740000103</c:v>
                </c:pt>
                <c:pt idx="338">
                  <c:v>629.67391350000105</c:v>
                </c:pt>
                <c:pt idx="339">
                  <c:v>629.52173960000096</c:v>
                </c:pt>
                <c:pt idx="340">
                  <c:v>629.36956570000098</c:v>
                </c:pt>
                <c:pt idx="341">
                  <c:v>629.217391800001</c:v>
                </c:pt>
                <c:pt idx="342">
                  <c:v>629.06521790000102</c:v>
                </c:pt>
                <c:pt idx="343">
                  <c:v>628.91304400000104</c:v>
                </c:pt>
                <c:pt idx="344">
                  <c:v>628.76087010000094</c:v>
                </c:pt>
                <c:pt idx="345">
                  <c:v>628.60869620000096</c:v>
                </c:pt>
                <c:pt idx="346">
                  <c:v>628.45652230000098</c:v>
                </c:pt>
                <c:pt idx="347">
                  <c:v>628.304348400001</c:v>
                </c:pt>
                <c:pt idx="348">
                  <c:v>628.15217450000102</c:v>
                </c:pt>
                <c:pt idx="349">
                  <c:v>628</c:v>
                </c:pt>
                <c:pt idx="350">
                  <c:v>628</c:v>
                </c:pt>
                <c:pt idx="351">
                  <c:v>628</c:v>
                </c:pt>
                <c:pt idx="352">
                  <c:v>628</c:v>
                </c:pt>
                <c:pt idx="353">
                  <c:v>628</c:v>
                </c:pt>
                <c:pt idx="354">
                  <c:v>628</c:v>
                </c:pt>
                <c:pt idx="355">
                  <c:v>628</c:v>
                </c:pt>
                <c:pt idx="356">
                  <c:v>628</c:v>
                </c:pt>
                <c:pt idx="357">
                  <c:v>628</c:v>
                </c:pt>
                <c:pt idx="358">
                  <c:v>628</c:v>
                </c:pt>
                <c:pt idx="359">
                  <c:v>628</c:v>
                </c:pt>
                <c:pt idx="360">
                  <c:v>628</c:v>
                </c:pt>
                <c:pt idx="361">
                  <c:v>628</c:v>
                </c:pt>
                <c:pt idx="362">
                  <c:v>628</c:v>
                </c:pt>
                <c:pt idx="363">
                  <c:v>628</c:v>
                </c:pt>
                <c:pt idx="364">
                  <c:v>628</c:v>
                </c:pt>
              </c:numCache>
            </c:numRef>
          </c:val>
          <c:smooth val="0"/>
        </c:ser>
        <c:ser>
          <c:idx val="1"/>
          <c:order val="1"/>
          <c:tx>
            <c:strRef>
              <c:f>Data!$M$5</c:f>
              <c:strCache>
                <c:ptCount val="1"/>
                <c:pt idx="0">
                  <c:v>Top of zone 2</c:v>
                </c:pt>
              </c:strCache>
            </c:strRef>
          </c:tx>
          <c:spPr>
            <a:ln>
              <a:solidFill>
                <a:schemeClr val="tx1">
                  <a:lumMod val="50000"/>
                  <a:lumOff val="50000"/>
                </a:schemeClr>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Data!$M$6:$M$370</c:f>
              <c:numCache>
                <c:formatCode>General</c:formatCode>
                <c:ptCount val="365"/>
                <c:pt idx="0">
                  <c:v>624</c:v>
                </c:pt>
                <c:pt idx="1">
                  <c:v>624</c:v>
                </c:pt>
                <c:pt idx="2">
                  <c:v>624</c:v>
                </c:pt>
                <c:pt idx="3">
                  <c:v>624</c:v>
                </c:pt>
                <c:pt idx="4">
                  <c:v>624</c:v>
                </c:pt>
                <c:pt idx="5">
                  <c:v>624</c:v>
                </c:pt>
                <c:pt idx="6">
                  <c:v>624</c:v>
                </c:pt>
                <c:pt idx="7">
                  <c:v>624</c:v>
                </c:pt>
                <c:pt idx="8">
                  <c:v>624</c:v>
                </c:pt>
                <c:pt idx="9">
                  <c:v>624</c:v>
                </c:pt>
                <c:pt idx="10">
                  <c:v>624</c:v>
                </c:pt>
                <c:pt idx="11">
                  <c:v>624</c:v>
                </c:pt>
                <c:pt idx="12">
                  <c:v>624</c:v>
                </c:pt>
                <c:pt idx="13">
                  <c:v>624</c:v>
                </c:pt>
                <c:pt idx="14">
                  <c:v>624</c:v>
                </c:pt>
                <c:pt idx="15">
                  <c:v>624</c:v>
                </c:pt>
                <c:pt idx="16">
                  <c:v>624</c:v>
                </c:pt>
                <c:pt idx="17">
                  <c:v>624</c:v>
                </c:pt>
                <c:pt idx="18">
                  <c:v>624</c:v>
                </c:pt>
                <c:pt idx="19">
                  <c:v>624</c:v>
                </c:pt>
                <c:pt idx="20">
                  <c:v>624</c:v>
                </c:pt>
                <c:pt idx="21">
                  <c:v>624</c:v>
                </c:pt>
                <c:pt idx="22">
                  <c:v>624</c:v>
                </c:pt>
                <c:pt idx="23">
                  <c:v>624</c:v>
                </c:pt>
                <c:pt idx="24">
                  <c:v>624</c:v>
                </c:pt>
                <c:pt idx="25">
                  <c:v>624</c:v>
                </c:pt>
                <c:pt idx="26">
                  <c:v>624</c:v>
                </c:pt>
                <c:pt idx="27">
                  <c:v>624</c:v>
                </c:pt>
                <c:pt idx="28">
                  <c:v>624</c:v>
                </c:pt>
                <c:pt idx="29">
                  <c:v>624</c:v>
                </c:pt>
                <c:pt idx="30">
                  <c:v>624</c:v>
                </c:pt>
                <c:pt idx="31">
                  <c:v>624.09444399999995</c:v>
                </c:pt>
                <c:pt idx="32">
                  <c:v>624.18888800000002</c:v>
                </c:pt>
                <c:pt idx="33">
                  <c:v>624.28333199999997</c:v>
                </c:pt>
                <c:pt idx="34">
                  <c:v>624.37777600000004</c:v>
                </c:pt>
                <c:pt idx="35">
                  <c:v>624.47221999999999</c:v>
                </c:pt>
                <c:pt idx="36">
                  <c:v>624.56666399999995</c:v>
                </c:pt>
                <c:pt idx="37">
                  <c:v>624.66110800000001</c:v>
                </c:pt>
                <c:pt idx="38">
                  <c:v>624.75555199999997</c:v>
                </c:pt>
                <c:pt idx="39">
                  <c:v>624.84999600000003</c:v>
                </c:pt>
                <c:pt idx="40">
                  <c:v>624.94443999999999</c:v>
                </c:pt>
                <c:pt idx="41">
                  <c:v>625.03888399999903</c:v>
                </c:pt>
                <c:pt idx="42">
                  <c:v>625.13332799999898</c:v>
                </c:pt>
                <c:pt idx="43">
                  <c:v>625.22777199999905</c:v>
                </c:pt>
                <c:pt idx="44">
                  <c:v>625.322215999999</c:v>
                </c:pt>
                <c:pt idx="45">
                  <c:v>625.41665999999896</c:v>
                </c:pt>
                <c:pt idx="46">
                  <c:v>625.51110399999902</c:v>
                </c:pt>
                <c:pt idx="47">
                  <c:v>625.60554799999898</c:v>
                </c:pt>
                <c:pt idx="48">
                  <c:v>625.69999199999904</c:v>
                </c:pt>
                <c:pt idx="49">
                  <c:v>625.794435999999</c:v>
                </c:pt>
                <c:pt idx="50">
                  <c:v>625.88887999999895</c:v>
                </c:pt>
                <c:pt idx="51">
                  <c:v>625.98332399999902</c:v>
                </c:pt>
                <c:pt idx="52">
                  <c:v>626.07776799999897</c:v>
                </c:pt>
                <c:pt idx="53">
                  <c:v>626.17221199999904</c:v>
                </c:pt>
                <c:pt idx="54">
                  <c:v>626.26665599999899</c:v>
                </c:pt>
                <c:pt idx="55">
                  <c:v>626.36109999999906</c:v>
                </c:pt>
                <c:pt idx="56">
                  <c:v>626.45554399999901</c:v>
                </c:pt>
                <c:pt idx="57">
                  <c:v>626.54998799999896</c:v>
                </c:pt>
                <c:pt idx="58">
                  <c:v>626.64443199999903</c:v>
                </c:pt>
                <c:pt idx="59">
                  <c:v>626.73887599999898</c:v>
                </c:pt>
                <c:pt idx="60">
                  <c:v>626.83331999999905</c:v>
                </c:pt>
                <c:pt idx="61">
                  <c:v>626.927763999999</c:v>
                </c:pt>
                <c:pt idx="62">
                  <c:v>627.02220799999805</c:v>
                </c:pt>
                <c:pt idx="63">
                  <c:v>627.116651999998</c:v>
                </c:pt>
                <c:pt idx="64">
                  <c:v>627.21109599999795</c:v>
                </c:pt>
                <c:pt idx="65">
                  <c:v>627.30553999999802</c:v>
                </c:pt>
                <c:pt idx="66">
                  <c:v>627.39998399999797</c:v>
                </c:pt>
                <c:pt idx="67">
                  <c:v>627.49442799999804</c:v>
                </c:pt>
                <c:pt idx="68">
                  <c:v>627.58887199999799</c:v>
                </c:pt>
                <c:pt idx="69">
                  <c:v>627.68331599999794</c:v>
                </c:pt>
                <c:pt idx="70">
                  <c:v>627.77775999999801</c:v>
                </c:pt>
                <c:pt idx="71">
                  <c:v>627.87220399999796</c:v>
                </c:pt>
                <c:pt idx="72">
                  <c:v>627.96664799999803</c:v>
                </c:pt>
                <c:pt idx="73">
                  <c:v>628.06109199999798</c:v>
                </c:pt>
                <c:pt idx="74">
                  <c:v>628.15553599999805</c:v>
                </c:pt>
                <c:pt idx="75">
                  <c:v>628.249979999998</c:v>
                </c:pt>
                <c:pt idx="76">
                  <c:v>628.34442399999796</c:v>
                </c:pt>
                <c:pt idx="77">
                  <c:v>628.43886799999802</c:v>
                </c:pt>
                <c:pt idx="78">
                  <c:v>628.53331199999798</c:v>
                </c:pt>
                <c:pt idx="79">
                  <c:v>628.62775599999804</c:v>
                </c:pt>
                <c:pt idx="80">
                  <c:v>628.722199999998</c:v>
                </c:pt>
                <c:pt idx="81">
                  <c:v>628.81664399999795</c:v>
                </c:pt>
                <c:pt idx="82">
                  <c:v>628.91108799999802</c:v>
                </c:pt>
                <c:pt idx="83">
                  <c:v>629.00553199999797</c:v>
                </c:pt>
                <c:pt idx="84">
                  <c:v>629.09997599999701</c:v>
                </c:pt>
                <c:pt idx="85">
                  <c:v>629.19441999999697</c:v>
                </c:pt>
                <c:pt idx="86">
                  <c:v>629.28886399999703</c:v>
                </c:pt>
                <c:pt idx="87">
                  <c:v>629.38330799999699</c:v>
                </c:pt>
                <c:pt idx="88">
                  <c:v>629.47775199999705</c:v>
                </c:pt>
                <c:pt idx="89">
                  <c:v>629.57219599999701</c:v>
                </c:pt>
                <c:pt idx="90">
                  <c:v>629.66663999999696</c:v>
                </c:pt>
                <c:pt idx="91">
                  <c:v>629.76108399999703</c:v>
                </c:pt>
                <c:pt idx="92">
                  <c:v>629.85552799999698</c:v>
                </c:pt>
                <c:pt idx="93">
                  <c:v>629.94997199999705</c:v>
                </c:pt>
                <c:pt idx="94">
                  <c:v>630.044415999997</c:v>
                </c:pt>
                <c:pt idx="95">
                  <c:v>630.13885999999695</c:v>
                </c:pt>
                <c:pt idx="96">
                  <c:v>630.23330399999702</c:v>
                </c:pt>
                <c:pt idx="97">
                  <c:v>630.32774799999697</c:v>
                </c:pt>
                <c:pt idx="98">
                  <c:v>630.42219199999704</c:v>
                </c:pt>
                <c:pt idx="99">
                  <c:v>630.51663599999699</c:v>
                </c:pt>
                <c:pt idx="100">
                  <c:v>630.61107999999695</c:v>
                </c:pt>
                <c:pt idx="101">
                  <c:v>630.70552399999701</c:v>
                </c:pt>
                <c:pt idx="102">
                  <c:v>630.79996799999697</c:v>
                </c:pt>
                <c:pt idx="103">
                  <c:v>630.89441199999703</c:v>
                </c:pt>
                <c:pt idx="104">
                  <c:v>630.98885599999699</c:v>
                </c:pt>
                <c:pt idx="105">
                  <c:v>631.08329999999603</c:v>
                </c:pt>
                <c:pt idx="106">
                  <c:v>631.17774399999598</c:v>
                </c:pt>
                <c:pt idx="107">
                  <c:v>631.27218799999605</c:v>
                </c:pt>
                <c:pt idx="108">
                  <c:v>631.366631999996</c:v>
                </c:pt>
                <c:pt idx="109">
                  <c:v>631.46107599999596</c:v>
                </c:pt>
                <c:pt idx="110">
                  <c:v>631.55551999999602</c:v>
                </c:pt>
                <c:pt idx="111">
                  <c:v>631.64996399999598</c:v>
                </c:pt>
                <c:pt idx="112">
                  <c:v>631.74440799999604</c:v>
                </c:pt>
                <c:pt idx="113">
                  <c:v>631.838851999996</c:v>
                </c:pt>
                <c:pt idx="114">
                  <c:v>631.93329599999595</c:v>
                </c:pt>
                <c:pt idx="115">
                  <c:v>632.02773999999602</c:v>
                </c:pt>
                <c:pt idx="116">
                  <c:v>632.12218399999597</c:v>
                </c:pt>
                <c:pt idx="117">
                  <c:v>632.21662799999604</c:v>
                </c:pt>
                <c:pt idx="118">
                  <c:v>632.31107199999599</c:v>
                </c:pt>
                <c:pt idx="119">
                  <c:v>632.40551599999606</c:v>
                </c:pt>
                <c:pt idx="120">
                  <c:v>632.5</c:v>
                </c:pt>
                <c:pt idx="121">
                  <c:v>632.51666669999997</c:v>
                </c:pt>
                <c:pt idx="122">
                  <c:v>632.53333339999995</c:v>
                </c:pt>
                <c:pt idx="123">
                  <c:v>632.55000010000003</c:v>
                </c:pt>
                <c:pt idx="124">
                  <c:v>632.56666680000001</c:v>
                </c:pt>
                <c:pt idx="125">
                  <c:v>632.58333349999998</c:v>
                </c:pt>
                <c:pt idx="126">
                  <c:v>632.60000019999995</c:v>
                </c:pt>
                <c:pt idx="127">
                  <c:v>632.61666690000004</c:v>
                </c:pt>
                <c:pt idx="128">
                  <c:v>632.63333360000001</c:v>
                </c:pt>
                <c:pt idx="129">
                  <c:v>632.65000029999999</c:v>
                </c:pt>
                <c:pt idx="130">
                  <c:v>632.66666699999996</c:v>
                </c:pt>
                <c:pt idx="131">
                  <c:v>632.68333370000005</c:v>
                </c:pt>
                <c:pt idx="132">
                  <c:v>632.70000040000002</c:v>
                </c:pt>
                <c:pt idx="133">
                  <c:v>632.7166671</c:v>
                </c:pt>
                <c:pt idx="134">
                  <c:v>632.73333379999997</c:v>
                </c:pt>
                <c:pt idx="135">
                  <c:v>632.75000050000006</c:v>
                </c:pt>
                <c:pt idx="136">
                  <c:v>632.76666720000003</c:v>
                </c:pt>
                <c:pt idx="137">
                  <c:v>632.7833339</c:v>
                </c:pt>
                <c:pt idx="138">
                  <c:v>632.80000059999998</c:v>
                </c:pt>
                <c:pt idx="139">
                  <c:v>632.81666729999904</c:v>
                </c:pt>
                <c:pt idx="140">
                  <c:v>632.83333399999901</c:v>
                </c:pt>
                <c:pt idx="141">
                  <c:v>632.85000069999899</c:v>
                </c:pt>
                <c:pt idx="142">
                  <c:v>632.86666739999896</c:v>
                </c:pt>
                <c:pt idx="143">
                  <c:v>632.88333409999905</c:v>
                </c:pt>
                <c:pt idx="144">
                  <c:v>632.90000079999902</c:v>
                </c:pt>
                <c:pt idx="145">
                  <c:v>632.91666749999899</c:v>
                </c:pt>
                <c:pt idx="146">
                  <c:v>632.93333419999897</c:v>
                </c:pt>
                <c:pt idx="147">
                  <c:v>632.95000089999905</c:v>
                </c:pt>
                <c:pt idx="148">
                  <c:v>632.96666759999903</c:v>
                </c:pt>
                <c:pt idx="149">
                  <c:v>632.983334299999</c:v>
                </c:pt>
                <c:pt idx="150">
                  <c:v>633</c:v>
                </c:pt>
                <c:pt idx="151">
                  <c:v>633</c:v>
                </c:pt>
                <c:pt idx="152">
                  <c:v>633</c:v>
                </c:pt>
                <c:pt idx="153">
                  <c:v>633</c:v>
                </c:pt>
                <c:pt idx="154">
                  <c:v>633</c:v>
                </c:pt>
                <c:pt idx="155">
                  <c:v>633</c:v>
                </c:pt>
                <c:pt idx="156">
                  <c:v>633</c:v>
                </c:pt>
                <c:pt idx="157">
                  <c:v>633</c:v>
                </c:pt>
                <c:pt idx="158">
                  <c:v>633</c:v>
                </c:pt>
                <c:pt idx="159">
                  <c:v>633</c:v>
                </c:pt>
                <c:pt idx="160">
                  <c:v>633</c:v>
                </c:pt>
                <c:pt idx="161">
                  <c:v>633</c:v>
                </c:pt>
                <c:pt idx="162">
                  <c:v>633</c:v>
                </c:pt>
                <c:pt idx="163">
                  <c:v>633</c:v>
                </c:pt>
                <c:pt idx="164">
                  <c:v>633</c:v>
                </c:pt>
                <c:pt idx="165">
                  <c:v>633</c:v>
                </c:pt>
                <c:pt idx="166">
                  <c:v>633</c:v>
                </c:pt>
                <c:pt idx="167">
                  <c:v>633</c:v>
                </c:pt>
                <c:pt idx="168">
                  <c:v>633</c:v>
                </c:pt>
                <c:pt idx="169">
                  <c:v>633</c:v>
                </c:pt>
                <c:pt idx="170">
                  <c:v>633</c:v>
                </c:pt>
                <c:pt idx="171">
                  <c:v>633</c:v>
                </c:pt>
                <c:pt idx="172">
                  <c:v>633</c:v>
                </c:pt>
                <c:pt idx="173">
                  <c:v>633</c:v>
                </c:pt>
                <c:pt idx="174">
                  <c:v>633</c:v>
                </c:pt>
                <c:pt idx="175">
                  <c:v>633</c:v>
                </c:pt>
                <c:pt idx="176">
                  <c:v>633</c:v>
                </c:pt>
                <c:pt idx="177">
                  <c:v>633</c:v>
                </c:pt>
                <c:pt idx="178">
                  <c:v>633</c:v>
                </c:pt>
                <c:pt idx="179">
                  <c:v>633</c:v>
                </c:pt>
                <c:pt idx="180">
                  <c:v>633</c:v>
                </c:pt>
                <c:pt idx="181">
                  <c:v>632.98412699999994</c:v>
                </c:pt>
                <c:pt idx="182">
                  <c:v>632.968254</c:v>
                </c:pt>
                <c:pt idx="183">
                  <c:v>632.95238099999995</c:v>
                </c:pt>
                <c:pt idx="184">
                  <c:v>632.936508</c:v>
                </c:pt>
                <c:pt idx="185">
                  <c:v>632.92063499999995</c:v>
                </c:pt>
                <c:pt idx="186">
                  <c:v>632.90476200000001</c:v>
                </c:pt>
                <c:pt idx="187">
                  <c:v>632.88888899999995</c:v>
                </c:pt>
                <c:pt idx="188">
                  <c:v>632.87301600000001</c:v>
                </c:pt>
                <c:pt idx="189">
                  <c:v>632.85714299999904</c:v>
                </c:pt>
                <c:pt idx="190">
                  <c:v>632.84126999999899</c:v>
                </c:pt>
                <c:pt idx="191">
                  <c:v>632.82539699999904</c:v>
                </c:pt>
                <c:pt idx="192">
                  <c:v>632.80952399999899</c:v>
                </c:pt>
                <c:pt idx="193">
                  <c:v>632.79365099999904</c:v>
                </c:pt>
                <c:pt idx="194">
                  <c:v>632.77777799999899</c:v>
                </c:pt>
                <c:pt idx="195">
                  <c:v>632.76190499999905</c:v>
                </c:pt>
                <c:pt idx="196">
                  <c:v>632.74603199999899</c:v>
                </c:pt>
                <c:pt idx="197">
                  <c:v>632.73015899999905</c:v>
                </c:pt>
                <c:pt idx="198">
                  <c:v>632.71428599999899</c:v>
                </c:pt>
                <c:pt idx="199">
                  <c:v>632.69841299999905</c:v>
                </c:pt>
                <c:pt idx="200">
                  <c:v>632.68253999999899</c:v>
                </c:pt>
                <c:pt idx="201">
                  <c:v>632.66666699999905</c:v>
                </c:pt>
                <c:pt idx="202">
                  <c:v>632.650793999999</c:v>
                </c:pt>
                <c:pt idx="203">
                  <c:v>632.63492099999905</c:v>
                </c:pt>
                <c:pt idx="204">
                  <c:v>632.619047999999</c:v>
                </c:pt>
                <c:pt idx="205">
                  <c:v>632.60317499999906</c:v>
                </c:pt>
                <c:pt idx="206">
                  <c:v>632.587301999999</c:v>
                </c:pt>
                <c:pt idx="207">
                  <c:v>632.57142899999803</c:v>
                </c:pt>
                <c:pt idx="208">
                  <c:v>632.55555599999798</c:v>
                </c:pt>
                <c:pt idx="209">
                  <c:v>632.53968299999804</c:v>
                </c:pt>
                <c:pt idx="210">
                  <c:v>632.52380999999798</c:v>
                </c:pt>
                <c:pt idx="211">
                  <c:v>632.50793699999804</c:v>
                </c:pt>
                <c:pt idx="212">
                  <c:v>632.49206399999798</c:v>
                </c:pt>
                <c:pt idx="213">
                  <c:v>632.47619099999804</c:v>
                </c:pt>
                <c:pt idx="214">
                  <c:v>632.46031799999798</c:v>
                </c:pt>
                <c:pt idx="215">
                  <c:v>632.44444499999804</c:v>
                </c:pt>
                <c:pt idx="216">
                  <c:v>632.42857199999798</c:v>
                </c:pt>
                <c:pt idx="217">
                  <c:v>632.41269899999804</c:v>
                </c:pt>
                <c:pt idx="218">
                  <c:v>632.39682599999799</c:v>
                </c:pt>
                <c:pt idx="219">
                  <c:v>632.38095299999804</c:v>
                </c:pt>
                <c:pt idx="220">
                  <c:v>632.36507999999799</c:v>
                </c:pt>
                <c:pt idx="221">
                  <c:v>632.34920699999805</c:v>
                </c:pt>
                <c:pt idx="222">
                  <c:v>632.33333399999799</c:v>
                </c:pt>
                <c:pt idx="223">
                  <c:v>632.31746099999805</c:v>
                </c:pt>
                <c:pt idx="224">
                  <c:v>632.30158799999799</c:v>
                </c:pt>
                <c:pt idx="225">
                  <c:v>632.28571499999703</c:v>
                </c:pt>
                <c:pt idx="226">
                  <c:v>632.26984199999697</c:v>
                </c:pt>
                <c:pt idx="227">
                  <c:v>632.25396899999703</c:v>
                </c:pt>
                <c:pt idx="228">
                  <c:v>632.23809599999697</c:v>
                </c:pt>
                <c:pt idx="229">
                  <c:v>632.22222299999703</c:v>
                </c:pt>
                <c:pt idx="230">
                  <c:v>632.20634999999697</c:v>
                </c:pt>
                <c:pt idx="231">
                  <c:v>632.19047699999703</c:v>
                </c:pt>
                <c:pt idx="232">
                  <c:v>632.17460399999698</c:v>
                </c:pt>
                <c:pt idx="233">
                  <c:v>632.15873099999703</c:v>
                </c:pt>
                <c:pt idx="234">
                  <c:v>632.14285799999698</c:v>
                </c:pt>
                <c:pt idx="235">
                  <c:v>632.12698499999703</c:v>
                </c:pt>
                <c:pt idx="236">
                  <c:v>632.11111199999698</c:v>
                </c:pt>
                <c:pt idx="237">
                  <c:v>632.09523899999704</c:v>
                </c:pt>
                <c:pt idx="238">
                  <c:v>632.07936599999698</c:v>
                </c:pt>
                <c:pt idx="239">
                  <c:v>632.06349299999704</c:v>
                </c:pt>
                <c:pt idx="240">
                  <c:v>632.04761999999698</c:v>
                </c:pt>
                <c:pt idx="241">
                  <c:v>632.03174699999704</c:v>
                </c:pt>
                <c:pt idx="242">
                  <c:v>632.01587399999698</c:v>
                </c:pt>
                <c:pt idx="243">
                  <c:v>632</c:v>
                </c:pt>
                <c:pt idx="244">
                  <c:v>631.91208789999996</c:v>
                </c:pt>
                <c:pt idx="245">
                  <c:v>631.82417580000003</c:v>
                </c:pt>
                <c:pt idx="246">
                  <c:v>631.73626369999999</c:v>
                </c:pt>
                <c:pt idx="247">
                  <c:v>631.64835159999996</c:v>
                </c:pt>
                <c:pt idx="248">
                  <c:v>631.56043950000003</c:v>
                </c:pt>
                <c:pt idx="249">
                  <c:v>631.47252739999999</c:v>
                </c:pt>
                <c:pt idx="250">
                  <c:v>631.38461529999995</c:v>
                </c:pt>
                <c:pt idx="251">
                  <c:v>631.29670320000002</c:v>
                </c:pt>
                <c:pt idx="252">
                  <c:v>631.20879109999998</c:v>
                </c:pt>
                <c:pt idx="253">
                  <c:v>631.12087899999995</c:v>
                </c:pt>
                <c:pt idx="254">
                  <c:v>631.03296690000002</c:v>
                </c:pt>
                <c:pt idx="255">
                  <c:v>630.94505479999998</c:v>
                </c:pt>
                <c:pt idx="256">
                  <c:v>630.85714269999903</c:v>
                </c:pt>
                <c:pt idx="257">
                  <c:v>630.76923059999899</c:v>
                </c:pt>
                <c:pt idx="258">
                  <c:v>630.68131849999895</c:v>
                </c:pt>
                <c:pt idx="259">
                  <c:v>630.59340639999903</c:v>
                </c:pt>
                <c:pt idx="260">
                  <c:v>630.50549429999899</c:v>
                </c:pt>
                <c:pt idx="261">
                  <c:v>630.41758219999895</c:v>
                </c:pt>
                <c:pt idx="262">
                  <c:v>630.32967009999902</c:v>
                </c:pt>
                <c:pt idx="263">
                  <c:v>630.24175799999898</c:v>
                </c:pt>
                <c:pt idx="264">
                  <c:v>630.15384589999906</c:v>
                </c:pt>
                <c:pt idx="265">
                  <c:v>630.06593379999902</c:v>
                </c:pt>
                <c:pt idx="266">
                  <c:v>629.97802169999898</c:v>
                </c:pt>
                <c:pt idx="267">
                  <c:v>629.89010959999905</c:v>
                </c:pt>
                <c:pt idx="268">
                  <c:v>629.80219749999901</c:v>
                </c:pt>
                <c:pt idx="269">
                  <c:v>629.71428539999897</c:v>
                </c:pt>
                <c:pt idx="270">
                  <c:v>629.62637329999905</c:v>
                </c:pt>
                <c:pt idx="271">
                  <c:v>629.53846119999901</c:v>
                </c:pt>
                <c:pt idx="272">
                  <c:v>629.45054909999897</c:v>
                </c:pt>
                <c:pt idx="273">
                  <c:v>629.36263699999904</c:v>
                </c:pt>
                <c:pt idx="274">
                  <c:v>629.274724899999</c:v>
                </c:pt>
                <c:pt idx="275">
                  <c:v>629.18681279999896</c:v>
                </c:pt>
                <c:pt idx="276">
                  <c:v>629.09890069999904</c:v>
                </c:pt>
                <c:pt idx="277">
                  <c:v>629.010988599999</c:v>
                </c:pt>
                <c:pt idx="278">
                  <c:v>628.92307649999896</c:v>
                </c:pt>
                <c:pt idx="279">
                  <c:v>628.83516439999903</c:v>
                </c:pt>
                <c:pt idx="280">
                  <c:v>628.74725229999899</c:v>
                </c:pt>
                <c:pt idx="281">
                  <c:v>628.65934019999804</c:v>
                </c:pt>
                <c:pt idx="282">
                  <c:v>628.571428099998</c:v>
                </c:pt>
                <c:pt idx="283">
                  <c:v>628.48351599999796</c:v>
                </c:pt>
                <c:pt idx="284">
                  <c:v>628.39560389999804</c:v>
                </c:pt>
                <c:pt idx="285">
                  <c:v>628.307691799998</c:v>
                </c:pt>
                <c:pt idx="286">
                  <c:v>628.21977969999796</c:v>
                </c:pt>
                <c:pt idx="287">
                  <c:v>628.13186759999803</c:v>
                </c:pt>
                <c:pt idx="288">
                  <c:v>628.04395549999799</c:v>
                </c:pt>
                <c:pt idx="289">
                  <c:v>627.95604339999795</c:v>
                </c:pt>
                <c:pt idx="290">
                  <c:v>627.86813129999803</c:v>
                </c:pt>
                <c:pt idx="291">
                  <c:v>627.78021919999799</c:v>
                </c:pt>
                <c:pt idx="292">
                  <c:v>627.69230709999795</c:v>
                </c:pt>
                <c:pt idx="293">
                  <c:v>627.60439499999802</c:v>
                </c:pt>
                <c:pt idx="294">
                  <c:v>627.51648289999798</c:v>
                </c:pt>
                <c:pt idx="295">
                  <c:v>627.42857079999806</c:v>
                </c:pt>
                <c:pt idx="296">
                  <c:v>627.34065869999802</c:v>
                </c:pt>
                <c:pt idx="297">
                  <c:v>627.25274659999798</c:v>
                </c:pt>
                <c:pt idx="298">
                  <c:v>627.16483449999805</c:v>
                </c:pt>
                <c:pt idx="299">
                  <c:v>627.07692239999801</c:v>
                </c:pt>
                <c:pt idx="300">
                  <c:v>626.98901029999797</c:v>
                </c:pt>
                <c:pt idx="301">
                  <c:v>626.90109819999805</c:v>
                </c:pt>
                <c:pt idx="302">
                  <c:v>626.81318609999801</c:v>
                </c:pt>
                <c:pt idx="303">
                  <c:v>626.72527399999797</c:v>
                </c:pt>
                <c:pt idx="304">
                  <c:v>626.63736189999804</c:v>
                </c:pt>
                <c:pt idx="305">
                  <c:v>626.549449799998</c:v>
                </c:pt>
                <c:pt idx="306">
                  <c:v>626.46153769999796</c:v>
                </c:pt>
                <c:pt idx="307">
                  <c:v>626.37362559999701</c:v>
                </c:pt>
                <c:pt idx="308">
                  <c:v>626.28571349999697</c:v>
                </c:pt>
                <c:pt idx="309">
                  <c:v>626.19780139999705</c:v>
                </c:pt>
                <c:pt idx="310">
                  <c:v>626.10988929999701</c:v>
                </c:pt>
                <c:pt idx="311">
                  <c:v>626.02197719999697</c:v>
                </c:pt>
                <c:pt idx="312">
                  <c:v>625.93406509999704</c:v>
                </c:pt>
                <c:pt idx="313">
                  <c:v>625.846152999997</c:v>
                </c:pt>
                <c:pt idx="314">
                  <c:v>625.75824089999696</c:v>
                </c:pt>
                <c:pt idx="315">
                  <c:v>625.67032879999704</c:v>
                </c:pt>
                <c:pt idx="316">
                  <c:v>625.582416699997</c:v>
                </c:pt>
                <c:pt idx="317">
                  <c:v>625.49450459999696</c:v>
                </c:pt>
                <c:pt idx="318">
                  <c:v>625.40659249999703</c:v>
                </c:pt>
                <c:pt idx="319">
                  <c:v>625.31868039999699</c:v>
                </c:pt>
                <c:pt idx="320">
                  <c:v>625.23076829999695</c:v>
                </c:pt>
                <c:pt idx="321">
                  <c:v>625.14285619999703</c:v>
                </c:pt>
                <c:pt idx="322">
                  <c:v>625.05494409999699</c:v>
                </c:pt>
                <c:pt idx="323">
                  <c:v>624.96703199999695</c:v>
                </c:pt>
                <c:pt idx="324">
                  <c:v>624.87911989999702</c:v>
                </c:pt>
                <c:pt idx="325">
                  <c:v>624.79120779999698</c:v>
                </c:pt>
                <c:pt idx="326">
                  <c:v>624.70329569999706</c:v>
                </c:pt>
                <c:pt idx="327">
                  <c:v>624.61538359999702</c:v>
                </c:pt>
                <c:pt idx="328">
                  <c:v>624.52747149999698</c:v>
                </c:pt>
                <c:pt idx="329">
                  <c:v>624.43955939999705</c:v>
                </c:pt>
                <c:pt idx="330">
                  <c:v>624.35164729999701</c:v>
                </c:pt>
                <c:pt idx="331">
                  <c:v>624.26373519999697</c:v>
                </c:pt>
                <c:pt idx="332">
                  <c:v>624.17582309999602</c:v>
                </c:pt>
                <c:pt idx="333">
                  <c:v>624.08791099999598</c:v>
                </c:pt>
                <c:pt idx="334">
                  <c:v>624</c:v>
                </c:pt>
                <c:pt idx="335">
                  <c:v>624</c:v>
                </c:pt>
                <c:pt idx="336">
                  <c:v>624</c:v>
                </c:pt>
                <c:pt idx="337">
                  <c:v>624</c:v>
                </c:pt>
                <c:pt idx="338">
                  <c:v>624</c:v>
                </c:pt>
                <c:pt idx="339">
                  <c:v>624</c:v>
                </c:pt>
                <c:pt idx="340">
                  <c:v>624</c:v>
                </c:pt>
                <c:pt idx="341">
                  <c:v>624</c:v>
                </c:pt>
                <c:pt idx="342">
                  <c:v>624</c:v>
                </c:pt>
                <c:pt idx="343">
                  <c:v>624</c:v>
                </c:pt>
                <c:pt idx="344">
                  <c:v>624</c:v>
                </c:pt>
                <c:pt idx="345">
                  <c:v>624</c:v>
                </c:pt>
                <c:pt idx="346">
                  <c:v>624</c:v>
                </c:pt>
                <c:pt idx="347">
                  <c:v>624</c:v>
                </c:pt>
                <c:pt idx="348">
                  <c:v>624</c:v>
                </c:pt>
                <c:pt idx="349">
                  <c:v>624</c:v>
                </c:pt>
                <c:pt idx="350">
                  <c:v>624</c:v>
                </c:pt>
                <c:pt idx="351">
                  <c:v>624</c:v>
                </c:pt>
                <c:pt idx="352">
                  <c:v>624</c:v>
                </c:pt>
                <c:pt idx="353">
                  <c:v>624</c:v>
                </c:pt>
                <c:pt idx="354">
                  <c:v>624</c:v>
                </c:pt>
                <c:pt idx="355">
                  <c:v>624</c:v>
                </c:pt>
                <c:pt idx="356">
                  <c:v>624</c:v>
                </c:pt>
                <c:pt idx="357">
                  <c:v>624</c:v>
                </c:pt>
                <c:pt idx="358">
                  <c:v>624</c:v>
                </c:pt>
                <c:pt idx="359">
                  <c:v>624</c:v>
                </c:pt>
                <c:pt idx="360">
                  <c:v>624</c:v>
                </c:pt>
                <c:pt idx="361">
                  <c:v>624</c:v>
                </c:pt>
                <c:pt idx="362">
                  <c:v>624</c:v>
                </c:pt>
                <c:pt idx="363">
                  <c:v>624</c:v>
                </c:pt>
                <c:pt idx="364">
                  <c:v>624</c:v>
                </c:pt>
              </c:numCache>
            </c:numRef>
          </c:val>
          <c:smooth val="0"/>
        </c:ser>
        <c:ser>
          <c:idx val="2"/>
          <c:order val="2"/>
          <c:tx>
            <c:strRef>
              <c:f>Data!$N$5</c:f>
              <c:strCache>
                <c:ptCount val="1"/>
                <c:pt idx="0">
                  <c:v>Top of Zone 3</c:v>
                </c:pt>
              </c:strCache>
            </c:strRef>
          </c:tx>
          <c:spPr>
            <a:ln>
              <a:solidFill>
                <a:schemeClr val="tx1">
                  <a:lumMod val="50000"/>
                  <a:lumOff val="50000"/>
                </a:schemeClr>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Data!$N$6:$N$370</c:f>
              <c:numCache>
                <c:formatCode>General</c:formatCode>
                <c:ptCount val="365"/>
                <c:pt idx="0">
                  <c:v>623</c:v>
                </c:pt>
                <c:pt idx="1">
                  <c:v>623</c:v>
                </c:pt>
                <c:pt idx="2">
                  <c:v>623</c:v>
                </c:pt>
                <c:pt idx="3">
                  <c:v>623</c:v>
                </c:pt>
                <c:pt idx="4">
                  <c:v>623</c:v>
                </c:pt>
                <c:pt idx="5">
                  <c:v>623</c:v>
                </c:pt>
                <c:pt idx="6">
                  <c:v>623</c:v>
                </c:pt>
                <c:pt idx="7">
                  <c:v>623</c:v>
                </c:pt>
                <c:pt idx="8">
                  <c:v>623</c:v>
                </c:pt>
                <c:pt idx="9">
                  <c:v>623</c:v>
                </c:pt>
                <c:pt idx="10">
                  <c:v>623</c:v>
                </c:pt>
                <c:pt idx="11">
                  <c:v>623</c:v>
                </c:pt>
                <c:pt idx="12">
                  <c:v>623</c:v>
                </c:pt>
                <c:pt idx="13">
                  <c:v>623</c:v>
                </c:pt>
                <c:pt idx="14">
                  <c:v>623</c:v>
                </c:pt>
                <c:pt idx="15">
                  <c:v>623</c:v>
                </c:pt>
                <c:pt idx="16">
                  <c:v>623</c:v>
                </c:pt>
                <c:pt idx="17">
                  <c:v>623</c:v>
                </c:pt>
                <c:pt idx="18">
                  <c:v>623</c:v>
                </c:pt>
                <c:pt idx="19">
                  <c:v>623</c:v>
                </c:pt>
                <c:pt idx="20">
                  <c:v>623</c:v>
                </c:pt>
                <c:pt idx="21">
                  <c:v>623</c:v>
                </c:pt>
                <c:pt idx="22">
                  <c:v>623</c:v>
                </c:pt>
                <c:pt idx="23">
                  <c:v>623</c:v>
                </c:pt>
                <c:pt idx="24">
                  <c:v>623</c:v>
                </c:pt>
                <c:pt idx="25">
                  <c:v>623</c:v>
                </c:pt>
                <c:pt idx="26">
                  <c:v>623</c:v>
                </c:pt>
                <c:pt idx="27">
                  <c:v>623</c:v>
                </c:pt>
                <c:pt idx="28">
                  <c:v>623</c:v>
                </c:pt>
                <c:pt idx="29">
                  <c:v>623</c:v>
                </c:pt>
                <c:pt idx="30">
                  <c:v>623</c:v>
                </c:pt>
                <c:pt idx="31">
                  <c:v>623.1</c:v>
                </c:pt>
                <c:pt idx="32">
                  <c:v>623.20000000000005</c:v>
                </c:pt>
                <c:pt idx="33">
                  <c:v>623.29999999999995</c:v>
                </c:pt>
                <c:pt idx="34">
                  <c:v>623.4</c:v>
                </c:pt>
                <c:pt idx="35">
                  <c:v>623.5</c:v>
                </c:pt>
                <c:pt idx="36">
                  <c:v>623.6</c:v>
                </c:pt>
                <c:pt idx="37">
                  <c:v>623.70000000000005</c:v>
                </c:pt>
                <c:pt idx="38">
                  <c:v>623.79999999999995</c:v>
                </c:pt>
                <c:pt idx="39">
                  <c:v>623.9</c:v>
                </c:pt>
                <c:pt idx="40">
                  <c:v>624</c:v>
                </c:pt>
                <c:pt idx="41">
                  <c:v>624.1</c:v>
                </c:pt>
                <c:pt idx="42">
                  <c:v>624.20000000000005</c:v>
                </c:pt>
                <c:pt idx="43">
                  <c:v>624.29999999999995</c:v>
                </c:pt>
                <c:pt idx="44">
                  <c:v>624.4</c:v>
                </c:pt>
                <c:pt idx="45">
                  <c:v>624.5</c:v>
                </c:pt>
                <c:pt idx="46">
                  <c:v>624.6</c:v>
                </c:pt>
                <c:pt idx="47">
                  <c:v>624.70000000000005</c:v>
                </c:pt>
                <c:pt idx="48">
                  <c:v>624.79999999999995</c:v>
                </c:pt>
                <c:pt idx="49">
                  <c:v>624.9</c:v>
                </c:pt>
                <c:pt idx="50">
                  <c:v>625</c:v>
                </c:pt>
                <c:pt idx="51">
                  <c:v>625.1</c:v>
                </c:pt>
                <c:pt idx="52">
                  <c:v>625.20000000000095</c:v>
                </c:pt>
                <c:pt idx="53">
                  <c:v>625.30000000000098</c:v>
                </c:pt>
                <c:pt idx="54">
                  <c:v>625.400000000001</c:v>
                </c:pt>
                <c:pt idx="55">
                  <c:v>625.50000000000102</c:v>
                </c:pt>
                <c:pt idx="56">
                  <c:v>625.60000000000105</c:v>
                </c:pt>
                <c:pt idx="57">
                  <c:v>625.70000000000095</c:v>
                </c:pt>
                <c:pt idx="58">
                  <c:v>625.80000000000098</c:v>
                </c:pt>
                <c:pt idx="59">
                  <c:v>625.900000000001</c:v>
                </c:pt>
                <c:pt idx="60">
                  <c:v>626.00000000000102</c:v>
                </c:pt>
                <c:pt idx="61">
                  <c:v>626.10000000000105</c:v>
                </c:pt>
                <c:pt idx="62">
                  <c:v>626.20000000000095</c:v>
                </c:pt>
                <c:pt idx="63">
                  <c:v>626.30000000000098</c:v>
                </c:pt>
                <c:pt idx="64">
                  <c:v>626.400000000001</c:v>
                </c:pt>
                <c:pt idx="65">
                  <c:v>626.50000000000102</c:v>
                </c:pt>
                <c:pt idx="66">
                  <c:v>626.60000000000105</c:v>
                </c:pt>
                <c:pt idx="67">
                  <c:v>626.70000000000095</c:v>
                </c:pt>
                <c:pt idx="68">
                  <c:v>626.80000000000098</c:v>
                </c:pt>
                <c:pt idx="69">
                  <c:v>626.900000000001</c:v>
                </c:pt>
                <c:pt idx="70">
                  <c:v>627.00000000000102</c:v>
                </c:pt>
                <c:pt idx="71">
                  <c:v>627.10000000000105</c:v>
                </c:pt>
                <c:pt idx="72">
                  <c:v>627.20000000000095</c:v>
                </c:pt>
                <c:pt idx="73">
                  <c:v>627.30000000000098</c:v>
                </c:pt>
                <c:pt idx="74">
                  <c:v>627.400000000001</c:v>
                </c:pt>
                <c:pt idx="75">
                  <c:v>627.50000000000102</c:v>
                </c:pt>
                <c:pt idx="76">
                  <c:v>627.60000000000105</c:v>
                </c:pt>
                <c:pt idx="77">
                  <c:v>627.70000000000095</c:v>
                </c:pt>
                <c:pt idx="78">
                  <c:v>627.80000000000098</c:v>
                </c:pt>
                <c:pt idx="79">
                  <c:v>627.900000000001</c:v>
                </c:pt>
                <c:pt idx="80">
                  <c:v>628.00000000000102</c:v>
                </c:pt>
                <c:pt idx="81">
                  <c:v>628.10000000000105</c:v>
                </c:pt>
                <c:pt idx="82">
                  <c:v>628.20000000000095</c:v>
                </c:pt>
                <c:pt idx="83">
                  <c:v>628.30000000000098</c:v>
                </c:pt>
                <c:pt idx="84">
                  <c:v>628.400000000001</c:v>
                </c:pt>
                <c:pt idx="85">
                  <c:v>628.50000000000102</c:v>
                </c:pt>
                <c:pt idx="86">
                  <c:v>628.60000000000105</c:v>
                </c:pt>
                <c:pt idx="87">
                  <c:v>628.70000000000095</c:v>
                </c:pt>
                <c:pt idx="88">
                  <c:v>628.80000000000098</c:v>
                </c:pt>
                <c:pt idx="89">
                  <c:v>628.900000000001</c:v>
                </c:pt>
                <c:pt idx="90">
                  <c:v>629.00000000000102</c:v>
                </c:pt>
                <c:pt idx="91">
                  <c:v>629.10000000000105</c:v>
                </c:pt>
                <c:pt idx="92">
                  <c:v>629.20000000000095</c:v>
                </c:pt>
                <c:pt idx="93">
                  <c:v>629.30000000000098</c:v>
                </c:pt>
                <c:pt idx="94">
                  <c:v>629.400000000001</c:v>
                </c:pt>
                <c:pt idx="95">
                  <c:v>629.50000000000102</c:v>
                </c:pt>
                <c:pt idx="96">
                  <c:v>629.60000000000196</c:v>
                </c:pt>
                <c:pt idx="97">
                  <c:v>629.70000000000198</c:v>
                </c:pt>
                <c:pt idx="98">
                  <c:v>629.800000000002</c:v>
                </c:pt>
                <c:pt idx="99">
                  <c:v>629.90000000000202</c:v>
                </c:pt>
                <c:pt idx="100">
                  <c:v>630.00000000000205</c:v>
                </c:pt>
                <c:pt idx="101">
                  <c:v>630.10000000000196</c:v>
                </c:pt>
                <c:pt idx="102">
                  <c:v>630.20000000000198</c:v>
                </c:pt>
                <c:pt idx="103">
                  <c:v>630.300000000002</c:v>
                </c:pt>
                <c:pt idx="104">
                  <c:v>630.40000000000202</c:v>
                </c:pt>
                <c:pt idx="105">
                  <c:v>630.50000000000205</c:v>
                </c:pt>
                <c:pt idx="106">
                  <c:v>630.60000000000196</c:v>
                </c:pt>
                <c:pt idx="107">
                  <c:v>630.70000000000198</c:v>
                </c:pt>
                <c:pt idx="108">
                  <c:v>630.800000000002</c:v>
                </c:pt>
                <c:pt idx="109">
                  <c:v>630.90000000000202</c:v>
                </c:pt>
                <c:pt idx="110">
                  <c:v>631.00000000000205</c:v>
                </c:pt>
                <c:pt idx="111">
                  <c:v>631.10000000000196</c:v>
                </c:pt>
                <c:pt idx="112">
                  <c:v>631.20000000000198</c:v>
                </c:pt>
                <c:pt idx="113">
                  <c:v>631.300000000002</c:v>
                </c:pt>
                <c:pt idx="114">
                  <c:v>631.40000000000202</c:v>
                </c:pt>
                <c:pt idx="115">
                  <c:v>631.50000000000205</c:v>
                </c:pt>
                <c:pt idx="116">
                  <c:v>631.60000000000196</c:v>
                </c:pt>
                <c:pt idx="117">
                  <c:v>631.70000000000198</c:v>
                </c:pt>
                <c:pt idx="118">
                  <c:v>631.800000000002</c:v>
                </c:pt>
                <c:pt idx="119">
                  <c:v>631.90000000000202</c:v>
                </c:pt>
                <c:pt idx="120">
                  <c:v>632.00000000000205</c:v>
                </c:pt>
                <c:pt idx="121">
                  <c:v>632</c:v>
                </c:pt>
                <c:pt idx="122">
                  <c:v>632</c:v>
                </c:pt>
                <c:pt idx="123">
                  <c:v>632</c:v>
                </c:pt>
                <c:pt idx="124">
                  <c:v>632</c:v>
                </c:pt>
                <c:pt idx="125">
                  <c:v>632</c:v>
                </c:pt>
                <c:pt idx="126">
                  <c:v>632</c:v>
                </c:pt>
                <c:pt idx="127">
                  <c:v>632</c:v>
                </c:pt>
                <c:pt idx="128">
                  <c:v>632</c:v>
                </c:pt>
                <c:pt idx="129">
                  <c:v>632</c:v>
                </c:pt>
                <c:pt idx="130">
                  <c:v>632</c:v>
                </c:pt>
                <c:pt idx="131">
                  <c:v>632</c:v>
                </c:pt>
                <c:pt idx="132">
                  <c:v>632</c:v>
                </c:pt>
                <c:pt idx="133">
                  <c:v>632</c:v>
                </c:pt>
                <c:pt idx="134">
                  <c:v>632</c:v>
                </c:pt>
                <c:pt idx="135">
                  <c:v>632</c:v>
                </c:pt>
                <c:pt idx="136">
                  <c:v>632</c:v>
                </c:pt>
                <c:pt idx="137">
                  <c:v>632</c:v>
                </c:pt>
                <c:pt idx="138">
                  <c:v>632</c:v>
                </c:pt>
                <c:pt idx="139">
                  <c:v>632</c:v>
                </c:pt>
                <c:pt idx="140">
                  <c:v>632</c:v>
                </c:pt>
                <c:pt idx="141">
                  <c:v>632</c:v>
                </c:pt>
                <c:pt idx="142">
                  <c:v>632</c:v>
                </c:pt>
                <c:pt idx="143">
                  <c:v>632</c:v>
                </c:pt>
                <c:pt idx="144">
                  <c:v>632</c:v>
                </c:pt>
                <c:pt idx="145">
                  <c:v>632</c:v>
                </c:pt>
                <c:pt idx="146">
                  <c:v>632</c:v>
                </c:pt>
                <c:pt idx="147">
                  <c:v>632</c:v>
                </c:pt>
                <c:pt idx="148">
                  <c:v>632</c:v>
                </c:pt>
                <c:pt idx="149">
                  <c:v>632</c:v>
                </c:pt>
                <c:pt idx="150">
                  <c:v>632</c:v>
                </c:pt>
                <c:pt idx="151">
                  <c:v>632</c:v>
                </c:pt>
                <c:pt idx="152">
                  <c:v>632</c:v>
                </c:pt>
                <c:pt idx="153">
                  <c:v>632</c:v>
                </c:pt>
                <c:pt idx="154">
                  <c:v>632</c:v>
                </c:pt>
                <c:pt idx="155">
                  <c:v>632</c:v>
                </c:pt>
                <c:pt idx="156">
                  <c:v>632</c:v>
                </c:pt>
                <c:pt idx="157">
                  <c:v>632</c:v>
                </c:pt>
                <c:pt idx="158">
                  <c:v>632</c:v>
                </c:pt>
                <c:pt idx="159">
                  <c:v>632</c:v>
                </c:pt>
                <c:pt idx="160">
                  <c:v>632</c:v>
                </c:pt>
                <c:pt idx="161">
                  <c:v>632</c:v>
                </c:pt>
                <c:pt idx="162">
                  <c:v>632</c:v>
                </c:pt>
                <c:pt idx="163">
                  <c:v>632</c:v>
                </c:pt>
                <c:pt idx="164">
                  <c:v>632</c:v>
                </c:pt>
                <c:pt idx="165">
                  <c:v>632</c:v>
                </c:pt>
                <c:pt idx="166">
                  <c:v>632</c:v>
                </c:pt>
                <c:pt idx="167">
                  <c:v>632</c:v>
                </c:pt>
                <c:pt idx="168">
                  <c:v>632</c:v>
                </c:pt>
                <c:pt idx="169">
                  <c:v>632</c:v>
                </c:pt>
                <c:pt idx="170">
                  <c:v>632</c:v>
                </c:pt>
                <c:pt idx="171">
                  <c:v>632</c:v>
                </c:pt>
                <c:pt idx="172">
                  <c:v>632</c:v>
                </c:pt>
                <c:pt idx="173">
                  <c:v>632</c:v>
                </c:pt>
                <c:pt idx="174">
                  <c:v>632</c:v>
                </c:pt>
                <c:pt idx="175">
                  <c:v>632</c:v>
                </c:pt>
                <c:pt idx="176">
                  <c:v>632</c:v>
                </c:pt>
                <c:pt idx="177">
                  <c:v>632</c:v>
                </c:pt>
                <c:pt idx="178">
                  <c:v>632</c:v>
                </c:pt>
                <c:pt idx="179">
                  <c:v>632</c:v>
                </c:pt>
                <c:pt idx="180">
                  <c:v>632</c:v>
                </c:pt>
                <c:pt idx="181">
                  <c:v>631.94155839999996</c:v>
                </c:pt>
                <c:pt idx="182">
                  <c:v>631.88311680000004</c:v>
                </c:pt>
                <c:pt idx="183">
                  <c:v>631.8246752</c:v>
                </c:pt>
                <c:pt idx="184">
                  <c:v>631.76623359999996</c:v>
                </c:pt>
                <c:pt idx="185">
                  <c:v>631.70779200000004</c:v>
                </c:pt>
                <c:pt idx="186">
                  <c:v>631.6493504</c:v>
                </c:pt>
                <c:pt idx="187">
                  <c:v>631.59090879999997</c:v>
                </c:pt>
                <c:pt idx="188">
                  <c:v>631.53246720000004</c:v>
                </c:pt>
                <c:pt idx="189">
                  <c:v>631.4740256</c:v>
                </c:pt>
                <c:pt idx="190">
                  <c:v>631.41558399999997</c:v>
                </c:pt>
                <c:pt idx="191">
                  <c:v>631.35714240000004</c:v>
                </c:pt>
                <c:pt idx="192">
                  <c:v>631.29870080000001</c:v>
                </c:pt>
                <c:pt idx="193">
                  <c:v>631.24025919999997</c:v>
                </c:pt>
                <c:pt idx="194">
                  <c:v>631.18181759999902</c:v>
                </c:pt>
                <c:pt idx="195">
                  <c:v>631.12337599999898</c:v>
                </c:pt>
                <c:pt idx="196">
                  <c:v>631.06493439999895</c:v>
                </c:pt>
                <c:pt idx="197">
                  <c:v>631.00649279999902</c:v>
                </c:pt>
                <c:pt idx="198">
                  <c:v>630.94805119999899</c:v>
                </c:pt>
                <c:pt idx="199">
                  <c:v>630.88960959999895</c:v>
                </c:pt>
                <c:pt idx="200">
                  <c:v>630.83116799999902</c:v>
                </c:pt>
                <c:pt idx="201">
                  <c:v>630.77272639999899</c:v>
                </c:pt>
                <c:pt idx="202">
                  <c:v>630.71428479999895</c:v>
                </c:pt>
                <c:pt idx="203">
                  <c:v>630.65584319999903</c:v>
                </c:pt>
                <c:pt idx="204">
                  <c:v>630.59740159999899</c:v>
                </c:pt>
                <c:pt idx="205">
                  <c:v>630.53895999999895</c:v>
                </c:pt>
                <c:pt idx="206">
                  <c:v>630.48051839999903</c:v>
                </c:pt>
                <c:pt idx="207">
                  <c:v>630.42207679999899</c:v>
                </c:pt>
                <c:pt idx="208">
                  <c:v>630.36363519999895</c:v>
                </c:pt>
                <c:pt idx="209">
                  <c:v>630.30519359999903</c:v>
                </c:pt>
                <c:pt idx="210">
                  <c:v>630.24675199999899</c:v>
                </c:pt>
                <c:pt idx="211">
                  <c:v>630.18831039999895</c:v>
                </c:pt>
                <c:pt idx="212">
                  <c:v>630.12986879999903</c:v>
                </c:pt>
                <c:pt idx="213">
                  <c:v>630.07142719999899</c:v>
                </c:pt>
                <c:pt idx="214">
                  <c:v>630.01298559999896</c:v>
                </c:pt>
                <c:pt idx="215">
                  <c:v>629.95454399999903</c:v>
                </c:pt>
                <c:pt idx="216">
                  <c:v>629.89610239999899</c:v>
                </c:pt>
                <c:pt idx="217">
                  <c:v>629.83766079999896</c:v>
                </c:pt>
                <c:pt idx="218">
                  <c:v>629.77921919999903</c:v>
                </c:pt>
                <c:pt idx="219">
                  <c:v>629.720777599999</c:v>
                </c:pt>
                <c:pt idx="220">
                  <c:v>629.66233599999896</c:v>
                </c:pt>
                <c:pt idx="221">
                  <c:v>629.60389439999801</c:v>
                </c:pt>
                <c:pt idx="222">
                  <c:v>629.54545279999797</c:v>
                </c:pt>
                <c:pt idx="223">
                  <c:v>629.48701119999805</c:v>
                </c:pt>
                <c:pt idx="224">
                  <c:v>629.42856959999801</c:v>
                </c:pt>
                <c:pt idx="225">
                  <c:v>629.37012799999798</c:v>
                </c:pt>
                <c:pt idx="226">
                  <c:v>629.31168639999805</c:v>
                </c:pt>
                <c:pt idx="227">
                  <c:v>629.25324479999801</c:v>
                </c:pt>
                <c:pt idx="228">
                  <c:v>629.19480319999798</c:v>
                </c:pt>
                <c:pt idx="229">
                  <c:v>629.13636159999805</c:v>
                </c:pt>
                <c:pt idx="230">
                  <c:v>629.07791999999802</c:v>
                </c:pt>
                <c:pt idx="231">
                  <c:v>629.01947839999798</c:v>
                </c:pt>
                <c:pt idx="232">
                  <c:v>628.96103679999806</c:v>
                </c:pt>
                <c:pt idx="233">
                  <c:v>628.90259519999802</c:v>
                </c:pt>
                <c:pt idx="234">
                  <c:v>628.84415359999798</c:v>
                </c:pt>
                <c:pt idx="235">
                  <c:v>628.78571199999806</c:v>
                </c:pt>
                <c:pt idx="236">
                  <c:v>628.72727039999802</c:v>
                </c:pt>
                <c:pt idx="237">
                  <c:v>628.66882879999798</c:v>
                </c:pt>
                <c:pt idx="238">
                  <c:v>628.61038719999794</c:v>
                </c:pt>
                <c:pt idx="239">
                  <c:v>628.55194559999802</c:v>
                </c:pt>
                <c:pt idx="240">
                  <c:v>628.49350399999798</c:v>
                </c:pt>
                <c:pt idx="241">
                  <c:v>628.43506239999795</c:v>
                </c:pt>
                <c:pt idx="242">
                  <c:v>628.37662079999802</c:v>
                </c:pt>
                <c:pt idx="243">
                  <c:v>628.31817919999799</c:v>
                </c:pt>
                <c:pt idx="244">
                  <c:v>628.25973759999795</c:v>
                </c:pt>
                <c:pt idx="245">
                  <c:v>628.20129599999802</c:v>
                </c:pt>
                <c:pt idx="246">
                  <c:v>628.14285439999799</c:v>
                </c:pt>
                <c:pt idx="247">
                  <c:v>628.08441279999704</c:v>
                </c:pt>
                <c:pt idx="248">
                  <c:v>628.025971199997</c:v>
                </c:pt>
                <c:pt idx="249">
                  <c:v>627.96752959999696</c:v>
                </c:pt>
                <c:pt idx="250">
                  <c:v>627.90908799999704</c:v>
                </c:pt>
                <c:pt idx="251">
                  <c:v>627.850646399997</c:v>
                </c:pt>
                <c:pt idx="252">
                  <c:v>627.79220479999697</c:v>
                </c:pt>
                <c:pt idx="253">
                  <c:v>627.73376319999704</c:v>
                </c:pt>
                <c:pt idx="254">
                  <c:v>627.67532159999701</c:v>
                </c:pt>
                <c:pt idx="255">
                  <c:v>627.61687999999697</c:v>
                </c:pt>
                <c:pt idx="256">
                  <c:v>627.55843839999704</c:v>
                </c:pt>
                <c:pt idx="257">
                  <c:v>627.49999679999701</c:v>
                </c:pt>
                <c:pt idx="258">
                  <c:v>627.44155519999697</c:v>
                </c:pt>
                <c:pt idx="259">
                  <c:v>627.38311359999705</c:v>
                </c:pt>
                <c:pt idx="260">
                  <c:v>627.32467199999701</c:v>
                </c:pt>
                <c:pt idx="261">
                  <c:v>627.26623039999697</c:v>
                </c:pt>
                <c:pt idx="262">
                  <c:v>627.20778879999705</c:v>
                </c:pt>
                <c:pt idx="263">
                  <c:v>627.14934719999701</c:v>
                </c:pt>
                <c:pt idx="264">
                  <c:v>627.09090559999697</c:v>
                </c:pt>
                <c:pt idx="265">
                  <c:v>627.03246399999705</c:v>
                </c:pt>
                <c:pt idx="266">
                  <c:v>626.97402239999701</c:v>
                </c:pt>
                <c:pt idx="267">
                  <c:v>626.91558079999697</c:v>
                </c:pt>
                <c:pt idx="268">
                  <c:v>626.85713919999705</c:v>
                </c:pt>
                <c:pt idx="269">
                  <c:v>626.79869759999701</c:v>
                </c:pt>
                <c:pt idx="270">
                  <c:v>626.74025599999698</c:v>
                </c:pt>
                <c:pt idx="271">
                  <c:v>626.68181439999705</c:v>
                </c:pt>
                <c:pt idx="272">
                  <c:v>626.62337279999701</c:v>
                </c:pt>
                <c:pt idx="273">
                  <c:v>626.56493119999698</c:v>
                </c:pt>
                <c:pt idx="274">
                  <c:v>626.50648959999603</c:v>
                </c:pt>
                <c:pt idx="275">
                  <c:v>626.44804799999599</c:v>
                </c:pt>
                <c:pt idx="276">
                  <c:v>626.38960639999596</c:v>
                </c:pt>
                <c:pt idx="277">
                  <c:v>626.33116479999603</c:v>
                </c:pt>
                <c:pt idx="278">
                  <c:v>626.27272319999599</c:v>
                </c:pt>
                <c:pt idx="279">
                  <c:v>626.21428159999596</c:v>
                </c:pt>
                <c:pt idx="280">
                  <c:v>626.15583999999603</c:v>
                </c:pt>
                <c:pt idx="281">
                  <c:v>626.097398399996</c:v>
                </c:pt>
                <c:pt idx="282">
                  <c:v>626.03895679999596</c:v>
                </c:pt>
                <c:pt idx="283">
                  <c:v>625.98051519999603</c:v>
                </c:pt>
                <c:pt idx="284">
                  <c:v>625.922073599996</c:v>
                </c:pt>
                <c:pt idx="285">
                  <c:v>625.86363199999596</c:v>
                </c:pt>
                <c:pt idx="286">
                  <c:v>625.80519039999604</c:v>
                </c:pt>
                <c:pt idx="287">
                  <c:v>625.746748799996</c:v>
                </c:pt>
                <c:pt idx="288">
                  <c:v>625.68830719999596</c:v>
                </c:pt>
                <c:pt idx="289">
                  <c:v>625.62986559999604</c:v>
                </c:pt>
                <c:pt idx="290">
                  <c:v>625.571423999996</c:v>
                </c:pt>
                <c:pt idx="291">
                  <c:v>625.51298239999596</c:v>
                </c:pt>
                <c:pt idx="292">
                  <c:v>625.45454079999604</c:v>
                </c:pt>
                <c:pt idx="293">
                  <c:v>625.396099199996</c:v>
                </c:pt>
                <c:pt idx="294">
                  <c:v>625.33765759999596</c:v>
                </c:pt>
                <c:pt idx="295">
                  <c:v>625.27921599999604</c:v>
                </c:pt>
                <c:pt idx="296">
                  <c:v>625.220774399996</c:v>
                </c:pt>
                <c:pt idx="297">
                  <c:v>625.16233279999597</c:v>
                </c:pt>
                <c:pt idx="298">
                  <c:v>625.10389119999604</c:v>
                </c:pt>
                <c:pt idx="299">
                  <c:v>625.045449599996</c:v>
                </c:pt>
                <c:pt idx="300">
                  <c:v>624.98700799999597</c:v>
                </c:pt>
                <c:pt idx="301">
                  <c:v>624.92856639999502</c:v>
                </c:pt>
                <c:pt idx="302">
                  <c:v>624.87012479999498</c:v>
                </c:pt>
                <c:pt idx="303">
                  <c:v>624.81168319999495</c:v>
                </c:pt>
                <c:pt idx="304">
                  <c:v>624.75324159999502</c:v>
                </c:pt>
                <c:pt idx="305">
                  <c:v>624.69479999999498</c:v>
                </c:pt>
                <c:pt idx="306">
                  <c:v>624.63635839999495</c:v>
                </c:pt>
                <c:pt idx="307">
                  <c:v>624.57791679999502</c:v>
                </c:pt>
                <c:pt idx="308">
                  <c:v>624.51947519999499</c:v>
                </c:pt>
                <c:pt idx="309">
                  <c:v>624.46103359999495</c:v>
                </c:pt>
                <c:pt idx="310">
                  <c:v>624.40259199999502</c:v>
                </c:pt>
                <c:pt idx="311">
                  <c:v>624.34415039999499</c:v>
                </c:pt>
                <c:pt idx="312">
                  <c:v>624.28570879999495</c:v>
                </c:pt>
                <c:pt idx="313">
                  <c:v>624.22726719999503</c:v>
                </c:pt>
                <c:pt idx="314">
                  <c:v>624.16882559999499</c:v>
                </c:pt>
                <c:pt idx="315">
                  <c:v>624.11038399999495</c:v>
                </c:pt>
                <c:pt idx="316">
                  <c:v>624.05194239999503</c:v>
                </c:pt>
                <c:pt idx="317">
                  <c:v>623.99350079999499</c:v>
                </c:pt>
                <c:pt idx="318">
                  <c:v>623.93505919999495</c:v>
                </c:pt>
                <c:pt idx="319">
                  <c:v>623.87661759999503</c:v>
                </c:pt>
                <c:pt idx="320">
                  <c:v>623.81817599999499</c:v>
                </c:pt>
                <c:pt idx="321">
                  <c:v>623.75973439999495</c:v>
                </c:pt>
                <c:pt idx="322">
                  <c:v>623.70129279999503</c:v>
                </c:pt>
                <c:pt idx="323">
                  <c:v>623.64285119999499</c:v>
                </c:pt>
                <c:pt idx="324">
                  <c:v>623.58440959999496</c:v>
                </c:pt>
                <c:pt idx="325">
                  <c:v>623.52596799999503</c:v>
                </c:pt>
                <c:pt idx="326">
                  <c:v>623.46752639999499</c:v>
                </c:pt>
                <c:pt idx="327">
                  <c:v>623.40908479999496</c:v>
                </c:pt>
                <c:pt idx="328">
                  <c:v>623.35064319999401</c:v>
                </c:pt>
                <c:pt idx="329">
                  <c:v>623.29220159999397</c:v>
                </c:pt>
                <c:pt idx="330">
                  <c:v>623.23375999999405</c:v>
                </c:pt>
                <c:pt idx="331">
                  <c:v>623.17531839999401</c:v>
                </c:pt>
                <c:pt idx="332">
                  <c:v>623.11687679999397</c:v>
                </c:pt>
                <c:pt idx="333">
                  <c:v>623.05843519999405</c:v>
                </c:pt>
                <c:pt idx="334">
                  <c:v>623</c:v>
                </c:pt>
                <c:pt idx="335">
                  <c:v>623</c:v>
                </c:pt>
                <c:pt idx="336">
                  <c:v>623</c:v>
                </c:pt>
                <c:pt idx="337">
                  <c:v>623</c:v>
                </c:pt>
                <c:pt idx="338">
                  <c:v>623</c:v>
                </c:pt>
                <c:pt idx="339">
                  <c:v>623</c:v>
                </c:pt>
                <c:pt idx="340">
                  <c:v>623</c:v>
                </c:pt>
                <c:pt idx="341">
                  <c:v>623</c:v>
                </c:pt>
                <c:pt idx="342">
                  <c:v>623</c:v>
                </c:pt>
                <c:pt idx="343">
                  <c:v>623</c:v>
                </c:pt>
                <c:pt idx="344">
                  <c:v>623</c:v>
                </c:pt>
                <c:pt idx="345">
                  <c:v>623</c:v>
                </c:pt>
                <c:pt idx="346">
                  <c:v>623</c:v>
                </c:pt>
                <c:pt idx="347">
                  <c:v>623</c:v>
                </c:pt>
                <c:pt idx="348">
                  <c:v>623</c:v>
                </c:pt>
                <c:pt idx="349">
                  <c:v>623</c:v>
                </c:pt>
                <c:pt idx="350">
                  <c:v>623</c:v>
                </c:pt>
                <c:pt idx="351">
                  <c:v>623</c:v>
                </c:pt>
                <c:pt idx="352">
                  <c:v>623</c:v>
                </c:pt>
                <c:pt idx="353">
                  <c:v>623</c:v>
                </c:pt>
                <c:pt idx="354">
                  <c:v>623</c:v>
                </c:pt>
                <c:pt idx="355">
                  <c:v>623</c:v>
                </c:pt>
                <c:pt idx="356">
                  <c:v>623</c:v>
                </c:pt>
                <c:pt idx="357">
                  <c:v>623</c:v>
                </c:pt>
                <c:pt idx="358">
                  <c:v>623</c:v>
                </c:pt>
                <c:pt idx="359">
                  <c:v>623</c:v>
                </c:pt>
                <c:pt idx="360">
                  <c:v>623</c:v>
                </c:pt>
                <c:pt idx="361">
                  <c:v>623</c:v>
                </c:pt>
                <c:pt idx="362">
                  <c:v>623</c:v>
                </c:pt>
                <c:pt idx="363">
                  <c:v>623</c:v>
                </c:pt>
                <c:pt idx="364">
                  <c:v>623</c:v>
                </c:pt>
              </c:numCache>
            </c:numRef>
          </c:val>
          <c:smooth val="0"/>
        </c:ser>
        <c:ser>
          <c:idx val="3"/>
          <c:order val="3"/>
          <c:tx>
            <c:strRef>
              <c:f>Data!$O$5</c:f>
              <c:strCache>
                <c:ptCount val="1"/>
                <c:pt idx="0">
                  <c:v>Top of zone 4</c:v>
                </c:pt>
              </c:strCache>
            </c:strRef>
          </c:tx>
          <c:spPr>
            <a:ln>
              <a:solidFill>
                <a:schemeClr val="tx1">
                  <a:lumMod val="50000"/>
                  <a:lumOff val="50000"/>
                </a:schemeClr>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Data!$O$6:$O$370</c:f>
              <c:numCache>
                <c:formatCode>General</c:formatCode>
                <c:ptCount val="365"/>
                <c:pt idx="0">
                  <c:v>621</c:v>
                </c:pt>
                <c:pt idx="1">
                  <c:v>621</c:v>
                </c:pt>
                <c:pt idx="2">
                  <c:v>621</c:v>
                </c:pt>
                <c:pt idx="3">
                  <c:v>621</c:v>
                </c:pt>
                <c:pt idx="4">
                  <c:v>621</c:v>
                </c:pt>
                <c:pt idx="5">
                  <c:v>621</c:v>
                </c:pt>
                <c:pt idx="6">
                  <c:v>621</c:v>
                </c:pt>
                <c:pt idx="7">
                  <c:v>621</c:v>
                </c:pt>
                <c:pt idx="8">
                  <c:v>621</c:v>
                </c:pt>
                <c:pt idx="9">
                  <c:v>621</c:v>
                </c:pt>
                <c:pt idx="10">
                  <c:v>621</c:v>
                </c:pt>
                <c:pt idx="11">
                  <c:v>621</c:v>
                </c:pt>
                <c:pt idx="12">
                  <c:v>621</c:v>
                </c:pt>
                <c:pt idx="13">
                  <c:v>621</c:v>
                </c:pt>
                <c:pt idx="14">
                  <c:v>621</c:v>
                </c:pt>
                <c:pt idx="15">
                  <c:v>621</c:v>
                </c:pt>
                <c:pt idx="16">
                  <c:v>621</c:v>
                </c:pt>
                <c:pt idx="17">
                  <c:v>621</c:v>
                </c:pt>
                <c:pt idx="18">
                  <c:v>621</c:v>
                </c:pt>
                <c:pt idx="19">
                  <c:v>621</c:v>
                </c:pt>
                <c:pt idx="20">
                  <c:v>621</c:v>
                </c:pt>
                <c:pt idx="21">
                  <c:v>621</c:v>
                </c:pt>
                <c:pt idx="22">
                  <c:v>621</c:v>
                </c:pt>
                <c:pt idx="23">
                  <c:v>621</c:v>
                </c:pt>
                <c:pt idx="24">
                  <c:v>621</c:v>
                </c:pt>
                <c:pt idx="25">
                  <c:v>621</c:v>
                </c:pt>
                <c:pt idx="26">
                  <c:v>621</c:v>
                </c:pt>
                <c:pt idx="27">
                  <c:v>621</c:v>
                </c:pt>
                <c:pt idx="28">
                  <c:v>621</c:v>
                </c:pt>
                <c:pt idx="29">
                  <c:v>621</c:v>
                </c:pt>
                <c:pt idx="30">
                  <c:v>621</c:v>
                </c:pt>
                <c:pt idx="31">
                  <c:v>621</c:v>
                </c:pt>
                <c:pt idx="32">
                  <c:v>621.1</c:v>
                </c:pt>
                <c:pt idx="33">
                  <c:v>621.20000000000005</c:v>
                </c:pt>
                <c:pt idx="34">
                  <c:v>621.29999999999995</c:v>
                </c:pt>
                <c:pt idx="35">
                  <c:v>621.4</c:v>
                </c:pt>
                <c:pt idx="36">
                  <c:v>621.5</c:v>
                </c:pt>
                <c:pt idx="37">
                  <c:v>621.6</c:v>
                </c:pt>
                <c:pt idx="38">
                  <c:v>621.70000000000005</c:v>
                </c:pt>
                <c:pt idx="39">
                  <c:v>621.79999999999995</c:v>
                </c:pt>
                <c:pt idx="40">
                  <c:v>621.9</c:v>
                </c:pt>
                <c:pt idx="41">
                  <c:v>622</c:v>
                </c:pt>
                <c:pt idx="42">
                  <c:v>622.1</c:v>
                </c:pt>
                <c:pt idx="43">
                  <c:v>622.20000000000005</c:v>
                </c:pt>
                <c:pt idx="44">
                  <c:v>622.29999999999995</c:v>
                </c:pt>
                <c:pt idx="45">
                  <c:v>622.4</c:v>
                </c:pt>
                <c:pt idx="46">
                  <c:v>622.5</c:v>
                </c:pt>
                <c:pt idx="47">
                  <c:v>622.6</c:v>
                </c:pt>
                <c:pt idx="48">
                  <c:v>622.70000000000005</c:v>
                </c:pt>
                <c:pt idx="49">
                  <c:v>622.79999999999995</c:v>
                </c:pt>
                <c:pt idx="50">
                  <c:v>622.9</c:v>
                </c:pt>
                <c:pt idx="51">
                  <c:v>623</c:v>
                </c:pt>
                <c:pt idx="52">
                  <c:v>623.1</c:v>
                </c:pt>
                <c:pt idx="53">
                  <c:v>623.20000000000095</c:v>
                </c:pt>
                <c:pt idx="54">
                  <c:v>623.30000000000098</c:v>
                </c:pt>
                <c:pt idx="55">
                  <c:v>623.400000000001</c:v>
                </c:pt>
                <c:pt idx="56">
                  <c:v>623.50000000000102</c:v>
                </c:pt>
                <c:pt idx="57">
                  <c:v>623.60000000000105</c:v>
                </c:pt>
                <c:pt idx="58">
                  <c:v>623.70000000000095</c:v>
                </c:pt>
                <c:pt idx="59">
                  <c:v>623.80000000000098</c:v>
                </c:pt>
                <c:pt idx="60">
                  <c:v>623.900000000001</c:v>
                </c:pt>
                <c:pt idx="61">
                  <c:v>624.00000000000102</c:v>
                </c:pt>
                <c:pt idx="62">
                  <c:v>624.10000000000105</c:v>
                </c:pt>
                <c:pt idx="63">
                  <c:v>624.20000000000095</c:v>
                </c:pt>
                <c:pt idx="64">
                  <c:v>624.30000000000098</c:v>
                </c:pt>
                <c:pt idx="65">
                  <c:v>624.400000000001</c:v>
                </c:pt>
                <c:pt idx="66">
                  <c:v>624.50000000000102</c:v>
                </c:pt>
                <c:pt idx="67">
                  <c:v>624.60000000000105</c:v>
                </c:pt>
                <c:pt idx="68">
                  <c:v>624.70000000000095</c:v>
                </c:pt>
                <c:pt idx="69">
                  <c:v>624.80000000000098</c:v>
                </c:pt>
                <c:pt idx="70">
                  <c:v>624.900000000001</c:v>
                </c:pt>
                <c:pt idx="71">
                  <c:v>625.00000000000102</c:v>
                </c:pt>
                <c:pt idx="72">
                  <c:v>625.10000000000105</c:v>
                </c:pt>
                <c:pt idx="73">
                  <c:v>625.20000000000095</c:v>
                </c:pt>
                <c:pt idx="74">
                  <c:v>625.30000000000098</c:v>
                </c:pt>
                <c:pt idx="75">
                  <c:v>625.400000000001</c:v>
                </c:pt>
                <c:pt idx="76">
                  <c:v>625.50000000000102</c:v>
                </c:pt>
                <c:pt idx="77">
                  <c:v>625.60000000000105</c:v>
                </c:pt>
                <c:pt idx="78">
                  <c:v>625.70000000000095</c:v>
                </c:pt>
                <c:pt idx="79">
                  <c:v>625.80000000000098</c:v>
                </c:pt>
                <c:pt idx="80">
                  <c:v>625.900000000001</c:v>
                </c:pt>
                <c:pt idx="81">
                  <c:v>626.00000000000102</c:v>
                </c:pt>
                <c:pt idx="82">
                  <c:v>626.10000000000105</c:v>
                </c:pt>
                <c:pt idx="83">
                  <c:v>626.20000000000095</c:v>
                </c:pt>
                <c:pt idx="84">
                  <c:v>626.30000000000098</c:v>
                </c:pt>
                <c:pt idx="85">
                  <c:v>626.400000000001</c:v>
                </c:pt>
                <c:pt idx="86">
                  <c:v>626.50000000000102</c:v>
                </c:pt>
                <c:pt idx="87">
                  <c:v>626.60000000000105</c:v>
                </c:pt>
                <c:pt idx="88">
                  <c:v>626.70000000000095</c:v>
                </c:pt>
                <c:pt idx="89">
                  <c:v>626.80000000000098</c:v>
                </c:pt>
                <c:pt idx="90">
                  <c:v>626.900000000001</c:v>
                </c:pt>
                <c:pt idx="91">
                  <c:v>627.00000000000102</c:v>
                </c:pt>
                <c:pt idx="92">
                  <c:v>627.10000000000105</c:v>
                </c:pt>
                <c:pt idx="93">
                  <c:v>627.20000000000095</c:v>
                </c:pt>
                <c:pt idx="94">
                  <c:v>627.30000000000098</c:v>
                </c:pt>
                <c:pt idx="95">
                  <c:v>627.400000000001</c:v>
                </c:pt>
                <c:pt idx="96">
                  <c:v>627.50000000000102</c:v>
                </c:pt>
                <c:pt idx="97">
                  <c:v>627.60000000000196</c:v>
                </c:pt>
                <c:pt idx="98">
                  <c:v>627.70000000000198</c:v>
                </c:pt>
                <c:pt idx="99">
                  <c:v>627.800000000002</c:v>
                </c:pt>
                <c:pt idx="100">
                  <c:v>627.90000000000202</c:v>
                </c:pt>
                <c:pt idx="101">
                  <c:v>628.00000000000205</c:v>
                </c:pt>
                <c:pt idx="102">
                  <c:v>628.10000000000196</c:v>
                </c:pt>
                <c:pt idx="103">
                  <c:v>628.20000000000198</c:v>
                </c:pt>
                <c:pt idx="104">
                  <c:v>628.300000000002</c:v>
                </c:pt>
                <c:pt idx="105">
                  <c:v>628.40000000000202</c:v>
                </c:pt>
                <c:pt idx="106">
                  <c:v>628.50000000000205</c:v>
                </c:pt>
                <c:pt idx="107">
                  <c:v>628.60000000000196</c:v>
                </c:pt>
                <c:pt idx="108">
                  <c:v>628.70000000000198</c:v>
                </c:pt>
                <c:pt idx="109">
                  <c:v>628.800000000002</c:v>
                </c:pt>
                <c:pt idx="110">
                  <c:v>628.90000000000202</c:v>
                </c:pt>
                <c:pt idx="111">
                  <c:v>629.00000000000205</c:v>
                </c:pt>
                <c:pt idx="112">
                  <c:v>629.10000000000196</c:v>
                </c:pt>
                <c:pt idx="113">
                  <c:v>629.20000000000198</c:v>
                </c:pt>
                <c:pt idx="114">
                  <c:v>629.300000000002</c:v>
                </c:pt>
                <c:pt idx="115">
                  <c:v>629.40000000000202</c:v>
                </c:pt>
                <c:pt idx="116">
                  <c:v>629.50000000000205</c:v>
                </c:pt>
                <c:pt idx="117">
                  <c:v>629.60000000000196</c:v>
                </c:pt>
                <c:pt idx="118">
                  <c:v>629.70000000000198</c:v>
                </c:pt>
                <c:pt idx="119">
                  <c:v>629.800000000002</c:v>
                </c:pt>
                <c:pt idx="120">
                  <c:v>630</c:v>
                </c:pt>
                <c:pt idx="121">
                  <c:v>630</c:v>
                </c:pt>
                <c:pt idx="122">
                  <c:v>630</c:v>
                </c:pt>
                <c:pt idx="123">
                  <c:v>630</c:v>
                </c:pt>
                <c:pt idx="124">
                  <c:v>630</c:v>
                </c:pt>
                <c:pt idx="125">
                  <c:v>630</c:v>
                </c:pt>
                <c:pt idx="126">
                  <c:v>630</c:v>
                </c:pt>
                <c:pt idx="127">
                  <c:v>630</c:v>
                </c:pt>
                <c:pt idx="128">
                  <c:v>630</c:v>
                </c:pt>
                <c:pt idx="129">
                  <c:v>630</c:v>
                </c:pt>
                <c:pt idx="130">
                  <c:v>630</c:v>
                </c:pt>
                <c:pt idx="131">
                  <c:v>630</c:v>
                </c:pt>
                <c:pt idx="132">
                  <c:v>630</c:v>
                </c:pt>
                <c:pt idx="133">
                  <c:v>630</c:v>
                </c:pt>
                <c:pt idx="134">
                  <c:v>630</c:v>
                </c:pt>
                <c:pt idx="135">
                  <c:v>630</c:v>
                </c:pt>
                <c:pt idx="136">
                  <c:v>630</c:v>
                </c:pt>
                <c:pt idx="137">
                  <c:v>630</c:v>
                </c:pt>
                <c:pt idx="138">
                  <c:v>630</c:v>
                </c:pt>
                <c:pt idx="139">
                  <c:v>630</c:v>
                </c:pt>
                <c:pt idx="140">
                  <c:v>630</c:v>
                </c:pt>
                <c:pt idx="141">
                  <c:v>630</c:v>
                </c:pt>
                <c:pt idx="142">
                  <c:v>630</c:v>
                </c:pt>
                <c:pt idx="143">
                  <c:v>630</c:v>
                </c:pt>
                <c:pt idx="144">
                  <c:v>630</c:v>
                </c:pt>
                <c:pt idx="145">
                  <c:v>630</c:v>
                </c:pt>
                <c:pt idx="146">
                  <c:v>630</c:v>
                </c:pt>
                <c:pt idx="147">
                  <c:v>630</c:v>
                </c:pt>
                <c:pt idx="148">
                  <c:v>630</c:v>
                </c:pt>
                <c:pt idx="149">
                  <c:v>630</c:v>
                </c:pt>
                <c:pt idx="150">
                  <c:v>630</c:v>
                </c:pt>
                <c:pt idx="151">
                  <c:v>629.95081970000001</c:v>
                </c:pt>
                <c:pt idx="152">
                  <c:v>629.90163940000002</c:v>
                </c:pt>
                <c:pt idx="153">
                  <c:v>629.85245910000003</c:v>
                </c:pt>
                <c:pt idx="154">
                  <c:v>629.80327880000004</c:v>
                </c:pt>
                <c:pt idx="155">
                  <c:v>629.75409850000005</c:v>
                </c:pt>
                <c:pt idx="156">
                  <c:v>629.70491819999995</c:v>
                </c:pt>
                <c:pt idx="157">
                  <c:v>629.65573789999996</c:v>
                </c:pt>
                <c:pt idx="158">
                  <c:v>629.60655759999997</c:v>
                </c:pt>
                <c:pt idx="159">
                  <c:v>629.55737729999998</c:v>
                </c:pt>
                <c:pt idx="160">
                  <c:v>629.508197</c:v>
                </c:pt>
                <c:pt idx="161">
                  <c:v>629.45901670000001</c:v>
                </c:pt>
                <c:pt idx="162">
                  <c:v>629.40983640000002</c:v>
                </c:pt>
                <c:pt idx="163">
                  <c:v>629.36065610000003</c:v>
                </c:pt>
                <c:pt idx="164">
                  <c:v>629.31147580000004</c:v>
                </c:pt>
                <c:pt idx="165">
                  <c:v>629.26229550000005</c:v>
                </c:pt>
                <c:pt idx="166">
                  <c:v>629.21311519999995</c:v>
                </c:pt>
                <c:pt idx="167">
                  <c:v>629.16393489999996</c:v>
                </c:pt>
                <c:pt idx="168">
                  <c:v>629.11475459999997</c:v>
                </c:pt>
                <c:pt idx="169">
                  <c:v>629.06557429999998</c:v>
                </c:pt>
                <c:pt idx="170">
                  <c:v>629.01639399999999</c:v>
                </c:pt>
                <c:pt idx="171">
                  <c:v>628.9672137</c:v>
                </c:pt>
                <c:pt idx="172">
                  <c:v>628.91803340000001</c:v>
                </c:pt>
                <c:pt idx="173">
                  <c:v>628.86885310000002</c:v>
                </c:pt>
                <c:pt idx="174">
                  <c:v>628.81967280000003</c:v>
                </c:pt>
                <c:pt idx="175">
                  <c:v>628.77049250000005</c:v>
                </c:pt>
                <c:pt idx="176">
                  <c:v>628.72131220000006</c:v>
                </c:pt>
                <c:pt idx="177">
                  <c:v>628.67213189999995</c:v>
                </c:pt>
                <c:pt idx="178">
                  <c:v>628.62295159999996</c:v>
                </c:pt>
                <c:pt idx="179">
                  <c:v>628.57377129999998</c:v>
                </c:pt>
                <c:pt idx="180">
                  <c:v>628.52459099999999</c:v>
                </c:pt>
                <c:pt idx="181">
                  <c:v>628.4754107</c:v>
                </c:pt>
                <c:pt idx="182">
                  <c:v>628.42623040000001</c:v>
                </c:pt>
                <c:pt idx="183">
                  <c:v>628.37705010000002</c:v>
                </c:pt>
                <c:pt idx="184">
                  <c:v>628.32786980000003</c:v>
                </c:pt>
                <c:pt idx="185">
                  <c:v>628.27868950000004</c:v>
                </c:pt>
                <c:pt idx="186">
                  <c:v>628.22950920000005</c:v>
                </c:pt>
                <c:pt idx="187">
                  <c:v>628.18032889999995</c:v>
                </c:pt>
                <c:pt idx="188">
                  <c:v>628.13114859999996</c:v>
                </c:pt>
                <c:pt idx="189">
                  <c:v>628.08196829999997</c:v>
                </c:pt>
                <c:pt idx="190">
                  <c:v>628.03278799999998</c:v>
                </c:pt>
                <c:pt idx="191">
                  <c:v>627.98360769999999</c:v>
                </c:pt>
                <c:pt idx="192">
                  <c:v>627.9344274</c:v>
                </c:pt>
                <c:pt idx="193">
                  <c:v>627.88524710000002</c:v>
                </c:pt>
                <c:pt idx="194">
                  <c:v>627.83606680000003</c:v>
                </c:pt>
                <c:pt idx="195">
                  <c:v>627.78688650000004</c:v>
                </c:pt>
                <c:pt idx="196">
                  <c:v>627.73770620000096</c:v>
                </c:pt>
                <c:pt idx="197">
                  <c:v>627.68852590000097</c:v>
                </c:pt>
                <c:pt idx="198">
                  <c:v>627.63934560000098</c:v>
                </c:pt>
                <c:pt idx="199">
                  <c:v>627.59016530000099</c:v>
                </c:pt>
                <c:pt idx="200">
                  <c:v>627.540985000001</c:v>
                </c:pt>
                <c:pt idx="201">
                  <c:v>627.49180470000101</c:v>
                </c:pt>
                <c:pt idx="202">
                  <c:v>627.44262440000102</c:v>
                </c:pt>
                <c:pt idx="203">
                  <c:v>627.39344410000103</c:v>
                </c:pt>
                <c:pt idx="204">
                  <c:v>627.34426380000104</c:v>
                </c:pt>
                <c:pt idx="205">
                  <c:v>627.29508350000106</c:v>
                </c:pt>
                <c:pt idx="206">
                  <c:v>627.24590320000095</c:v>
                </c:pt>
                <c:pt idx="207">
                  <c:v>627.19672290000096</c:v>
                </c:pt>
                <c:pt idx="208">
                  <c:v>627.14754260000097</c:v>
                </c:pt>
                <c:pt idx="209">
                  <c:v>627.09836230000099</c:v>
                </c:pt>
                <c:pt idx="210">
                  <c:v>627.049182000001</c:v>
                </c:pt>
                <c:pt idx="211">
                  <c:v>627.00000170000101</c:v>
                </c:pt>
                <c:pt idx="212">
                  <c:v>626.95082140000102</c:v>
                </c:pt>
                <c:pt idx="213">
                  <c:v>626.90164110000103</c:v>
                </c:pt>
                <c:pt idx="214">
                  <c:v>626.85246080000104</c:v>
                </c:pt>
                <c:pt idx="215">
                  <c:v>626.80328050000105</c:v>
                </c:pt>
                <c:pt idx="216">
                  <c:v>626.75410020000095</c:v>
                </c:pt>
                <c:pt idx="217">
                  <c:v>626.70491990000096</c:v>
                </c:pt>
                <c:pt idx="218">
                  <c:v>626.65573960000097</c:v>
                </c:pt>
                <c:pt idx="219">
                  <c:v>626.60655930000098</c:v>
                </c:pt>
                <c:pt idx="220">
                  <c:v>626.55737900000099</c:v>
                </c:pt>
                <c:pt idx="221">
                  <c:v>626.508198700001</c:v>
                </c:pt>
                <c:pt idx="222">
                  <c:v>626.45901840000101</c:v>
                </c:pt>
                <c:pt idx="223">
                  <c:v>626.40983810000102</c:v>
                </c:pt>
                <c:pt idx="224">
                  <c:v>626.36065780000104</c:v>
                </c:pt>
                <c:pt idx="225">
                  <c:v>626.31147750000105</c:v>
                </c:pt>
                <c:pt idx="226">
                  <c:v>626.26229720000094</c:v>
                </c:pt>
                <c:pt idx="227">
                  <c:v>626.21311690000095</c:v>
                </c:pt>
                <c:pt idx="228">
                  <c:v>626.16393660000097</c:v>
                </c:pt>
                <c:pt idx="229">
                  <c:v>626.11475630000098</c:v>
                </c:pt>
                <c:pt idx="230">
                  <c:v>626.06557600000099</c:v>
                </c:pt>
                <c:pt idx="231">
                  <c:v>626.016395700001</c:v>
                </c:pt>
                <c:pt idx="232">
                  <c:v>625.96721540000101</c:v>
                </c:pt>
                <c:pt idx="233">
                  <c:v>625.91803510000102</c:v>
                </c:pt>
                <c:pt idx="234">
                  <c:v>625.86885480000103</c:v>
                </c:pt>
                <c:pt idx="235">
                  <c:v>625.81967450000104</c:v>
                </c:pt>
                <c:pt idx="236">
                  <c:v>625.77049420000105</c:v>
                </c:pt>
                <c:pt idx="237">
                  <c:v>625.72131390000095</c:v>
                </c:pt>
                <c:pt idx="238">
                  <c:v>625.67213360000096</c:v>
                </c:pt>
                <c:pt idx="239">
                  <c:v>625.62295330000097</c:v>
                </c:pt>
                <c:pt idx="240">
                  <c:v>625.57377300000098</c:v>
                </c:pt>
                <c:pt idx="241">
                  <c:v>625.52459270000099</c:v>
                </c:pt>
                <c:pt idx="242">
                  <c:v>625.47541240000101</c:v>
                </c:pt>
                <c:pt idx="243">
                  <c:v>625.42623210000102</c:v>
                </c:pt>
                <c:pt idx="244">
                  <c:v>625.37705180000103</c:v>
                </c:pt>
                <c:pt idx="245">
                  <c:v>625.32787150000104</c:v>
                </c:pt>
                <c:pt idx="246">
                  <c:v>625.27869120000105</c:v>
                </c:pt>
                <c:pt idx="247">
                  <c:v>625.22951090000095</c:v>
                </c:pt>
                <c:pt idx="248">
                  <c:v>625.18033060000096</c:v>
                </c:pt>
                <c:pt idx="249">
                  <c:v>625.13115030000097</c:v>
                </c:pt>
                <c:pt idx="250">
                  <c:v>625.08197000000098</c:v>
                </c:pt>
                <c:pt idx="251">
                  <c:v>625.03278970000099</c:v>
                </c:pt>
                <c:pt idx="252">
                  <c:v>624.983609400001</c:v>
                </c:pt>
                <c:pt idx="253">
                  <c:v>624.93442910000101</c:v>
                </c:pt>
                <c:pt idx="254">
                  <c:v>624.88524880000102</c:v>
                </c:pt>
                <c:pt idx="255">
                  <c:v>624.83606850000103</c:v>
                </c:pt>
                <c:pt idx="256">
                  <c:v>624.78688820000104</c:v>
                </c:pt>
                <c:pt idx="257">
                  <c:v>624.73770790000106</c:v>
                </c:pt>
                <c:pt idx="258">
                  <c:v>624.68852760000095</c:v>
                </c:pt>
                <c:pt idx="259">
                  <c:v>624.63934730000096</c:v>
                </c:pt>
                <c:pt idx="260">
                  <c:v>624.59016700000097</c:v>
                </c:pt>
                <c:pt idx="261">
                  <c:v>624.54098670000099</c:v>
                </c:pt>
                <c:pt idx="262">
                  <c:v>624.491806400001</c:v>
                </c:pt>
                <c:pt idx="263">
                  <c:v>624.44262610000101</c:v>
                </c:pt>
                <c:pt idx="264">
                  <c:v>624.39344580000102</c:v>
                </c:pt>
                <c:pt idx="265">
                  <c:v>624.34426550000103</c:v>
                </c:pt>
                <c:pt idx="266">
                  <c:v>624.29508520000104</c:v>
                </c:pt>
                <c:pt idx="267">
                  <c:v>624.24590490000105</c:v>
                </c:pt>
                <c:pt idx="268">
                  <c:v>624.19672460000095</c:v>
                </c:pt>
                <c:pt idx="269">
                  <c:v>624.14754430000096</c:v>
                </c:pt>
                <c:pt idx="270">
                  <c:v>624.09836400000097</c:v>
                </c:pt>
                <c:pt idx="271">
                  <c:v>624.04918370000098</c:v>
                </c:pt>
                <c:pt idx="272">
                  <c:v>624.00000340000099</c:v>
                </c:pt>
                <c:pt idx="273">
                  <c:v>623.950823100001</c:v>
                </c:pt>
                <c:pt idx="274">
                  <c:v>623.90164280000101</c:v>
                </c:pt>
                <c:pt idx="275">
                  <c:v>623.85246250000102</c:v>
                </c:pt>
                <c:pt idx="276">
                  <c:v>623.80328220000104</c:v>
                </c:pt>
                <c:pt idx="277">
                  <c:v>623.75410190000105</c:v>
                </c:pt>
                <c:pt idx="278">
                  <c:v>623.70492160000094</c:v>
                </c:pt>
                <c:pt idx="279">
                  <c:v>623.65574130000095</c:v>
                </c:pt>
                <c:pt idx="280">
                  <c:v>623.60656100000097</c:v>
                </c:pt>
                <c:pt idx="281">
                  <c:v>623.55738070000098</c:v>
                </c:pt>
                <c:pt idx="282">
                  <c:v>623.50820040000099</c:v>
                </c:pt>
                <c:pt idx="283">
                  <c:v>623.459020100001</c:v>
                </c:pt>
                <c:pt idx="284">
                  <c:v>623.40983980000101</c:v>
                </c:pt>
                <c:pt idx="285">
                  <c:v>623.36065950000102</c:v>
                </c:pt>
                <c:pt idx="286">
                  <c:v>623.31147920000103</c:v>
                </c:pt>
                <c:pt idx="287">
                  <c:v>623.26229890000104</c:v>
                </c:pt>
                <c:pt idx="288">
                  <c:v>623.21311860000196</c:v>
                </c:pt>
                <c:pt idx="289">
                  <c:v>623.16393830000197</c:v>
                </c:pt>
                <c:pt idx="290">
                  <c:v>623.11475800000198</c:v>
                </c:pt>
                <c:pt idx="291">
                  <c:v>623.065577700002</c:v>
                </c:pt>
                <c:pt idx="292">
                  <c:v>623.01639740000201</c:v>
                </c:pt>
                <c:pt idx="293">
                  <c:v>622.96721710000202</c:v>
                </c:pt>
                <c:pt idx="294">
                  <c:v>622.91803680000203</c:v>
                </c:pt>
                <c:pt idx="295">
                  <c:v>622.86885650000204</c:v>
                </c:pt>
                <c:pt idx="296">
                  <c:v>622.81967620000205</c:v>
                </c:pt>
                <c:pt idx="297">
                  <c:v>622.77049590000195</c:v>
                </c:pt>
                <c:pt idx="298">
                  <c:v>622.72131560000196</c:v>
                </c:pt>
                <c:pt idx="299">
                  <c:v>622.67213530000197</c:v>
                </c:pt>
                <c:pt idx="300">
                  <c:v>622.62295500000198</c:v>
                </c:pt>
                <c:pt idx="301">
                  <c:v>622.57377470000199</c:v>
                </c:pt>
                <c:pt idx="302">
                  <c:v>622.524594400002</c:v>
                </c:pt>
                <c:pt idx="303">
                  <c:v>622.47541410000201</c:v>
                </c:pt>
                <c:pt idx="304">
                  <c:v>622.42623380000202</c:v>
                </c:pt>
                <c:pt idx="305">
                  <c:v>622.37705350000203</c:v>
                </c:pt>
                <c:pt idx="306">
                  <c:v>622.32787320000205</c:v>
                </c:pt>
                <c:pt idx="307">
                  <c:v>622.27869290000206</c:v>
                </c:pt>
                <c:pt idx="308">
                  <c:v>622.22951260000195</c:v>
                </c:pt>
                <c:pt idx="309">
                  <c:v>622.18033230000196</c:v>
                </c:pt>
                <c:pt idx="310">
                  <c:v>622.13115200000198</c:v>
                </c:pt>
                <c:pt idx="311">
                  <c:v>622.08197170000199</c:v>
                </c:pt>
                <c:pt idx="312">
                  <c:v>622.032791400002</c:v>
                </c:pt>
                <c:pt idx="313">
                  <c:v>621.98361110000201</c:v>
                </c:pt>
                <c:pt idx="314">
                  <c:v>621.93443080000202</c:v>
                </c:pt>
                <c:pt idx="315">
                  <c:v>621.88525050000203</c:v>
                </c:pt>
                <c:pt idx="316">
                  <c:v>621.83607020000204</c:v>
                </c:pt>
                <c:pt idx="317">
                  <c:v>621.78688990000205</c:v>
                </c:pt>
                <c:pt idx="318">
                  <c:v>621.73770960000195</c:v>
                </c:pt>
                <c:pt idx="319">
                  <c:v>621.68852930000196</c:v>
                </c:pt>
                <c:pt idx="320">
                  <c:v>621.63934900000197</c:v>
                </c:pt>
                <c:pt idx="321">
                  <c:v>621.59016870000198</c:v>
                </c:pt>
                <c:pt idx="322">
                  <c:v>621.54098840000199</c:v>
                </c:pt>
                <c:pt idx="323">
                  <c:v>621.491808100002</c:v>
                </c:pt>
                <c:pt idx="324">
                  <c:v>621.44262780000201</c:v>
                </c:pt>
                <c:pt idx="325">
                  <c:v>621.39344750000203</c:v>
                </c:pt>
                <c:pt idx="326">
                  <c:v>621.34426720000204</c:v>
                </c:pt>
                <c:pt idx="327">
                  <c:v>621.29508690000205</c:v>
                </c:pt>
                <c:pt idx="328">
                  <c:v>621.24590660000194</c:v>
                </c:pt>
                <c:pt idx="329">
                  <c:v>621.19672630000196</c:v>
                </c:pt>
                <c:pt idx="330">
                  <c:v>621.14754600000197</c:v>
                </c:pt>
                <c:pt idx="331">
                  <c:v>621.09836570000198</c:v>
                </c:pt>
                <c:pt idx="332">
                  <c:v>621.04918540000199</c:v>
                </c:pt>
                <c:pt idx="333">
                  <c:v>621.000005100002</c:v>
                </c:pt>
                <c:pt idx="334">
                  <c:v>621</c:v>
                </c:pt>
                <c:pt idx="335">
                  <c:v>621</c:v>
                </c:pt>
                <c:pt idx="336">
                  <c:v>621</c:v>
                </c:pt>
                <c:pt idx="337">
                  <c:v>621</c:v>
                </c:pt>
                <c:pt idx="338">
                  <c:v>621</c:v>
                </c:pt>
                <c:pt idx="339">
                  <c:v>621</c:v>
                </c:pt>
                <c:pt idx="340">
                  <c:v>621</c:v>
                </c:pt>
                <c:pt idx="341">
                  <c:v>621</c:v>
                </c:pt>
                <c:pt idx="342">
                  <c:v>621</c:v>
                </c:pt>
                <c:pt idx="343">
                  <c:v>621</c:v>
                </c:pt>
                <c:pt idx="344">
                  <c:v>621</c:v>
                </c:pt>
                <c:pt idx="345">
                  <c:v>621</c:v>
                </c:pt>
                <c:pt idx="346">
                  <c:v>621</c:v>
                </c:pt>
                <c:pt idx="347">
                  <c:v>621</c:v>
                </c:pt>
                <c:pt idx="348">
                  <c:v>621</c:v>
                </c:pt>
                <c:pt idx="349">
                  <c:v>621</c:v>
                </c:pt>
                <c:pt idx="350">
                  <c:v>621</c:v>
                </c:pt>
                <c:pt idx="351">
                  <c:v>621</c:v>
                </c:pt>
                <c:pt idx="352">
                  <c:v>621</c:v>
                </c:pt>
                <c:pt idx="353">
                  <c:v>621</c:v>
                </c:pt>
                <c:pt idx="354">
                  <c:v>621</c:v>
                </c:pt>
                <c:pt idx="355">
                  <c:v>621</c:v>
                </c:pt>
                <c:pt idx="356">
                  <c:v>621</c:v>
                </c:pt>
                <c:pt idx="357">
                  <c:v>621</c:v>
                </c:pt>
                <c:pt idx="358">
                  <c:v>621</c:v>
                </c:pt>
                <c:pt idx="359">
                  <c:v>621</c:v>
                </c:pt>
                <c:pt idx="360">
                  <c:v>621</c:v>
                </c:pt>
                <c:pt idx="361">
                  <c:v>621</c:v>
                </c:pt>
                <c:pt idx="362">
                  <c:v>621</c:v>
                </c:pt>
                <c:pt idx="363">
                  <c:v>621</c:v>
                </c:pt>
                <c:pt idx="364">
                  <c:v>621</c:v>
                </c:pt>
              </c:numCache>
            </c:numRef>
          </c:val>
          <c:smooth val="0"/>
        </c:ser>
        <c:ser>
          <c:idx val="4"/>
          <c:order val="4"/>
          <c:tx>
            <c:strRef>
              <c:f>Data!$P$5</c:f>
              <c:strCache>
                <c:ptCount val="1"/>
                <c:pt idx="0">
                  <c:v>Y2007</c:v>
                </c:pt>
              </c:strCache>
            </c:strRef>
          </c:tx>
          <c:spPr>
            <a:ln w="44450">
              <a:solidFill>
                <a:srgbClr val="FFC000"/>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Data!$P$6:$P$370</c:f>
              <c:numCache>
                <c:formatCode>General</c:formatCode>
                <c:ptCount val="365"/>
                <c:pt idx="0">
                  <c:v>628.91</c:v>
                </c:pt>
                <c:pt idx="1">
                  <c:v>629.36</c:v>
                </c:pt>
                <c:pt idx="2">
                  <c:v>629.16</c:v>
                </c:pt>
                <c:pt idx="3">
                  <c:v>628.85</c:v>
                </c:pt>
                <c:pt idx="4">
                  <c:v>628.71</c:v>
                </c:pt>
                <c:pt idx="5">
                  <c:v>629.02</c:v>
                </c:pt>
                <c:pt idx="6">
                  <c:v>629.53</c:v>
                </c:pt>
                <c:pt idx="7">
                  <c:v>630</c:v>
                </c:pt>
                <c:pt idx="8">
                  <c:v>630.49</c:v>
                </c:pt>
                <c:pt idx="9">
                  <c:v>630.41999999999996</c:v>
                </c:pt>
                <c:pt idx="10">
                  <c:v>630.02</c:v>
                </c:pt>
                <c:pt idx="11">
                  <c:v>629.54</c:v>
                </c:pt>
                <c:pt idx="12">
                  <c:v>628.96</c:v>
                </c:pt>
                <c:pt idx="13">
                  <c:v>628.58000000000004</c:v>
                </c:pt>
                <c:pt idx="14">
                  <c:v>628.44000000000005</c:v>
                </c:pt>
                <c:pt idx="15">
                  <c:v>628.33000000000004</c:v>
                </c:pt>
                <c:pt idx="16">
                  <c:v>628.24</c:v>
                </c:pt>
                <c:pt idx="17">
                  <c:v>628.17999999999995</c:v>
                </c:pt>
                <c:pt idx="18">
                  <c:v>628.19000000000005</c:v>
                </c:pt>
                <c:pt idx="19">
                  <c:v>628.41</c:v>
                </c:pt>
                <c:pt idx="20">
                  <c:v>628.73</c:v>
                </c:pt>
                <c:pt idx="21">
                  <c:v>628.92999999999995</c:v>
                </c:pt>
                <c:pt idx="22">
                  <c:v>629.25</c:v>
                </c:pt>
                <c:pt idx="23">
                  <c:v>629.27</c:v>
                </c:pt>
                <c:pt idx="24">
                  <c:v>629.17999999999995</c:v>
                </c:pt>
                <c:pt idx="25">
                  <c:v>629.19000000000005</c:v>
                </c:pt>
                <c:pt idx="26">
                  <c:v>629.44000000000005</c:v>
                </c:pt>
                <c:pt idx="27">
                  <c:v>629.70000000000005</c:v>
                </c:pt>
                <c:pt idx="28">
                  <c:v>629.66</c:v>
                </c:pt>
                <c:pt idx="29">
                  <c:v>629.46</c:v>
                </c:pt>
                <c:pt idx="30">
                  <c:v>629.04999999999995</c:v>
                </c:pt>
                <c:pt idx="31">
                  <c:v>628.91999999999996</c:v>
                </c:pt>
                <c:pt idx="32">
                  <c:v>629.03</c:v>
                </c:pt>
                <c:pt idx="33">
                  <c:v>629.14</c:v>
                </c:pt>
                <c:pt idx="34">
                  <c:v>629.13</c:v>
                </c:pt>
                <c:pt idx="35">
                  <c:v>629.24</c:v>
                </c:pt>
                <c:pt idx="36">
                  <c:v>629.25</c:v>
                </c:pt>
                <c:pt idx="37">
                  <c:v>629.32000000000005</c:v>
                </c:pt>
                <c:pt idx="38">
                  <c:v>629.38</c:v>
                </c:pt>
                <c:pt idx="39">
                  <c:v>629.44000000000005</c:v>
                </c:pt>
                <c:pt idx="40">
                  <c:v>629.41</c:v>
                </c:pt>
                <c:pt idx="41">
                  <c:v>629.39</c:v>
                </c:pt>
                <c:pt idx="42">
                  <c:v>629.38</c:v>
                </c:pt>
                <c:pt idx="43">
                  <c:v>629.41</c:v>
                </c:pt>
                <c:pt idx="44">
                  <c:v>629.5</c:v>
                </c:pt>
                <c:pt idx="45">
                  <c:v>629.52</c:v>
                </c:pt>
                <c:pt idx="46">
                  <c:v>629.54</c:v>
                </c:pt>
                <c:pt idx="47">
                  <c:v>629.57000000000005</c:v>
                </c:pt>
                <c:pt idx="48">
                  <c:v>629.54</c:v>
                </c:pt>
                <c:pt idx="49">
                  <c:v>629.5</c:v>
                </c:pt>
                <c:pt idx="50">
                  <c:v>629.47</c:v>
                </c:pt>
                <c:pt idx="51">
                  <c:v>629.53</c:v>
                </c:pt>
                <c:pt idx="52">
                  <c:v>629.72</c:v>
                </c:pt>
                <c:pt idx="53">
                  <c:v>629.71</c:v>
                </c:pt>
                <c:pt idx="54">
                  <c:v>629.71</c:v>
                </c:pt>
                <c:pt idx="55">
                  <c:v>629.80999999999995</c:v>
                </c:pt>
                <c:pt idx="56">
                  <c:v>629.79999999999995</c:v>
                </c:pt>
                <c:pt idx="57">
                  <c:v>629.75</c:v>
                </c:pt>
                <c:pt idx="58">
                  <c:v>629.75</c:v>
                </c:pt>
                <c:pt idx="59">
                  <c:v>629.99</c:v>
                </c:pt>
                <c:pt idx="60">
                  <c:v>630.39</c:v>
                </c:pt>
                <c:pt idx="61">
                  <c:v>630.66</c:v>
                </c:pt>
                <c:pt idx="62">
                  <c:v>630.41</c:v>
                </c:pt>
                <c:pt idx="63">
                  <c:v>629.91</c:v>
                </c:pt>
                <c:pt idx="64">
                  <c:v>629.61</c:v>
                </c:pt>
                <c:pt idx="65">
                  <c:v>629.64</c:v>
                </c:pt>
                <c:pt idx="66">
                  <c:v>629.79999999999995</c:v>
                </c:pt>
                <c:pt idx="67">
                  <c:v>629.91</c:v>
                </c:pt>
                <c:pt idx="68">
                  <c:v>630.08000000000004</c:v>
                </c:pt>
                <c:pt idx="69">
                  <c:v>630.22</c:v>
                </c:pt>
                <c:pt idx="70">
                  <c:v>630.29999999999995</c:v>
                </c:pt>
                <c:pt idx="71">
                  <c:v>630.35</c:v>
                </c:pt>
                <c:pt idx="72">
                  <c:v>630.36</c:v>
                </c:pt>
                <c:pt idx="73">
                  <c:v>630.44000000000005</c:v>
                </c:pt>
                <c:pt idx="74">
                  <c:v>630.54</c:v>
                </c:pt>
                <c:pt idx="75">
                  <c:v>630.78</c:v>
                </c:pt>
                <c:pt idx="76">
                  <c:v>630.78</c:v>
                </c:pt>
                <c:pt idx="77">
                  <c:v>630.97</c:v>
                </c:pt>
                <c:pt idx="78">
                  <c:v>630.83000000000004</c:v>
                </c:pt>
                <c:pt idx="79">
                  <c:v>630.9</c:v>
                </c:pt>
                <c:pt idx="80">
                  <c:v>630.77</c:v>
                </c:pt>
                <c:pt idx="81">
                  <c:v>630.77</c:v>
                </c:pt>
                <c:pt idx="82">
                  <c:v>630.77</c:v>
                </c:pt>
                <c:pt idx="83">
                  <c:v>630.91</c:v>
                </c:pt>
                <c:pt idx="84">
                  <c:v>630.88</c:v>
                </c:pt>
                <c:pt idx="85">
                  <c:v>630.83000000000004</c:v>
                </c:pt>
                <c:pt idx="86">
                  <c:v>630.82000000000005</c:v>
                </c:pt>
                <c:pt idx="87">
                  <c:v>630.84</c:v>
                </c:pt>
                <c:pt idx="88">
                  <c:v>630.88</c:v>
                </c:pt>
                <c:pt idx="89">
                  <c:v>631</c:v>
                </c:pt>
                <c:pt idx="90">
                  <c:v>631.29</c:v>
                </c:pt>
                <c:pt idx="91">
                  <c:v>631.36</c:v>
                </c:pt>
                <c:pt idx="92">
                  <c:v>631.36</c:v>
                </c:pt>
                <c:pt idx="93">
                  <c:v>631.39</c:v>
                </c:pt>
                <c:pt idx="94">
                  <c:v>631.5</c:v>
                </c:pt>
                <c:pt idx="95">
                  <c:v>631.55999999999995</c:v>
                </c:pt>
                <c:pt idx="96">
                  <c:v>631.62</c:v>
                </c:pt>
                <c:pt idx="97">
                  <c:v>631.76</c:v>
                </c:pt>
                <c:pt idx="98">
                  <c:v>631.75</c:v>
                </c:pt>
                <c:pt idx="99">
                  <c:v>631.79999999999995</c:v>
                </c:pt>
                <c:pt idx="100">
                  <c:v>631.85</c:v>
                </c:pt>
                <c:pt idx="101">
                  <c:v>631.85</c:v>
                </c:pt>
                <c:pt idx="102">
                  <c:v>631.83000000000004</c:v>
                </c:pt>
                <c:pt idx="103">
                  <c:v>632</c:v>
                </c:pt>
                <c:pt idx="104">
                  <c:v>632.36</c:v>
                </c:pt>
                <c:pt idx="105">
                  <c:v>632.57000000000005</c:v>
                </c:pt>
                <c:pt idx="106">
                  <c:v>632.64</c:v>
                </c:pt>
                <c:pt idx="107">
                  <c:v>632.38</c:v>
                </c:pt>
                <c:pt idx="108">
                  <c:v>632.38</c:v>
                </c:pt>
                <c:pt idx="109">
                  <c:v>632.39</c:v>
                </c:pt>
                <c:pt idx="110">
                  <c:v>632.49</c:v>
                </c:pt>
                <c:pt idx="111">
                  <c:v>632.59</c:v>
                </c:pt>
                <c:pt idx="112">
                  <c:v>632.67999999999995</c:v>
                </c:pt>
                <c:pt idx="113">
                  <c:v>632.69000000000005</c:v>
                </c:pt>
                <c:pt idx="114">
                  <c:v>632.66</c:v>
                </c:pt>
                <c:pt idx="115">
                  <c:v>632.63</c:v>
                </c:pt>
                <c:pt idx="116">
                  <c:v>632.66</c:v>
                </c:pt>
                <c:pt idx="117">
                  <c:v>632.79</c:v>
                </c:pt>
                <c:pt idx="118">
                  <c:v>632.88</c:v>
                </c:pt>
                <c:pt idx="119">
                  <c:v>632.80999999999995</c:v>
                </c:pt>
                <c:pt idx="120">
                  <c:v>632.71</c:v>
                </c:pt>
                <c:pt idx="121">
                  <c:v>632.61</c:v>
                </c:pt>
                <c:pt idx="122">
                  <c:v>632.55999999999995</c:v>
                </c:pt>
                <c:pt idx="123">
                  <c:v>632.46</c:v>
                </c:pt>
                <c:pt idx="124">
                  <c:v>632.46</c:v>
                </c:pt>
                <c:pt idx="125">
                  <c:v>632.54999999999995</c:v>
                </c:pt>
                <c:pt idx="126">
                  <c:v>632.5</c:v>
                </c:pt>
                <c:pt idx="127">
                  <c:v>632.41999999999996</c:v>
                </c:pt>
                <c:pt idx="128">
                  <c:v>632.35</c:v>
                </c:pt>
                <c:pt idx="129">
                  <c:v>632.22</c:v>
                </c:pt>
                <c:pt idx="130">
                  <c:v>632.12</c:v>
                </c:pt>
                <c:pt idx="131">
                  <c:v>632.23</c:v>
                </c:pt>
                <c:pt idx="132">
                  <c:v>632.35</c:v>
                </c:pt>
                <c:pt idx="133">
                  <c:v>632.23</c:v>
                </c:pt>
                <c:pt idx="134">
                  <c:v>632.1</c:v>
                </c:pt>
                <c:pt idx="135">
                  <c:v>632.01</c:v>
                </c:pt>
                <c:pt idx="136">
                  <c:v>631.89</c:v>
                </c:pt>
                <c:pt idx="137">
                  <c:v>631.75</c:v>
                </c:pt>
                <c:pt idx="138">
                  <c:v>631.79</c:v>
                </c:pt>
                <c:pt idx="139">
                  <c:v>631.84</c:v>
                </c:pt>
                <c:pt idx="140">
                  <c:v>631.66999999999996</c:v>
                </c:pt>
                <c:pt idx="141">
                  <c:v>631.69000000000005</c:v>
                </c:pt>
                <c:pt idx="142">
                  <c:v>631.17999999999995</c:v>
                </c:pt>
                <c:pt idx="143">
                  <c:v>630.89</c:v>
                </c:pt>
                <c:pt idx="144">
                  <c:v>630.61</c:v>
                </c:pt>
                <c:pt idx="145">
                  <c:v>630.61</c:v>
                </c:pt>
                <c:pt idx="146">
                  <c:v>630.73</c:v>
                </c:pt>
                <c:pt idx="147">
                  <c:v>630.45000000000005</c:v>
                </c:pt>
                <c:pt idx="148">
                  <c:v>630.16999999999996</c:v>
                </c:pt>
                <c:pt idx="149">
                  <c:v>629.97</c:v>
                </c:pt>
                <c:pt idx="150">
                  <c:v>629.84</c:v>
                </c:pt>
                <c:pt idx="151">
                  <c:v>629.70000000000005</c:v>
                </c:pt>
                <c:pt idx="152">
                  <c:v>629.9</c:v>
                </c:pt>
                <c:pt idx="153">
                  <c:v>630.04999999999995</c:v>
                </c:pt>
                <c:pt idx="154">
                  <c:v>629.84</c:v>
                </c:pt>
                <c:pt idx="155">
                  <c:v>629.67999999999995</c:v>
                </c:pt>
                <c:pt idx="156">
                  <c:v>629.48</c:v>
                </c:pt>
                <c:pt idx="157">
                  <c:v>629.39</c:v>
                </c:pt>
                <c:pt idx="158">
                  <c:v>629.30999999999995</c:v>
                </c:pt>
                <c:pt idx="159">
                  <c:v>629.48</c:v>
                </c:pt>
                <c:pt idx="160">
                  <c:v>629.64</c:v>
                </c:pt>
                <c:pt idx="161">
                  <c:v>629.51</c:v>
                </c:pt>
                <c:pt idx="162">
                  <c:v>629.38</c:v>
                </c:pt>
                <c:pt idx="163">
                  <c:v>629.27</c:v>
                </c:pt>
                <c:pt idx="164">
                  <c:v>629.22</c:v>
                </c:pt>
                <c:pt idx="165">
                  <c:v>629.19000000000005</c:v>
                </c:pt>
                <c:pt idx="166">
                  <c:v>629.37</c:v>
                </c:pt>
                <c:pt idx="167">
                  <c:v>629.53</c:v>
                </c:pt>
                <c:pt idx="168">
                  <c:v>629.29999999999995</c:v>
                </c:pt>
                <c:pt idx="169">
                  <c:v>629.24</c:v>
                </c:pt>
                <c:pt idx="170">
                  <c:v>629.23</c:v>
                </c:pt>
                <c:pt idx="171">
                  <c:v>629.25</c:v>
                </c:pt>
                <c:pt idx="172">
                  <c:v>629.16</c:v>
                </c:pt>
                <c:pt idx="173">
                  <c:v>629.23</c:v>
                </c:pt>
                <c:pt idx="174">
                  <c:v>629.32000000000005</c:v>
                </c:pt>
                <c:pt idx="175">
                  <c:v>629.12</c:v>
                </c:pt>
                <c:pt idx="176">
                  <c:v>628.92999999999995</c:v>
                </c:pt>
                <c:pt idx="177">
                  <c:v>628.82000000000005</c:v>
                </c:pt>
                <c:pt idx="178">
                  <c:v>628.69000000000005</c:v>
                </c:pt>
                <c:pt idx="179">
                  <c:v>628.64</c:v>
                </c:pt>
                <c:pt idx="180">
                  <c:v>628.87</c:v>
                </c:pt>
                <c:pt idx="181">
                  <c:v>628.95000000000005</c:v>
                </c:pt>
                <c:pt idx="182">
                  <c:v>628.92999999999995</c:v>
                </c:pt>
                <c:pt idx="183">
                  <c:v>628.87</c:v>
                </c:pt>
                <c:pt idx="184">
                  <c:v>628.85</c:v>
                </c:pt>
                <c:pt idx="185">
                  <c:v>628.67999999999995</c:v>
                </c:pt>
                <c:pt idx="186">
                  <c:v>628.53</c:v>
                </c:pt>
                <c:pt idx="187">
                  <c:v>628.62</c:v>
                </c:pt>
                <c:pt idx="188">
                  <c:v>628.78</c:v>
                </c:pt>
                <c:pt idx="189">
                  <c:v>628.74</c:v>
                </c:pt>
                <c:pt idx="190">
                  <c:v>628.69000000000005</c:v>
                </c:pt>
                <c:pt idx="191">
                  <c:v>628.62</c:v>
                </c:pt>
                <c:pt idx="192">
                  <c:v>628.63</c:v>
                </c:pt>
                <c:pt idx="193">
                  <c:v>628.72</c:v>
                </c:pt>
                <c:pt idx="194">
                  <c:v>628.83000000000004</c:v>
                </c:pt>
                <c:pt idx="195">
                  <c:v>628.96</c:v>
                </c:pt>
                <c:pt idx="196">
                  <c:v>629.19000000000005</c:v>
                </c:pt>
                <c:pt idx="197">
                  <c:v>629.25</c:v>
                </c:pt>
                <c:pt idx="198">
                  <c:v>629.26</c:v>
                </c:pt>
                <c:pt idx="199">
                  <c:v>629.4</c:v>
                </c:pt>
                <c:pt idx="200">
                  <c:v>629.57000000000005</c:v>
                </c:pt>
                <c:pt idx="201">
                  <c:v>629.75</c:v>
                </c:pt>
                <c:pt idx="202">
                  <c:v>629.88</c:v>
                </c:pt>
                <c:pt idx="203">
                  <c:v>629.75</c:v>
                </c:pt>
                <c:pt idx="204">
                  <c:v>629.57000000000005</c:v>
                </c:pt>
                <c:pt idx="205">
                  <c:v>629.38</c:v>
                </c:pt>
                <c:pt idx="206">
                  <c:v>629.22</c:v>
                </c:pt>
                <c:pt idx="207">
                  <c:v>629.15</c:v>
                </c:pt>
                <c:pt idx="208">
                  <c:v>629.28</c:v>
                </c:pt>
                <c:pt idx="209">
                  <c:v>629.41999999999996</c:v>
                </c:pt>
                <c:pt idx="210">
                  <c:v>629.36</c:v>
                </c:pt>
                <c:pt idx="211">
                  <c:v>629.20000000000005</c:v>
                </c:pt>
                <c:pt idx="212">
                  <c:v>628.99</c:v>
                </c:pt>
                <c:pt idx="213">
                  <c:v>628.82000000000005</c:v>
                </c:pt>
                <c:pt idx="214">
                  <c:v>628.65</c:v>
                </c:pt>
                <c:pt idx="215">
                  <c:v>628.70000000000005</c:v>
                </c:pt>
                <c:pt idx="216">
                  <c:v>628.77</c:v>
                </c:pt>
                <c:pt idx="217">
                  <c:v>628.58000000000004</c:v>
                </c:pt>
                <c:pt idx="218">
                  <c:v>628.38</c:v>
                </c:pt>
                <c:pt idx="219">
                  <c:v>628.19000000000005</c:v>
                </c:pt>
                <c:pt idx="220">
                  <c:v>627.97</c:v>
                </c:pt>
                <c:pt idx="221">
                  <c:v>627.78</c:v>
                </c:pt>
                <c:pt idx="222">
                  <c:v>627.75</c:v>
                </c:pt>
                <c:pt idx="223">
                  <c:v>627.80999999999995</c:v>
                </c:pt>
                <c:pt idx="224">
                  <c:v>627.58000000000004</c:v>
                </c:pt>
                <c:pt idx="225">
                  <c:v>627.35</c:v>
                </c:pt>
                <c:pt idx="226">
                  <c:v>627.12</c:v>
                </c:pt>
                <c:pt idx="227">
                  <c:v>626.9</c:v>
                </c:pt>
                <c:pt idx="228">
                  <c:v>626.76</c:v>
                </c:pt>
                <c:pt idx="229">
                  <c:v>626.88</c:v>
                </c:pt>
                <c:pt idx="230">
                  <c:v>626.91</c:v>
                </c:pt>
                <c:pt idx="231">
                  <c:v>626.69000000000005</c:v>
                </c:pt>
                <c:pt idx="232">
                  <c:v>626.54999999999995</c:v>
                </c:pt>
                <c:pt idx="233">
                  <c:v>626.33000000000004</c:v>
                </c:pt>
                <c:pt idx="234">
                  <c:v>626.11</c:v>
                </c:pt>
                <c:pt idx="235">
                  <c:v>625.92999999999995</c:v>
                </c:pt>
                <c:pt idx="236">
                  <c:v>626.04999999999995</c:v>
                </c:pt>
                <c:pt idx="237">
                  <c:v>626.19000000000005</c:v>
                </c:pt>
                <c:pt idx="238">
                  <c:v>626.03</c:v>
                </c:pt>
                <c:pt idx="239">
                  <c:v>625.91</c:v>
                </c:pt>
                <c:pt idx="240">
                  <c:v>625.87</c:v>
                </c:pt>
                <c:pt idx="241">
                  <c:v>625.79999999999995</c:v>
                </c:pt>
                <c:pt idx="242">
                  <c:v>625.71</c:v>
                </c:pt>
                <c:pt idx="243">
                  <c:v>625.97</c:v>
                </c:pt>
                <c:pt idx="244">
                  <c:v>626.15</c:v>
                </c:pt>
                <c:pt idx="245">
                  <c:v>626.09</c:v>
                </c:pt>
                <c:pt idx="246">
                  <c:v>625.9</c:v>
                </c:pt>
                <c:pt idx="247">
                  <c:v>625.79</c:v>
                </c:pt>
                <c:pt idx="248">
                  <c:v>625.63</c:v>
                </c:pt>
                <c:pt idx="249">
                  <c:v>625.54999999999995</c:v>
                </c:pt>
                <c:pt idx="250">
                  <c:v>625.64</c:v>
                </c:pt>
                <c:pt idx="251">
                  <c:v>625.74</c:v>
                </c:pt>
                <c:pt idx="252">
                  <c:v>625.44000000000005</c:v>
                </c:pt>
                <c:pt idx="253">
                  <c:v>625.14</c:v>
                </c:pt>
                <c:pt idx="254">
                  <c:v>624.87</c:v>
                </c:pt>
                <c:pt idx="255">
                  <c:v>624.66999999999996</c:v>
                </c:pt>
                <c:pt idx="256">
                  <c:v>624.53</c:v>
                </c:pt>
                <c:pt idx="257">
                  <c:v>624.80999999999995</c:v>
                </c:pt>
                <c:pt idx="258">
                  <c:v>625.15</c:v>
                </c:pt>
                <c:pt idx="259">
                  <c:v>624.85</c:v>
                </c:pt>
                <c:pt idx="260">
                  <c:v>624.67999999999995</c:v>
                </c:pt>
                <c:pt idx="261">
                  <c:v>624.58000000000004</c:v>
                </c:pt>
                <c:pt idx="262">
                  <c:v>624.30999999999995</c:v>
                </c:pt>
                <c:pt idx="263">
                  <c:v>623.99</c:v>
                </c:pt>
                <c:pt idx="264">
                  <c:v>624.02</c:v>
                </c:pt>
                <c:pt idx="265">
                  <c:v>624.11</c:v>
                </c:pt>
                <c:pt idx="266">
                  <c:v>623.88</c:v>
                </c:pt>
                <c:pt idx="267">
                  <c:v>623.71</c:v>
                </c:pt>
                <c:pt idx="268">
                  <c:v>623.54</c:v>
                </c:pt>
                <c:pt idx="269">
                  <c:v>623.45000000000005</c:v>
                </c:pt>
                <c:pt idx="270">
                  <c:v>623.36</c:v>
                </c:pt>
                <c:pt idx="271">
                  <c:v>623.44000000000005</c:v>
                </c:pt>
                <c:pt idx="272">
                  <c:v>623.51</c:v>
                </c:pt>
                <c:pt idx="273">
                  <c:v>623.28</c:v>
                </c:pt>
                <c:pt idx="274">
                  <c:v>623.1</c:v>
                </c:pt>
                <c:pt idx="275">
                  <c:v>622.89</c:v>
                </c:pt>
                <c:pt idx="276">
                  <c:v>622.74</c:v>
                </c:pt>
                <c:pt idx="277">
                  <c:v>622.63</c:v>
                </c:pt>
                <c:pt idx="278">
                  <c:v>622.75</c:v>
                </c:pt>
                <c:pt idx="279">
                  <c:v>622.82000000000005</c:v>
                </c:pt>
                <c:pt idx="280">
                  <c:v>622.59</c:v>
                </c:pt>
                <c:pt idx="281">
                  <c:v>622.38</c:v>
                </c:pt>
                <c:pt idx="282">
                  <c:v>622.20000000000005</c:v>
                </c:pt>
                <c:pt idx="283">
                  <c:v>622.04999999999995</c:v>
                </c:pt>
                <c:pt idx="284">
                  <c:v>621.92999999999995</c:v>
                </c:pt>
                <c:pt idx="285">
                  <c:v>622.14</c:v>
                </c:pt>
                <c:pt idx="286">
                  <c:v>622.36</c:v>
                </c:pt>
                <c:pt idx="287">
                  <c:v>622.16</c:v>
                </c:pt>
                <c:pt idx="288">
                  <c:v>621.80999999999995</c:v>
                </c:pt>
                <c:pt idx="289">
                  <c:v>621.75</c:v>
                </c:pt>
                <c:pt idx="290">
                  <c:v>621.88</c:v>
                </c:pt>
                <c:pt idx="291">
                  <c:v>621.98</c:v>
                </c:pt>
                <c:pt idx="292">
                  <c:v>622.23</c:v>
                </c:pt>
                <c:pt idx="293">
                  <c:v>622.33000000000004</c:v>
                </c:pt>
                <c:pt idx="294">
                  <c:v>622.26</c:v>
                </c:pt>
                <c:pt idx="295">
                  <c:v>622.39</c:v>
                </c:pt>
                <c:pt idx="296">
                  <c:v>622.44000000000005</c:v>
                </c:pt>
                <c:pt idx="297">
                  <c:v>622.54</c:v>
                </c:pt>
                <c:pt idx="298">
                  <c:v>622.45000000000005</c:v>
                </c:pt>
                <c:pt idx="299">
                  <c:v>622.61</c:v>
                </c:pt>
                <c:pt idx="300">
                  <c:v>622.74</c:v>
                </c:pt>
                <c:pt idx="301">
                  <c:v>622.55999999999995</c:v>
                </c:pt>
                <c:pt idx="302">
                  <c:v>622.39</c:v>
                </c:pt>
                <c:pt idx="303">
                  <c:v>622.21</c:v>
                </c:pt>
                <c:pt idx="304">
                  <c:v>622.12</c:v>
                </c:pt>
                <c:pt idx="305">
                  <c:v>622.03</c:v>
                </c:pt>
                <c:pt idx="306">
                  <c:v>622.13</c:v>
                </c:pt>
                <c:pt idx="307">
                  <c:v>622.24</c:v>
                </c:pt>
                <c:pt idx="308">
                  <c:v>622.04999999999995</c:v>
                </c:pt>
                <c:pt idx="309">
                  <c:v>621.89</c:v>
                </c:pt>
                <c:pt idx="310">
                  <c:v>621.75</c:v>
                </c:pt>
                <c:pt idx="311">
                  <c:v>621.94000000000005</c:v>
                </c:pt>
                <c:pt idx="312">
                  <c:v>622.08000000000004</c:v>
                </c:pt>
                <c:pt idx="313">
                  <c:v>622.48</c:v>
                </c:pt>
                <c:pt idx="314">
                  <c:v>622.21</c:v>
                </c:pt>
                <c:pt idx="315">
                  <c:v>622.54999999999995</c:v>
                </c:pt>
                <c:pt idx="316">
                  <c:v>622.29999999999995</c:v>
                </c:pt>
                <c:pt idx="317">
                  <c:v>621.91</c:v>
                </c:pt>
                <c:pt idx="318">
                  <c:v>621.85</c:v>
                </c:pt>
                <c:pt idx="319">
                  <c:v>621.96</c:v>
                </c:pt>
                <c:pt idx="320">
                  <c:v>622.33000000000004</c:v>
                </c:pt>
                <c:pt idx="321">
                  <c:v>622.58000000000004</c:v>
                </c:pt>
                <c:pt idx="322">
                  <c:v>622.29999999999995</c:v>
                </c:pt>
                <c:pt idx="323">
                  <c:v>621.96</c:v>
                </c:pt>
                <c:pt idx="324">
                  <c:v>621.86</c:v>
                </c:pt>
                <c:pt idx="325">
                  <c:v>621.96</c:v>
                </c:pt>
                <c:pt idx="326">
                  <c:v>621.9</c:v>
                </c:pt>
                <c:pt idx="327">
                  <c:v>622.16</c:v>
                </c:pt>
                <c:pt idx="328">
                  <c:v>622.16</c:v>
                </c:pt>
                <c:pt idx="329">
                  <c:v>622.36</c:v>
                </c:pt>
                <c:pt idx="330">
                  <c:v>622.35</c:v>
                </c:pt>
                <c:pt idx="331">
                  <c:v>622.23</c:v>
                </c:pt>
                <c:pt idx="332">
                  <c:v>622.28</c:v>
                </c:pt>
                <c:pt idx="333">
                  <c:v>622.25</c:v>
                </c:pt>
                <c:pt idx="334">
                  <c:v>622.16</c:v>
                </c:pt>
                <c:pt idx="335">
                  <c:v>622.21</c:v>
                </c:pt>
                <c:pt idx="336">
                  <c:v>622.08000000000004</c:v>
                </c:pt>
                <c:pt idx="337">
                  <c:v>622.07000000000005</c:v>
                </c:pt>
                <c:pt idx="338">
                  <c:v>622.04</c:v>
                </c:pt>
                <c:pt idx="339">
                  <c:v>621.97</c:v>
                </c:pt>
                <c:pt idx="340">
                  <c:v>621.9</c:v>
                </c:pt>
                <c:pt idx="341">
                  <c:v>622.01</c:v>
                </c:pt>
                <c:pt idx="342">
                  <c:v>622.07000000000005</c:v>
                </c:pt>
                <c:pt idx="343">
                  <c:v>621.86</c:v>
                </c:pt>
                <c:pt idx="344">
                  <c:v>621.84</c:v>
                </c:pt>
                <c:pt idx="345">
                  <c:v>621.86</c:v>
                </c:pt>
                <c:pt idx="346">
                  <c:v>621.9</c:v>
                </c:pt>
                <c:pt idx="347">
                  <c:v>621.92999999999995</c:v>
                </c:pt>
                <c:pt idx="348">
                  <c:v>622.09</c:v>
                </c:pt>
                <c:pt idx="349">
                  <c:v>622.17999999999995</c:v>
                </c:pt>
                <c:pt idx="350">
                  <c:v>622.41</c:v>
                </c:pt>
                <c:pt idx="351">
                  <c:v>622.46</c:v>
                </c:pt>
                <c:pt idx="352">
                  <c:v>622.51</c:v>
                </c:pt>
                <c:pt idx="353">
                  <c:v>622.58000000000004</c:v>
                </c:pt>
                <c:pt idx="354">
                  <c:v>622.63</c:v>
                </c:pt>
                <c:pt idx="355">
                  <c:v>622.69000000000005</c:v>
                </c:pt>
                <c:pt idx="356">
                  <c:v>622.85</c:v>
                </c:pt>
                <c:pt idx="357">
                  <c:v>622.99</c:v>
                </c:pt>
                <c:pt idx="358">
                  <c:v>623.20000000000005</c:v>
                </c:pt>
                <c:pt idx="359">
                  <c:v>623.20000000000005</c:v>
                </c:pt>
                <c:pt idx="360">
                  <c:v>623.41</c:v>
                </c:pt>
                <c:pt idx="361">
                  <c:v>623.65</c:v>
                </c:pt>
                <c:pt idx="362">
                  <c:v>624.37</c:v>
                </c:pt>
                <c:pt idx="363">
                  <c:v>625.16999999999996</c:v>
                </c:pt>
                <c:pt idx="364">
                  <c:v>625.83000000000004</c:v>
                </c:pt>
              </c:numCache>
            </c:numRef>
          </c:val>
          <c:smooth val="0"/>
        </c:ser>
        <c:ser>
          <c:idx val="5"/>
          <c:order val="5"/>
          <c:tx>
            <c:strRef>
              <c:f>Data!$Q$5</c:f>
              <c:strCache>
                <c:ptCount val="1"/>
                <c:pt idx="0">
                  <c:v>Y2011</c:v>
                </c:pt>
              </c:strCache>
            </c:strRef>
          </c:tx>
          <c:spPr>
            <a:ln w="44450">
              <a:solidFill>
                <a:schemeClr val="tx1"/>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Data!$Q$6:$Q$370</c:f>
              <c:numCache>
                <c:formatCode>General</c:formatCode>
                <c:ptCount val="365"/>
                <c:pt idx="0">
                  <c:v>629.12</c:v>
                </c:pt>
                <c:pt idx="1">
                  <c:v>629.52</c:v>
                </c:pt>
                <c:pt idx="2">
                  <c:v>629.64</c:v>
                </c:pt>
                <c:pt idx="3">
                  <c:v>629.52</c:v>
                </c:pt>
                <c:pt idx="4">
                  <c:v>629.49</c:v>
                </c:pt>
                <c:pt idx="5">
                  <c:v>629.44000000000005</c:v>
                </c:pt>
                <c:pt idx="6">
                  <c:v>629.34</c:v>
                </c:pt>
                <c:pt idx="7">
                  <c:v>629.52</c:v>
                </c:pt>
                <c:pt idx="8">
                  <c:v>629.69000000000005</c:v>
                </c:pt>
                <c:pt idx="9">
                  <c:v>629.23</c:v>
                </c:pt>
                <c:pt idx="10">
                  <c:v>628.79999999999995</c:v>
                </c:pt>
                <c:pt idx="11">
                  <c:v>628.36</c:v>
                </c:pt>
                <c:pt idx="12">
                  <c:v>628.16999999999996</c:v>
                </c:pt>
                <c:pt idx="13">
                  <c:v>628.05999999999995</c:v>
                </c:pt>
                <c:pt idx="14">
                  <c:v>628.30999999999995</c:v>
                </c:pt>
                <c:pt idx="15">
                  <c:v>628.58000000000004</c:v>
                </c:pt>
                <c:pt idx="16">
                  <c:v>628.5</c:v>
                </c:pt>
                <c:pt idx="17">
                  <c:v>628.41999999999996</c:v>
                </c:pt>
                <c:pt idx="18">
                  <c:v>628.41</c:v>
                </c:pt>
                <c:pt idx="19">
                  <c:v>628.37</c:v>
                </c:pt>
                <c:pt idx="20">
                  <c:v>628.36</c:v>
                </c:pt>
                <c:pt idx="21">
                  <c:v>628.41999999999996</c:v>
                </c:pt>
                <c:pt idx="22">
                  <c:v>628.45000000000005</c:v>
                </c:pt>
                <c:pt idx="23">
                  <c:v>628.45000000000005</c:v>
                </c:pt>
                <c:pt idx="24">
                  <c:v>628.25</c:v>
                </c:pt>
                <c:pt idx="25">
                  <c:v>628.21</c:v>
                </c:pt>
                <c:pt idx="26">
                  <c:v>628.34</c:v>
                </c:pt>
                <c:pt idx="27">
                  <c:v>628.42999999999995</c:v>
                </c:pt>
                <c:pt idx="28">
                  <c:v>628.61</c:v>
                </c:pt>
                <c:pt idx="29">
                  <c:v>628.75</c:v>
                </c:pt>
                <c:pt idx="30">
                  <c:v>628.79999999999995</c:v>
                </c:pt>
                <c:pt idx="31">
                  <c:v>628.91999999999996</c:v>
                </c:pt>
                <c:pt idx="32">
                  <c:v>629.6</c:v>
                </c:pt>
                <c:pt idx="33">
                  <c:v>629.6</c:v>
                </c:pt>
                <c:pt idx="34">
                  <c:v>630.04</c:v>
                </c:pt>
                <c:pt idx="35">
                  <c:v>630.89</c:v>
                </c:pt>
                <c:pt idx="36">
                  <c:v>631.21</c:v>
                </c:pt>
                <c:pt idx="37">
                  <c:v>631</c:v>
                </c:pt>
                <c:pt idx="38">
                  <c:v>630.57000000000005</c:v>
                </c:pt>
                <c:pt idx="39">
                  <c:v>630.09</c:v>
                </c:pt>
                <c:pt idx="40">
                  <c:v>629.72</c:v>
                </c:pt>
                <c:pt idx="41">
                  <c:v>629.71</c:v>
                </c:pt>
                <c:pt idx="42">
                  <c:v>629</c:v>
                </c:pt>
                <c:pt idx="43">
                  <c:v>629.78</c:v>
                </c:pt>
                <c:pt idx="44">
                  <c:v>629.62</c:v>
                </c:pt>
                <c:pt idx="45">
                  <c:v>629.52</c:v>
                </c:pt>
                <c:pt idx="46">
                  <c:v>629.61</c:v>
                </c:pt>
                <c:pt idx="47">
                  <c:v>629.63</c:v>
                </c:pt>
                <c:pt idx="48">
                  <c:v>629.66999999999996</c:v>
                </c:pt>
                <c:pt idx="49">
                  <c:v>629.87</c:v>
                </c:pt>
                <c:pt idx="50">
                  <c:v>630.07000000000005</c:v>
                </c:pt>
                <c:pt idx="51">
                  <c:v>629.91</c:v>
                </c:pt>
                <c:pt idx="52">
                  <c:v>629.79</c:v>
                </c:pt>
                <c:pt idx="53">
                  <c:v>629.87</c:v>
                </c:pt>
                <c:pt idx="54">
                  <c:v>629.91999999999996</c:v>
                </c:pt>
                <c:pt idx="55">
                  <c:v>630.11</c:v>
                </c:pt>
                <c:pt idx="56">
                  <c:v>630.37</c:v>
                </c:pt>
                <c:pt idx="57">
                  <c:v>630.54999999999995</c:v>
                </c:pt>
                <c:pt idx="58">
                  <c:v>630.70000000000005</c:v>
                </c:pt>
                <c:pt idx="59">
                  <c:v>630.84</c:v>
                </c:pt>
                <c:pt idx="60">
                  <c:v>631.07000000000005</c:v>
                </c:pt>
                <c:pt idx="61">
                  <c:v>630.85</c:v>
                </c:pt>
                <c:pt idx="62">
                  <c:v>630.69000000000005</c:v>
                </c:pt>
                <c:pt idx="63">
                  <c:v>631.12</c:v>
                </c:pt>
                <c:pt idx="64">
                  <c:v>631.76</c:v>
                </c:pt>
                <c:pt idx="65">
                  <c:v>631.54999999999995</c:v>
                </c:pt>
                <c:pt idx="66">
                  <c:v>631.20000000000005</c:v>
                </c:pt>
                <c:pt idx="67">
                  <c:v>631.53</c:v>
                </c:pt>
                <c:pt idx="68">
                  <c:v>632.35</c:v>
                </c:pt>
                <c:pt idx="69">
                  <c:v>632.42999999999995</c:v>
                </c:pt>
                <c:pt idx="70">
                  <c:v>632.41</c:v>
                </c:pt>
                <c:pt idx="71">
                  <c:v>632.38</c:v>
                </c:pt>
                <c:pt idx="72">
                  <c:v>632.22</c:v>
                </c:pt>
                <c:pt idx="73">
                  <c:v>632.42999999999995</c:v>
                </c:pt>
                <c:pt idx="74">
                  <c:v>632.62</c:v>
                </c:pt>
                <c:pt idx="75">
                  <c:v>632.29</c:v>
                </c:pt>
                <c:pt idx="76">
                  <c:v>632.11</c:v>
                </c:pt>
                <c:pt idx="77">
                  <c:v>632.79999999999995</c:v>
                </c:pt>
                <c:pt idx="78">
                  <c:v>633.12</c:v>
                </c:pt>
                <c:pt idx="79">
                  <c:v>632.63</c:v>
                </c:pt>
                <c:pt idx="80">
                  <c:v>632.16</c:v>
                </c:pt>
                <c:pt idx="81">
                  <c:v>632.04999999999995</c:v>
                </c:pt>
                <c:pt idx="82">
                  <c:v>632.08000000000004</c:v>
                </c:pt>
                <c:pt idx="83">
                  <c:v>632</c:v>
                </c:pt>
                <c:pt idx="84">
                  <c:v>632.47</c:v>
                </c:pt>
                <c:pt idx="85">
                  <c:v>633.04</c:v>
                </c:pt>
                <c:pt idx="86">
                  <c:v>633.38</c:v>
                </c:pt>
                <c:pt idx="87">
                  <c:v>633.45000000000005</c:v>
                </c:pt>
                <c:pt idx="88">
                  <c:v>633.07000000000005</c:v>
                </c:pt>
                <c:pt idx="89">
                  <c:v>632.91999999999996</c:v>
                </c:pt>
                <c:pt idx="90">
                  <c:v>632.70000000000005</c:v>
                </c:pt>
                <c:pt idx="91">
                  <c:v>632.96</c:v>
                </c:pt>
                <c:pt idx="92">
                  <c:v>633.20000000000005</c:v>
                </c:pt>
                <c:pt idx="93">
                  <c:v>633.27</c:v>
                </c:pt>
                <c:pt idx="94">
                  <c:v>633.28</c:v>
                </c:pt>
                <c:pt idx="95">
                  <c:v>633.38</c:v>
                </c:pt>
                <c:pt idx="96">
                  <c:v>633.29</c:v>
                </c:pt>
                <c:pt idx="97">
                  <c:v>633.23</c:v>
                </c:pt>
                <c:pt idx="98">
                  <c:v>633.41999999999996</c:v>
                </c:pt>
                <c:pt idx="99">
                  <c:v>633.41</c:v>
                </c:pt>
                <c:pt idx="100">
                  <c:v>633.30999999999995</c:v>
                </c:pt>
                <c:pt idx="101">
                  <c:v>633.21</c:v>
                </c:pt>
                <c:pt idx="102">
                  <c:v>633.17999999999995</c:v>
                </c:pt>
                <c:pt idx="103">
                  <c:v>633.17999999999995</c:v>
                </c:pt>
                <c:pt idx="104">
                  <c:v>633.05999999999995</c:v>
                </c:pt>
                <c:pt idx="105">
                  <c:v>633.59</c:v>
                </c:pt>
                <c:pt idx="106">
                  <c:v>634.42999999999995</c:v>
                </c:pt>
                <c:pt idx="107">
                  <c:v>634.55999999999995</c:v>
                </c:pt>
                <c:pt idx="108">
                  <c:v>633.88</c:v>
                </c:pt>
                <c:pt idx="109">
                  <c:v>633.54</c:v>
                </c:pt>
                <c:pt idx="110">
                  <c:v>633.08000000000004</c:v>
                </c:pt>
                <c:pt idx="111">
                  <c:v>632.77</c:v>
                </c:pt>
                <c:pt idx="112">
                  <c:v>633.34</c:v>
                </c:pt>
                <c:pt idx="113">
                  <c:v>633.75</c:v>
                </c:pt>
                <c:pt idx="114">
                  <c:v>633.6</c:v>
                </c:pt>
                <c:pt idx="115">
                  <c:v>633.38</c:v>
                </c:pt>
                <c:pt idx="116">
                  <c:v>633.09</c:v>
                </c:pt>
                <c:pt idx="117">
                  <c:v>632.66999999999996</c:v>
                </c:pt>
                <c:pt idx="118">
                  <c:v>632.08000000000004</c:v>
                </c:pt>
                <c:pt idx="119">
                  <c:v>632.27</c:v>
                </c:pt>
                <c:pt idx="120">
                  <c:v>632.75</c:v>
                </c:pt>
                <c:pt idx="121">
                  <c:v>632.70000000000005</c:v>
                </c:pt>
                <c:pt idx="122">
                  <c:v>632.66999999999996</c:v>
                </c:pt>
                <c:pt idx="123">
                  <c:v>632.9</c:v>
                </c:pt>
                <c:pt idx="124">
                  <c:v>633.12</c:v>
                </c:pt>
                <c:pt idx="125">
                  <c:v>633.41999999999996</c:v>
                </c:pt>
                <c:pt idx="126">
                  <c:v>633.99</c:v>
                </c:pt>
                <c:pt idx="127">
                  <c:v>634.22</c:v>
                </c:pt>
                <c:pt idx="128">
                  <c:v>633.6</c:v>
                </c:pt>
                <c:pt idx="129">
                  <c:v>632.99</c:v>
                </c:pt>
                <c:pt idx="130">
                  <c:v>632.54</c:v>
                </c:pt>
                <c:pt idx="131">
                  <c:v>632.08000000000004</c:v>
                </c:pt>
                <c:pt idx="132">
                  <c:v>631.73</c:v>
                </c:pt>
                <c:pt idx="133">
                  <c:v>632.15</c:v>
                </c:pt>
                <c:pt idx="134">
                  <c:v>632.5</c:v>
                </c:pt>
                <c:pt idx="135">
                  <c:v>632.53</c:v>
                </c:pt>
                <c:pt idx="136">
                  <c:v>632.32000000000005</c:v>
                </c:pt>
                <c:pt idx="137">
                  <c:v>632.23</c:v>
                </c:pt>
                <c:pt idx="138">
                  <c:v>632.24</c:v>
                </c:pt>
                <c:pt idx="139">
                  <c:v>632.4</c:v>
                </c:pt>
                <c:pt idx="140">
                  <c:v>632.62</c:v>
                </c:pt>
                <c:pt idx="141">
                  <c:v>632.84</c:v>
                </c:pt>
                <c:pt idx="142">
                  <c:v>632.87</c:v>
                </c:pt>
                <c:pt idx="143">
                  <c:v>632.35</c:v>
                </c:pt>
                <c:pt idx="144">
                  <c:v>632.4</c:v>
                </c:pt>
                <c:pt idx="145">
                  <c:v>632.5</c:v>
                </c:pt>
                <c:pt idx="146">
                  <c:v>632.67999999999995</c:v>
                </c:pt>
                <c:pt idx="147">
                  <c:v>633.11</c:v>
                </c:pt>
                <c:pt idx="148">
                  <c:v>633.28</c:v>
                </c:pt>
                <c:pt idx="149">
                  <c:v>633.12</c:v>
                </c:pt>
                <c:pt idx="150">
                  <c:v>632.94000000000005</c:v>
                </c:pt>
                <c:pt idx="151">
                  <c:v>632.76</c:v>
                </c:pt>
                <c:pt idx="152">
                  <c:v>632.57000000000005</c:v>
                </c:pt>
                <c:pt idx="153">
                  <c:v>632.22</c:v>
                </c:pt>
                <c:pt idx="154">
                  <c:v>632.26</c:v>
                </c:pt>
                <c:pt idx="155">
                  <c:v>632.26</c:v>
                </c:pt>
                <c:pt idx="156">
                  <c:v>632.02</c:v>
                </c:pt>
                <c:pt idx="157">
                  <c:v>631.91</c:v>
                </c:pt>
                <c:pt idx="158">
                  <c:v>631.91999999999996</c:v>
                </c:pt>
                <c:pt idx="159">
                  <c:v>632.07000000000005</c:v>
                </c:pt>
                <c:pt idx="160">
                  <c:v>632.12</c:v>
                </c:pt>
                <c:pt idx="161">
                  <c:v>632.12</c:v>
                </c:pt>
                <c:pt idx="162">
                  <c:v>632.39</c:v>
                </c:pt>
                <c:pt idx="163">
                  <c:v>632.24</c:v>
                </c:pt>
                <c:pt idx="164">
                  <c:v>632.02</c:v>
                </c:pt>
                <c:pt idx="165">
                  <c:v>631.86</c:v>
                </c:pt>
                <c:pt idx="166">
                  <c:v>631.70000000000005</c:v>
                </c:pt>
                <c:pt idx="167">
                  <c:v>631.65</c:v>
                </c:pt>
                <c:pt idx="168">
                  <c:v>631.96</c:v>
                </c:pt>
                <c:pt idx="169">
                  <c:v>632.16</c:v>
                </c:pt>
                <c:pt idx="170">
                  <c:v>631.99</c:v>
                </c:pt>
                <c:pt idx="171">
                  <c:v>631.73</c:v>
                </c:pt>
                <c:pt idx="172">
                  <c:v>631.70000000000005</c:v>
                </c:pt>
                <c:pt idx="173">
                  <c:v>631.72</c:v>
                </c:pt>
                <c:pt idx="174">
                  <c:v>631.79999999999995</c:v>
                </c:pt>
                <c:pt idx="175">
                  <c:v>632.03</c:v>
                </c:pt>
                <c:pt idx="176">
                  <c:v>632.34</c:v>
                </c:pt>
                <c:pt idx="177">
                  <c:v>632.17999999999995</c:v>
                </c:pt>
                <c:pt idx="178">
                  <c:v>632.15</c:v>
                </c:pt>
                <c:pt idx="179">
                  <c:v>632.07000000000005</c:v>
                </c:pt>
                <c:pt idx="180">
                  <c:v>631.94000000000005</c:v>
                </c:pt>
                <c:pt idx="181">
                  <c:v>631.86</c:v>
                </c:pt>
                <c:pt idx="182">
                  <c:v>631.97</c:v>
                </c:pt>
                <c:pt idx="183">
                  <c:v>632.04</c:v>
                </c:pt>
                <c:pt idx="184">
                  <c:v>631.9</c:v>
                </c:pt>
                <c:pt idx="185">
                  <c:v>631.80999999999995</c:v>
                </c:pt>
                <c:pt idx="186">
                  <c:v>631.73</c:v>
                </c:pt>
                <c:pt idx="187">
                  <c:v>631.6</c:v>
                </c:pt>
                <c:pt idx="188">
                  <c:v>631.58000000000004</c:v>
                </c:pt>
                <c:pt idx="189">
                  <c:v>631.73</c:v>
                </c:pt>
                <c:pt idx="190">
                  <c:v>631.86</c:v>
                </c:pt>
                <c:pt idx="191">
                  <c:v>631.67999999999995</c:v>
                </c:pt>
                <c:pt idx="192">
                  <c:v>631.49</c:v>
                </c:pt>
                <c:pt idx="193">
                  <c:v>631.41</c:v>
                </c:pt>
                <c:pt idx="194">
                  <c:v>631.5</c:v>
                </c:pt>
                <c:pt idx="195">
                  <c:v>631.41999999999996</c:v>
                </c:pt>
                <c:pt idx="196">
                  <c:v>631.57000000000005</c:v>
                </c:pt>
                <c:pt idx="197">
                  <c:v>631.47</c:v>
                </c:pt>
                <c:pt idx="198">
                  <c:v>631.30999999999995</c:v>
                </c:pt>
                <c:pt idx="199">
                  <c:v>631.29</c:v>
                </c:pt>
                <c:pt idx="200">
                  <c:v>631.25</c:v>
                </c:pt>
                <c:pt idx="201">
                  <c:v>631.27</c:v>
                </c:pt>
                <c:pt idx="202">
                  <c:v>631.28</c:v>
                </c:pt>
                <c:pt idx="203">
                  <c:v>631.45000000000005</c:v>
                </c:pt>
                <c:pt idx="204">
                  <c:v>631.5</c:v>
                </c:pt>
                <c:pt idx="205">
                  <c:v>631.5</c:v>
                </c:pt>
                <c:pt idx="206">
                  <c:v>631.52</c:v>
                </c:pt>
                <c:pt idx="207">
                  <c:v>631.58000000000004</c:v>
                </c:pt>
                <c:pt idx="208">
                  <c:v>631.53</c:v>
                </c:pt>
                <c:pt idx="209">
                  <c:v>631.45000000000005</c:v>
                </c:pt>
                <c:pt idx="210">
                  <c:v>631.55999999999995</c:v>
                </c:pt>
                <c:pt idx="211">
                  <c:v>631.52</c:v>
                </c:pt>
                <c:pt idx="212">
                  <c:v>631.30999999999995</c:v>
                </c:pt>
                <c:pt idx="213">
                  <c:v>631.26</c:v>
                </c:pt>
                <c:pt idx="214">
                  <c:v>631.04999999999995</c:v>
                </c:pt>
                <c:pt idx="215">
                  <c:v>631.89</c:v>
                </c:pt>
                <c:pt idx="216">
                  <c:v>630.94000000000005</c:v>
                </c:pt>
                <c:pt idx="217">
                  <c:v>631.1</c:v>
                </c:pt>
                <c:pt idx="218">
                  <c:v>631.25</c:v>
                </c:pt>
                <c:pt idx="219">
                  <c:v>631.19000000000005</c:v>
                </c:pt>
                <c:pt idx="220">
                  <c:v>631.11</c:v>
                </c:pt>
                <c:pt idx="221">
                  <c:v>630.86</c:v>
                </c:pt>
                <c:pt idx="222">
                  <c:v>630.65</c:v>
                </c:pt>
                <c:pt idx="223">
                  <c:v>630.38</c:v>
                </c:pt>
                <c:pt idx="224">
                  <c:v>630.29999999999995</c:v>
                </c:pt>
                <c:pt idx="225">
                  <c:v>630.25</c:v>
                </c:pt>
                <c:pt idx="226">
                  <c:v>629.92999999999995</c:v>
                </c:pt>
                <c:pt idx="227">
                  <c:v>629.92999999999995</c:v>
                </c:pt>
                <c:pt idx="228">
                  <c:v>629.39</c:v>
                </c:pt>
                <c:pt idx="229">
                  <c:v>629.35</c:v>
                </c:pt>
                <c:pt idx="230">
                  <c:v>629.29</c:v>
                </c:pt>
                <c:pt idx="231">
                  <c:v>629.20000000000005</c:v>
                </c:pt>
                <c:pt idx="232">
                  <c:v>629.21</c:v>
                </c:pt>
                <c:pt idx="233">
                  <c:v>628.98</c:v>
                </c:pt>
                <c:pt idx="234">
                  <c:v>628.71</c:v>
                </c:pt>
                <c:pt idx="235">
                  <c:v>628.4</c:v>
                </c:pt>
                <c:pt idx="236">
                  <c:v>628.11</c:v>
                </c:pt>
                <c:pt idx="237">
                  <c:v>627.88</c:v>
                </c:pt>
                <c:pt idx="238">
                  <c:v>628</c:v>
                </c:pt>
                <c:pt idx="239">
                  <c:v>628.1</c:v>
                </c:pt>
                <c:pt idx="240">
                  <c:v>627.73</c:v>
                </c:pt>
                <c:pt idx="241">
                  <c:v>627.30999999999995</c:v>
                </c:pt>
                <c:pt idx="242">
                  <c:v>627.05999999999995</c:v>
                </c:pt>
                <c:pt idx="243">
                  <c:v>627.01</c:v>
                </c:pt>
                <c:pt idx="244">
                  <c:v>626.79</c:v>
                </c:pt>
                <c:pt idx="245">
                  <c:v>626.92999999999995</c:v>
                </c:pt>
                <c:pt idx="246">
                  <c:v>627.1</c:v>
                </c:pt>
                <c:pt idx="247">
                  <c:v>627.1</c:v>
                </c:pt>
                <c:pt idx="248">
                  <c:v>627.12</c:v>
                </c:pt>
                <c:pt idx="249">
                  <c:v>626.99</c:v>
                </c:pt>
                <c:pt idx="250">
                  <c:v>626.71</c:v>
                </c:pt>
                <c:pt idx="251">
                  <c:v>626.41999999999996</c:v>
                </c:pt>
                <c:pt idx="252">
                  <c:v>626.54</c:v>
                </c:pt>
                <c:pt idx="253">
                  <c:v>626.66999999999996</c:v>
                </c:pt>
                <c:pt idx="254">
                  <c:v>626.48</c:v>
                </c:pt>
                <c:pt idx="255">
                  <c:v>626.13</c:v>
                </c:pt>
                <c:pt idx="256">
                  <c:v>625.86</c:v>
                </c:pt>
                <c:pt idx="257">
                  <c:v>625.58000000000004</c:v>
                </c:pt>
                <c:pt idx="258">
                  <c:v>625.41999999999996</c:v>
                </c:pt>
                <c:pt idx="259">
                  <c:v>625.66999999999996</c:v>
                </c:pt>
                <c:pt idx="260">
                  <c:v>625.92999999999995</c:v>
                </c:pt>
                <c:pt idx="261">
                  <c:v>625.74</c:v>
                </c:pt>
                <c:pt idx="262">
                  <c:v>625.64</c:v>
                </c:pt>
                <c:pt idx="263">
                  <c:v>625.35</c:v>
                </c:pt>
                <c:pt idx="264">
                  <c:v>625.30999999999995</c:v>
                </c:pt>
                <c:pt idx="265">
                  <c:v>625.39</c:v>
                </c:pt>
                <c:pt idx="266">
                  <c:v>626.22</c:v>
                </c:pt>
                <c:pt idx="267">
                  <c:v>626.46</c:v>
                </c:pt>
                <c:pt idx="268">
                  <c:v>626.29</c:v>
                </c:pt>
                <c:pt idx="269">
                  <c:v>626.08000000000004</c:v>
                </c:pt>
                <c:pt idx="270">
                  <c:v>625.9</c:v>
                </c:pt>
                <c:pt idx="271">
                  <c:v>625.79999999999995</c:v>
                </c:pt>
                <c:pt idx="272">
                  <c:v>625.70000000000005</c:v>
                </c:pt>
                <c:pt idx="273">
                  <c:v>625.82000000000005</c:v>
                </c:pt>
                <c:pt idx="274">
                  <c:v>625.89</c:v>
                </c:pt>
                <c:pt idx="275">
                  <c:v>625.64</c:v>
                </c:pt>
                <c:pt idx="276">
                  <c:v>625.24</c:v>
                </c:pt>
                <c:pt idx="277">
                  <c:v>624.9</c:v>
                </c:pt>
                <c:pt idx="278">
                  <c:v>624.45000000000005</c:v>
                </c:pt>
                <c:pt idx="279">
                  <c:v>624.15</c:v>
                </c:pt>
                <c:pt idx="280">
                  <c:v>624.41999999999996</c:v>
                </c:pt>
                <c:pt idx="281">
                  <c:v>624.74</c:v>
                </c:pt>
                <c:pt idx="282">
                  <c:v>624.37</c:v>
                </c:pt>
                <c:pt idx="283">
                  <c:v>623.98</c:v>
                </c:pt>
                <c:pt idx="284">
                  <c:v>623.83000000000004</c:v>
                </c:pt>
                <c:pt idx="285">
                  <c:v>623.82000000000005</c:v>
                </c:pt>
                <c:pt idx="286">
                  <c:v>623.78</c:v>
                </c:pt>
                <c:pt idx="287">
                  <c:v>624.11</c:v>
                </c:pt>
                <c:pt idx="288">
                  <c:v>624.44000000000005</c:v>
                </c:pt>
                <c:pt idx="289">
                  <c:v>624.44000000000005</c:v>
                </c:pt>
                <c:pt idx="290">
                  <c:v>623.72</c:v>
                </c:pt>
                <c:pt idx="291">
                  <c:v>623.6</c:v>
                </c:pt>
                <c:pt idx="292">
                  <c:v>623.76</c:v>
                </c:pt>
                <c:pt idx="293">
                  <c:v>623.98</c:v>
                </c:pt>
                <c:pt idx="294">
                  <c:v>624.19000000000005</c:v>
                </c:pt>
                <c:pt idx="295">
                  <c:v>624.39</c:v>
                </c:pt>
                <c:pt idx="296">
                  <c:v>624.17999999999995</c:v>
                </c:pt>
                <c:pt idx="297">
                  <c:v>624</c:v>
                </c:pt>
                <c:pt idx="298">
                  <c:v>623.82000000000005</c:v>
                </c:pt>
                <c:pt idx="299">
                  <c:v>623.66999999999996</c:v>
                </c:pt>
                <c:pt idx="300">
                  <c:v>623.5</c:v>
                </c:pt>
                <c:pt idx="301">
                  <c:v>623.55999999999995</c:v>
                </c:pt>
                <c:pt idx="302">
                  <c:v>623.64</c:v>
                </c:pt>
                <c:pt idx="303">
                  <c:v>623.49</c:v>
                </c:pt>
                <c:pt idx="304">
                  <c:v>623.16999999999996</c:v>
                </c:pt>
                <c:pt idx="305">
                  <c:v>622.87</c:v>
                </c:pt>
                <c:pt idx="306">
                  <c:v>622.78</c:v>
                </c:pt>
                <c:pt idx="307">
                  <c:v>622.91</c:v>
                </c:pt>
                <c:pt idx="308">
                  <c:v>622.92999999999995</c:v>
                </c:pt>
                <c:pt idx="309">
                  <c:v>623.04999999999995</c:v>
                </c:pt>
                <c:pt idx="310">
                  <c:v>622.59</c:v>
                </c:pt>
                <c:pt idx="311">
                  <c:v>622.19000000000005</c:v>
                </c:pt>
                <c:pt idx="312">
                  <c:v>622.03</c:v>
                </c:pt>
                <c:pt idx="313">
                  <c:v>622.03</c:v>
                </c:pt>
                <c:pt idx="314">
                  <c:v>622.04999999999995</c:v>
                </c:pt>
                <c:pt idx="315">
                  <c:v>622.38</c:v>
                </c:pt>
                <c:pt idx="316">
                  <c:v>622.71</c:v>
                </c:pt>
                <c:pt idx="317">
                  <c:v>622.57000000000005</c:v>
                </c:pt>
                <c:pt idx="318">
                  <c:v>622.52</c:v>
                </c:pt>
                <c:pt idx="319">
                  <c:v>622.58000000000004</c:v>
                </c:pt>
                <c:pt idx="320">
                  <c:v>622.84</c:v>
                </c:pt>
                <c:pt idx="321">
                  <c:v>623.12</c:v>
                </c:pt>
                <c:pt idx="322">
                  <c:v>623.34</c:v>
                </c:pt>
                <c:pt idx="323">
                  <c:v>623.49</c:v>
                </c:pt>
                <c:pt idx="324">
                  <c:v>623.24</c:v>
                </c:pt>
                <c:pt idx="325">
                  <c:v>622.99</c:v>
                </c:pt>
                <c:pt idx="326">
                  <c:v>622.69000000000005</c:v>
                </c:pt>
                <c:pt idx="327">
                  <c:v>622.72</c:v>
                </c:pt>
                <c:pt idx="328">
                  <c:v>622.49</c:v>
                </c:pt>
                <c:pt idx="329">
                  <c:v>622.80999999999995</c:v>
                </c:pt>
                <c:pt idx="330">
                  <c:v>623.16999999999996</c:v>
                </c:pt>
                <c:pt idx="331">
                  <c:v>622.96</c:v>
                </c:pt>
                <c:pt idx="332">
                  <c:v>622.96</c:v>
                </c:pt>
                <c:pt idx="333">
                  <c:v>623.02</c:v>
                </c:pt>
                <c:pt idx="334">
                  <c:v>622.84</c:v>
                </c:pt>
                <c:pt idx="335">
                  <c:v>622.61</c:v>
                </c:pt>
                <c:pt idx="336">
                  <c:v>622.73</c:v>
                </c:pt>
                <c:pt idx="337">
                  <c:v>622.91</c:v>
                </c:pt>
                <c:pt idx="338">
                  <c:v>622.70000000000005</c:v>
                </c:pt>
                <c:pt idx="339">
                  <c:v>622.6</c:v>
                </c:pt>
                <c:pt idx="340">
                  <c:v>622.62</c:v>
                </c:pt>
                <c:pt idx="341">
                  <c:v>622.92999999999995</c:v>
                </c:pt>
                <c:pt idx="342">
                  <c:v>623.12</c:v>
                </c:pt>
                <c:pt idx="343">
                  <c:v>623.39</c:v>
                </c:pt>
                <c:pt idx="344">
                  <c:v>623.6</c:v>
                </c:pt>
                <c:pt idx="345">
                  <c:v>623.42999999999995</c:v>
                </c:pt>
                <c:pt idx="346">
                  <c:v>623.24</c:v>
                </c:pt>
                <c:pt idx="347">
                  <c:v>623.04999999999995</c:v>
                </c:pt>
                <c:pt idx="348">
                  <c:v>622.91</c:v>
                </c:pt>
                <c:pt idx="349">
                  <c:v>622.74</c:v>
                </c:pt>
                <c:pt idx="350">
                  <c:v>622.84</c:v>
                </c:pt>
                <c:pt idx="351">
                  <c:v>622.96</c:v>
                </c:pt>
                <c:pt idx="352">
                  <c:v>622.79</c:v>
                </c:pt>
                <c:pt idx="353">
                  <c:v>622.78</c:v>
                </c:pt>
                <c:pt idx="354">
                  <c:v>622.87</c:v>
                </c:pt>
                <c:pt idx="355">
                  <c:v>623.39</c:v>
                </c:pt>
                <c:pt idx="356">
                  <c:v>624.05999999999995</c:v>
                </c:pt>
                <c:pt idx="357">
                  <c:v>624.98</c:v>
                </c:pt>
                <c:pt idx="358">
                  <c:v>625.52</c:v>
                </c:pt>
                <c:pt idx="359">
                  <c:v>625.79</c:v>
                </c:pt>
                <c:pt idx="360">
                  <c:v>626.35</c:v>
                </c:pt>
                <c:pt idx="361">
                  <c:v>627.30999999999995</c:v>
                </c:pt>
                <c:pt idx="362">
                  <c:v>627.79</c:v>
                </c:pt>
                <c:pt idx="363">
                  <c:v>628</c:v>
                </c:pt>
                <c:pt idx="364">
                  <c:v>628.23</c:v>
                </c:pt>
              </c:numCache>
            </c:numRef>
          </c:val>
          <c:smooth val="0"/>
        </c:ser>
        <c:ser>
          <c:idx val="6"/>
          <c:order val="6"/>
          <c:tx>
            <c:strRef>
              <c:f>Data!$R$5</c:f>
              <c:strCache>
                <c:ptCount val="1"/>
                <c:pt idx="0">
                  <c:v>Yr 2016</c:v>
                </c:pt>
              </c:strCache>
            </c:strRef>
          </c:tx>
          <c:spPr>
            <a:ln w="38100">
              <a:solidFill>
                <a:srgbClr val="FF0000"/>
              </a:solidFill>
            </a:ln>
          </c:spPr>
          <c:marker>
            <c:symbol val="none"/>
          </c:marker>
          <c:cat>
            <c:numRef>
              <c:f>Data!$K$6:$K$370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Data!$R$6:$R$370</c:f>
              <c:numCache>
                <c:formatCode>General</c:formatCode>
                <c:ptCount val="365"/>
                <c:pt idx="0">
                  <c:v>631.58000000000004</c:v>
                </c:pt>
                <c:pt idx="1">
                  <c:v>630.37</c:v>
                </c:pt>
                <c:pt idx="2">
                  <c:v>629.17999999999995</c:v>
                </c:pt>
                <c:pt idx="3">
                  <c:v>628.29999999999995</c:v>
                </c:pt>
                <c:pt idx="4">
                  <c:v>627.95000000000005</c:v>
                </c:pt>
                <c:pt idx="5">
                  <c:v>627.92999999999995</c:v>
                </c:pt>
                <c:pt idx="6">
                  <c:v>628.05999999999995</c:v>
                </c:pt>
                <c:pt idx="7">
                  <c:v>628.20000000000005</c:v>
                </c:pt>
                <c:pt idx="8">
                  <c:v>628.4</c:v>
                </c:pt>
                <c:pt idx="9">
                  <c:v>628.57000000000005</c:v>
                </c:pt>
                <c:pt idx="10">
                  <c:v>628.73</c:v>
                </c:pt>
                <c:pt idx="11">
                  <c:v>628.88</c:v>
                </c:pt>
                <c:pt idx="12">
                  <c:v>628.96</c:v>
                </c:pt>
                <c:pt idx="13">
                  <c:v>629.04</c:v>
                </c:pt>
                <c:pt idx="14">
                  <c:v>629.61</c:v>
                </c:pt>
                <c:pt idx="15">
                  <c:v>631.11</c:v>
                </c:pt>
                <c:pt idx="16">
                  <c:v>631.89</c:v>
                </c:pt>
                <c:pt idx="17">
                  <c:v>631.54</c:v>
                </c:pt>
                <c:pt idx="18">
                  <c:v>631.17999999999995</c:v>
                </c:pt>
                <c:pt idx="19">
                  <c:v>630.79999999999995</c:v>
                </c:pt>
                <c:pt idx="20">
                  <c:v>630.20000000000005</c:v>
                </c:pt>
                <c:pt idx="21">
                  <c:v>631.03</c:v>
                </c:pt>
                <c:pt idx="22">
                  <c:v>632.22</c:v>
                </c:pt>
                <c:pt idx="23">
                  <c:v>632.15</c:v>
                </c:pt>
                <c:pt idx="24">
                  <c:v>631.76</c:v>
                </c:pt>
                <c:pt idx="25">
                  <c:v>631.32000000000005</c:v>
                </c:pt>
                <c:pt idx="26">
                  <c:v>630.71</c:v>
                </c:pt>
                <c:pt idx="27">
                  <c:v>629.84</c:v>
                </c:pt>
                <c:pt idx="28">
                  <c:v>629.14</c:v>
                </c:pt>
                <c:pt idx="29">
                  <c:v>628.62</c:v>
                </c:pt>
                <c:pt idx="30">
                  <c:v>628.4</c:v>
                </c:pt>
                <c:pt idx="31">
                  <c:v>628.20000000000005</c:v>
                </c:pt>
                <c:pt idx="32">
                  <c:v>627.77</c:v>
                </c:pt>
                <c:pt idx="33">
                  <c:v>627.87</c:v>
                </c:pt>
                <c:pt idx="34">
                  <c:v>628.5</c:v>
                </c:pt>
                <c:pt idx="35">
                  <c:v>628.29999999999995</c:v>
                </c:pt>
                <c:pt idx="36">
                  <c:v>628.13</c:v>
                </c:pt>
                <c:pt idx="37">
                  <c:v>627.87</c:v>
                </c:pt>
                <c:pt idx="38">
                  <c:v>627.89</c:v>
                </c:pt>
                <c:pt idx="39">
                  <c:v>628.04</c:v>
                </c:pt>
                <c:pt idx="40">
                  <c:v>628.12</c:v>
                </c:pt>
                <c:pt idx="41">
                  <c:v>628.14</c:v>
                </c:pt>
                <c:pt idx="42">
                  <c:v>627.88</c:v>
                </c:pt>
                <c:pt idx="43">
                  <c:v>628.54999999999995</c:v>
                </c:pt>
                <c:pt idx="44">
                  <c:v>629.12</c:v>
                </c:pt>
                <c:pt idx="45">
                  <c:v>628.69000000000005</c:v>
                </c:pt>
                <c:pt idx="46">
                  <c:v>628.64</c:v>
                </c:pt>
                <c:pt idx="47">
                  <c:v>628.86</c:v>
                </c:pt>
                <c:pt idx="48">
                  <c:v>628.72</c:v>
                </c:pt>
                <c:pt idx="49">
                  <c:v>628.5</c:v>
                </c:pt>
                <c:pt idx="50">
                  <c:v>628.79999999999995</c:v>
                </c:pt>
                <c:pt idx="51">
                  <c:v>629.01</c:v>
                </c:pt>
                <c:pt idx="52">
                  <c:v>629.21</c:v>
                </c:pt>
                <c:pt idx="53">
                  <c:v>630.04</c:v>
                </c:pt>
                <c:pt idx="54">
                  <c:v>631.63</c:v>
                </c:pt>
                <c:pt idx="55">
                  <c:v>632.44000000000005</c:v>
                </c:pt>
                <c:pt idx="56">
                  <c:v>632.41</c:v>
                </c:pt>
                <c:pt idx="57">
                  <c:v>632.04999999999995</c:v>
                </c:pt>
                <c:pt idx="58">
                  <c:v>631.47</c:v>
                </c:pt>
                <c:pt idx="59">
                  <c:v>630.85</c:v>
                </c:pt>
                <c:pt idx="60">
                  <c:v>630.17999999999995</c:v>
                </c:pt>
                <c:pt idx="61">
                  <c:v>629.91999999999996</c:v>
                </c:pt>
                <c:pt idx="62">
                  <c:v>630.49</c:v>
                </c:pt>
                <c:pt idx="63">
                  <c:v>631.45000000000005</c:v>
                </c:pt>
                <c:pt idx="64">
                  <c:v>632.01</c:v>
                </c:pt>
                <c:pt idx="65">
                  <c:v>632.15</c:v>
                </c:pt>
                <c:pt idx="66">
                  <c:v>631.91999999999996</c:v>
                </c:pt>
                <c:pt idx="67">
                  <c:v>631.55999999999995</c:v>
                </c:pt>
                <c:pt idx="68">
                  <c:v>631.34</c:v>
                </c:pt>
                <c:pt idx="69">
                  <c:v>631.11</c:v>
                </c:pt>
                <c:pt idx="70">
                  <c:v>630.97</c:v>
                </c:pt>
                <c:pt idx="71">
                  <c:v>630.85</c:v>
                </c:pt>
                <c:pt idx="72">
                  <c:v>630.67999999999995</c:v>
                </c:pt>
                <c:pt idx="73">
                  <c:v>630.33000000000004</c:v>
                </c:pt>
                <c:pt idx="74">
                  <c:v>629.92999999999995</c:v>
                </c:pt>
                <c:pt idx="75">
                  <c:v>629.70000000000005</c:v>
                </c:pt>
                <c:pt idx="76">
                  <c:v>629.86</c:v>
                </c:pt>
                <c:pt idx="77">
                  <c:v>630.1</c:v>
                </c:pt>
                <c:pt idx="78">
                  <c:v>630.70000000000005</c:v>
                </c:pt>
                <c:pt idx="79">
                  <c:v>631.11</c:v>
                </c:pt>
                <c:pt idx="80">
                  <c:v>630.61</c:v>
                </c:pt>
                <c:pt idx="81">
                  <c:v>630.16</c:v>
                </c:pt>
                <c:pt idx="82">
                  <c:v>630.36</c:v>
                </c:pt>
                <c:pt idx="83">
                  <c:v>630.59</c:v>
                </c:pt>
                <c:pt idx="84">
                  <c:v>630.77</c:v>
                </c:pt>
                <c:pt idx="85">
                  <c:v>631.30999999999995</c:v>
                </c:pt>
                <c:pt idx="86">
                  <c:v>631.70000000000005</c:v>
                </c:pt>
                <c:pt idx="87">
                  <c:v>631.29</c:v>
                </c:pt>
                <c:pt idx="88">
                  <c:v>630.91</c:v>
                </c:pt>
                <c:pt idx="89">
                  <c:v>630.87</c:v>
                </c:pt>
                <c:pt idx="90">
                  <c:v>630.62</c:v>
                </c:pt>
                <c:pt idx="91">
                  <c:v>631.46</c:v>
                </c:pt>
                <c:pt idx="92">
                  <c:v>631.91</c:v>
                </c:pt>
                <c:pt idx="93">
                  <c:v>631.83000000000004</c:v>
                </c:pt>
                <c:pt idx="94">
                  <c:v>631.47</c:v>
                </c:pt>
                <c:pt idx="95">
                  <c:v>631.30999999999995</c:v>
                </c:pt>
                <c:pt idx="96">
                  <c:v>631.44000000000005</c:v>
                </c:pt>
                <c:pt idx="97">
                  <c:v>631.51</c:v>
                </c:pt>
                <c:pt idx="98">
                  <c:v>631.51</c:v>
                </c:pt>
                <c:pt idx="99">
                  <c:v>631.66999999999996</c:v>
                </c:pt>
                <c:pt idx="100">
                  <c:v>631.73</c:v>
                </c:pt>
                <c:pt idx="101">
                  <c:v>631.70000000000005</c:v>
                </c:pt>
                <c:pt idx="102">
                  <c:v>631.9</c:v>
                </c:pt>
                <c:pt idx="103">
                  <c:v>632.17999999999995</c:v>
                </c:pt>
                <c:pt idx="104">
                  <c:v>632.22</c:v>
                </c:pt>
                <c:pt idx="105">
                  <c:v>632.24</c:v>
                </c:pt>
                <c:pt idx="106">
                  <c:v>632.5</c:v>
                </c:pt>
                <c:pt idx="107">
                  <c:v>632.67999999999995</c:v>
                </c:pt>
                <c:pt idx="108">
                  <c:v>632.58000000000004</c:v>
                </c:pt>
                <c:pt idx="109">
                  <c:v>632.58000000000004</c:v>
                </c:pt>
                <c:pt idx="110">
                  <c:v>632.53</c:v>
                </c:pt>
                <c:pt idx="111">
                  <c:v>632.53</c:v>
                </c:pt>
                <c:pt idx="112">
                  <c:v>632.66999999999996</c:v>
                </c:pt>
                <c:pt idx="113">
                  <c:v>632.95000000000005</c:v>
                </c:pt>
                <c:pt idx="114">
                  <c:v>633.28</c:v>
                </c:pt>
                <c:pt idx="115">
                  <c:v>633.28</c:v>
                </c:pt>
                <c:pt idx="116">
                  <c:v>633.12</c:v>
                </c:pt>
                <c:pt idx="117">
                  <c:v>633.02</c:v>
                </c:pt>
                <c:pt idx="118">
                  <c:v>632.97</c:v>
                </c:pt>
                <c:pt idx="119">
                  <c:v>632.83000000000004</c:v>
                </c:pt>
                <c:pt idx="120">
                  <c:v>633.09</c:v>
                </c:pt>
                <c:pt idx="121">
                  <c:v>633.36</c:v>
                </c:pt>
                <c:pt idx="122">
                  <c:v>633.34</c:v>
                </c:pt>
                <c:pt idx="123">
                  <c:v>633.32000000000005</c:v>
                </c:pt>
                <c:pt idx="124">
                  <c:v>632.91</c:v>
                </c:pt>
                <c:pt idx="125">
                  <c:v>632.71</c:v>
                </c:pt>
                <c:pt idx="126">
                  <c:v>632.74</c:v>
                </c:pt>
                <c:pt idx="127">
                  <c:v>633.04999999999995</c:v>
                </c:pt>
                <c:pt idx="128">
                  <c:v>633.26</c:v>
                </c:pt>
                <c:pt idx="129">
                  <c:v>633.11</c:v>
                </c:pt>
                <c:pt idx="130">
                  <c:v>632.91</c:v>
                </c:pt>
                <c:pt idx="131">
                  <c:v>632.67999999999995</c:v>
                </c:pt>
                <c:pt idx="132">
                  <c:v>632.4</c:v>
                </c:pt>
                <c:pt idx="133">
                  <c:v>632.14</c:v>
                </c:pt>
                <c:pt idx="134">
                  <c:v>632.5</c:v>
                </c:pt>
                <c:pt idx="135">
                  <c:v>632.78</c:v>
                </c:pt>
                <c:pt idx="136">
                  <c:v>632.41999999999996</c:v>
                </c:pt>
                <c:pt idx="137">
                  <c:v>631.94000000000005</c:v>
                </c:pt>
                <c:pt idx="138">
                  <c:v>631.75</c:v>
                </c:pt>
                <c:pt idx="139">
                  <c:v>631.51</c:v>
                </c:pt>
                <c:pt idx="140">
                  <c:v>631.36</c:v>
                </c:pt>
                <c:pt idx="141">
                  <c:v>631.76</c:v>
                </c:pt>
                <c:pt idx="142">
                  <c:v>632.07000000000005</c:v>
                </c:pt>
                <c:pt idx="143">
                  <c:v>631.79999999999995</c:v>
                </c:pt>
                <c:pt idx="144">
                  <c:v>631.58000000000004</c:v>
                </c:pt>
                <c:pt idx="145">
                  <c:v>631.47</c:v>
                </c:pt>
                <c:pt idx="146">
                  <c:v>631.32000000000005</c:v>
                </c:pt>
                <c:pt idx="147">
                  <c:v>631.17999999999995</c:v>
                </c:pt>
                <c:pt idx="148">
                  <c:v>631.49</c:v>
                </c:pt>
                <c:pt idx="149">
                  <c:v>631.74</c:v>
                </c:pt>
                <c:pt idx="150">
                  <c:v>631.47</c:v>
                </c:pt>
                <c:pt idx="151">
                  <c:v>631.16</c:v>
                </c:pt>
                <c:pt idx="152">
                  <c:v>630.87</c:v>
                </c:pt>
                <c:pt idx="153">
                  <c:v>630.77</c:v>
                </c:pt>
                <c:pt idx="154">
                  <c:v>630.77</c:v>
                </c:pt>
                <c:pt idx="155">
                  <c:v>631.16999999999996</c:v>
                </c:pt>
                <c:pt idx="156">
                  <c:v>631.30999999999995</c:v>
                </c:pt>
                <c:pt idx="157">
                  <c:v>631.22</c:v>
                </c:pt>
                <c:pt idx="158">
                  <c:v>631.04</c:v>
                </c:pt>
              </c:numCache>
            </c:numRef>
          </c:val>
          <c:smooth val="0"/>
        </c:ser>
        <c:dLbls>
          <c:showLegendKey val="0"/>
          <c:showVal val="0"/>
          <c:showCatName val="0"/>
          <c:showSerName val="0"/>
          <c:showPercent val="0"/>
          <c:showBubbleSize val="0"/>
        </c:dLbls>
        <c:marker val="1"/>
        <c:smooth val="0"/>
        <c:axId val="120788480"/>
        <c:axId val="120790016"/>
      </c:lineChart>
      <c:dateAx>
        <c:axId val="120788480"/>
        <c:scaling>
          <c:orientation val="minMax"/>
        </c:scaling>
        <c:delete val="0"/>
        <c:axPos val="b"/>
        <c:majorGridlines>
          <c:spPr>
            <a:ln>
              <a:prstDash val="dashDot"/>
            </a:ln>
          </c:spPr>
        </c:majorGridlines>
        <c:numFmt formatCode="m/d;@" sourceLinked="0"/>
        <c:majorTickMark val="out"/>
        <c:minorTickMark val="none"/>
        <c:tickLblPos val="nextTo"/>
        <c:txPr>
          <a:bodyPr/>
          <a:lstStyle/>
          <a:p>
            <a:pPr>
              <a:defRPr sz="1200"/>
            </a:pPr>
            <a:endParaRPr lang="en-US"/>
          </a:p>
        </c:txPr>
        <c:crossAx val="120790016"/>
        <c:crosses val="autoZero"/>
        <c:auto val="1"/>
        <c:lblOffset val="100"/>
        <c:baseTimeUnit val="days"/>
        <c:majorUnit val="1"/>
        <c:majorTimeUnit val="months"/>
      </c:dateAx>
      <c:valAx>
        <c:axId val="120790016"/>
        <c:scaling>
          <c:orientation val="minMax"/>
          <c:max val="636"/>
          <c:min val="620"/>
        </c:scaling>
        <c:delete val="0"/>
        <c:axPos val="l"/>
        <c:majorGridlines>
          <c:spPr>
            <a:ln>
              <a:prstDash val="dashDot"/>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0788480"/>
        <c:crosses val="autoZero"/>
        <c:crossBetween val="between"/>
      </c:valAx>
    </c:plotArea>
    <c:legend>
      <c:legendPos val="r"/>
      <c:layout>
        <c:manualLayout>
          <c:xMode val="edge"/>
          <c:yMode val="edge"/>
          <c:x val="0.33364448674684893"/>
          <c:y val="0.57642663874002409"/>
          <c:w val="0.16243292665339909"/>
          <c:h val="0.25523457839967761"/>
        </c:manualLayout>
      </c:layout>
      <c:overlay val="0"/>
      <c:spPr>
        <a:solidFill>
          <a:schemeClr val="bg1"/>
        </a:solidFill>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W.F.GEORGE</a:t>
            </a:r>
            <a:r>
              <a:rPr lang="en-US" baseline="0"/>
              <a:t> ELEVATION</a:t>
            </a:r>
            <a:endParaRPr lang="en-US"/>
          </a:p>
        </c:rich>
      </c:tx>
      <c:overlay val="0"/>
    </c:title>
    <c:autoTitleDeleted val="0"/>
    <c:plotArea>
      <c:layout>
        <c:manualLayout>
          <c:layoutTarget val="inner"/>
          <c:xMode val="edge"/>
          <c:yMode val="edge"/>
          <c:x val="6.7694195241041727E-2"/>
          <c:y val="0.11119027273793271"/>
          <c:w val="0.91951543388880663"/>
          <c:h val="0.78381752390552251"/>
        </c:manualLayout>
      </c:layout>
      <c:lineChart>
        <c:grouping val="standard"/>
        <c:varyColors val="0"/>
        <c:ser>
          <c:idx val="0"/>
          <c:order val="0"/>
          <c:tx>
            <c:strRef>
              <c:f>Data!$V$5</c:f>
              <c:strCache>
                <c:ptCount val="1"/>
                <c:pt idx="0">
                  <c:v>Top of conservation</c:v>
                </c:pt>
              </c:strCache>
            </c:strRef>
          </c:tx>
          <c:spPr>
            <a:ln w="44450">
              <a:solidFill>
                <a:schemeClr val="tx1">
                  <a:lumMod val="50000"/>
                  <a:lumOff val="50000"/>
                </a:schemeClr>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Data!$V$6:$V$370</c:f>
              <c:numCache>
                <c:formatCode>General</c:formatCode>
                <c:ptCount val="365"/>
                <c:pt idx="0">
                  <c:v>188</c:v>
                </c:pt>
                <c:pt idx="1">
                  <c:v>188</c:v>
                </c:pt>
                <c:pt idx="2">
                  <c:v>188</c:v>
                </c:pt>
                <c:pt idx="3">
                  <c:v>188</c:v>
                </c:pt>
                <c:pt idx="4">
                  <c:v>188</c:v>
                </c:pt>
                <c:pt idx="5">
                  <c:v>188</c:v>
                </c:pt>
                <c:pt idx="6">
                  <c:v>188</c:v>
                </c:pt>
                <c:pt idx="7">
                  <c:v>188</c:v>
                </c:pt>
                <c:pt idx="8">
                  <c:v>188</c:v>
                </c:pt>
                <c:pt idx="9">
                  <c:v>188</c:v>
                </c:pt>
                <c:pt idx="10">
                  <c:v>188</c:v>
                </c:pt>
                <c:pt idx="11">
                  <c:v>188</c:v>
                </c:pt>
                <c:pt idx="12">
                  <c:v>188</c:v>
                </c:pt>
                <c:pt idx="13">
                  <c:v>188</c:v>
                </c:pt>
                <c:pt idx="14">
                  <c:v>188</c:v>
                </c:pt>
                <c:pt idx="15">
                  <c:v>188</c:v>
                </c:pt>
                <c:pt idx="16">
                  <c:v>188</c:v>
                </c:pt>
                <c:pt idx="17">
                  <c:v>188</c:v>
                </c:pt>
                <c:pt idx="18">
                  <c:v>188</c:v>
                </c:pt>
                <c:pt idx="19">
                  <c:v>188</c:v>
                </c:pt>
                <c:pt idx="20">
                  <c:v>188</c:v>
                </c:pt>
                <c:pt idx="21">
                  <c:v>188</c:v>
                </c:pt>
                <c:pt idx="22">
                  <c:v>188</c:v>
                </c:pt>
                <c:pt idx="23">
                  <c:v>188</c:v>
                </c:pt>
                <c:pt idx="24">
                  <c:v>188</c:v>
                </c:pt>
                <c:pt idx="25">
                  <c:v>188</c:v>
                </c:pt>
                <c:pt idx="26">
                  <c:v>188</c:v>
                </c:pt>
                <c:pt idx="27">
                  <c:v>188</c:v>
                </c:pt>
                <c:pt idx="28">
                  <c:v>188</c:v>
                </c:pt>
                <c:pt idx="29">
                  <c:v>188</c:v>
                </c:pt>
                <c:pt idx="30">
                  <c:v>188</c:v>
                </c:pt>
                <c:pt idx="31">
                  <c:v>188</c:v>
                </c:pt>
                <c:pt idx="32">
                  <c:v>188</c:v>
                </c:pt>
                <c:pt idx="33">
                  <c:v>188</c:v>
                </c:pt>
                <c:pt idx="34">
                  <c:v>188</c:v>
                </c:pt>
                <c:pt idx="35">
                  <c:v>188</c:v>
                </c:pt>
                <c:pt idx="36">
                  <c:v>188</c:v>
                </c:pt>
                <c:pt idx="37">
                  <c:v>188</c:v>
                </c:pt>
                <c:pt idx="38">
                  <c:v>188</c:v>
                </c:pt>
                <c:pt idx="39">
                  <c:v>188</c:v>
                </c:pt>
                <c:pt idx="40">
                  <c:v>188</c:v>
                </c:pt>
                <c:pt idx="41">
                  <c:v>188</c:v>
                </c:pt>
                <c:pt idx="42">
                  <c:v>188</c:v>
                </c:pt>
                <c:pt idx="43">
                  <c:v>188</c:v>
                </c:pt>
                <c:pt idx="44">
                  <c:v>188</c:v>
                </c:pt>
                <c:pt idx="45">
                  <c:v>188</c:v>
                </c:pt>
                <c:pt idx="46">
                  <c:v>188</c:v>
                </c:pt>
                <c:pt idx="47">
                  <c:v>188</c:v>
                </c:pt>
                <c:pt idx="48">
                  <c:v>188</c:v>
                </c:pt>
                <c:pt idx="49">
                  <c:v>188</c:v>
                </c:pt>
                <c:pt idx="50">
                  <c:v>188</c:v>
                </c:pt>
                <c:pt idx="51">
                  <c:v>188</c:v>
                </c:pt>
                <c:pt idx="52">
                  <c:v>188</c:v>
                </c:pt>
                <c:pt idx="53">
                  <c:v>188</c:v>
                </c:pt>
                <c:pt idx="54">
                  <c:v>188</c:v>
                </c:pt>
                <c:pt idx="55">
                  <c:v>188</c:v>
                </c:pt>
                <c:pt idx="56">
                  <c:v>188</c:v>
                </c:pt>
                <c:pt idx="57">
                  <c:v>188</c:v>
                </c:pt>
                <c:pt idx="58">
                  <c:v>188</c:v>
                </c:pt>
                <c:pt idx="59">
                  <c:v>188</c:v>
                </c:pt>
                <c:pt idx="60">
                  <c:v>188</c:v>
                </c:pt>
                <c:pt idx="61">
                  <c:v>188</c:v>
                </c:pt>
                <c:pt idx="62">
                  <c:v>188</c:v>
                </c:pt>
                <c:pt idx="63">
                  <c:v>188</c:v>
                </c:pt>
                <c:pt idx="64">
                  <c:v>188</c:v>
                </c:pt>
                <c:pt idx="65">
                  <c:v>188</c:v>
                </c:pt>
                <c:pt idx="66">
                  <c:v>188</c:v>
                </c:pt>
                <c:pt idx="67">
                  <c:v>188</c:v>
                </c:pt>
                <c:pt idx="68">
                  <c:v>188</c:v>
                </c:pt>
                <c:pt idx="69">
                  <c:v>188</c:v>
                </c:pt>
                <c:pt idx="70">
                  <c:v>188</c:v>
                </c:pt>
                <c:pt idx="71">
                  <c:v>188</c:v>
                </c:pt>
                <c:pt idx="72">
                  <c:v>188</c:v>
                </c:pt>
                <c:pt idx="73">
                  <c:v>188</c:v>
                </c:pt>
                <c:pt idx="74">
                  <c:v>188</c:v>
                </c:pt>
                <c:pt idx="75">
                  <c:v>188</c:v>
                </c:pt>
                <c:pt idx="76">
                  <c:v>188</c:v>
                </c:pt>
                <c:pt idx="77">
                  <c:v>188</c:v>
                </c:pt>
                <c:pt idx="78">
                  <c:v>188</c:v>
                </c:pt>
                <c:pt idx="79">
                  <c:v>188</c:v>
                </c:pt>
                <c:pt idx="80">
                  <c:v>188</c:v>
                </c:pt>
                <c:pt idx="81">
                  <c:v>188</c:v>
                </c:pt>
                <c:pt idx="82">
                  <c:v>188</c:v>
                </c:pt>
                <c:pt idx="83">
                  <c:v>188</c:v>
                </c:pt>
                <c:pt idx="84">
                  <c:v>188</c:v>
                </c:pt>
                <c:pt idx="85">
                  <c:v>188</c:v>
                </c:pt>
                <c:pt idx="86">
                  <c:v>188</c:v>
                </c:pt>
                <c:pt idx="87">
                  <c:v>188</c:v>
                </c:pt>
                <c:pt idx="88">
                  <c:v>188</c:v>
                </c:pt>
                <c:pt idx="89">
                  <c:v>188</c:v>
                </c:pt>
                <c:pt idx="90">
                  <c:v>188</c:v>
                </c:pt>
                <c:pt idx="91">
                  <c:v>188</c:v>
                </c:pt>
                <c:pt idx="92">
                  <c:v>188</c:v>
                </c:pt>
                <c:pt idx="93">
                  <c:v>188</c:v>
                </c:pt>
                <c:pt idx="94">
                  <c:v>188</c:v>
                </c:pt>
                <c:pt idx="95">
                  <c:v>188</c:v>
                </c:pt>
                <c:pt idx="96">
                  <c:v>188</c:v>
                </c:pt>
                <c:pt idx="97">
                  <c:v>188</c:v>
                </c:pt>
                <c:pt idx="98">
                  <c:v>188</c:v>
                </c:pt>
                <c:pt idx="99">
                  <c:v>188</c:v>
                </c:pt>
                <c:pt idx="100">
                  <c:v>188</c:v>
                </c:pt>
                <c:pt idx="101">
                  <c:v>188</c:v>
                </c:pt>
                <c:pt idx="102">
                  <c:v>188</c:v>
                </c:pt>
                <c:pt idx="103">
                  <c:v>188</c:v>
                </c:pt>
                <c:pt idx="104">
                  <c:v>188</c:v>
                </c:pt>
                <c:pt idx="105">
                  <c:v>188</c:v>
                </c:pt>
                <c:pt idx="106">
                  <c:v>188</c:v>
                </c:pt>
                <c:pt idx="107">
                  <c:v>188</c:v>
                </c:pt>
                <c:pt idx="108">
                  <c:v>188</c:v>
                </c:pt>
                <c:pt idx="109">
                  <c:v>188</c:v>
                </c:pt>
                <c:pt idx="110">
                  <c:v>188</c:v>
                </c:pt>
                <c:pt idx="111">
                  <c:v>188</c:v>
                </c:pt>
                <c:pt idx="112">
                  <c:v>188</c:v>
                </c:pt>
                <c:pt idx="113">
                  <c:v>188</c:v>
                </c:pt>
                <c:pt idx="114">
                  <c:v>188</c:v>
                </c:pt>
                <c:pt idx="115">
                  <c:v>188</c:v>
                </c:pt>
                <c:pt idx="116">
                  <c:v>188</c:v>
                </c:pt>
                <c:pt idx="117">
                  <c:v>188</c:v>
                </c:pt>
                <c:pt idx="118">
                  <c:v>188</c:v>
                </c:pt>
                <c:pt idx="119">
                  <c:v>188</c:v>
                </c:pt>
                <c:pt idx="120">
                  <c:v>188.0625</c:v>
                </c:pt>
                <c:pt idx="121">
                  <c:v>188.125</c:v>
                </c:pt>
                <c:pt idx="122">
                  <c:v>188.1875</c:v>
                </c:pt>
                <c:pt idx="123">
                  <c:v>188.25</c:v>
                </c:pt>
                <c:pt idx="124">
                  <c:v>188.3125</c:v>
                </c:pt>
                <c:pt idx="125">
                  <c:v>188.375</c:v>
                </c:pt>
                <c:pt idx="126">
                  <c:v>188.4375</c:v>
                </c:pt>
                <c:pt idx="127">
                  <c:v>188.5</c:v>
                </c:pt>
                <c:pt idx="128">
                  <c:v>188.5625</c:v>
                </c:pt>
                <c:pt idx="129">
                  <c:v>188.625</c:v>
                </c:pt>
                <c:pt idx="130">
                  <c:v>188.6875</c:v>
                </c:pt>
                <c:pt idx="131">
                  <c:v>188.75</c:v>
                </c:pt>
                <c:pt idx="132">
                  <c:v>188.8125</c:v>
                </c:pt>
                <c:pt idx="133">
                  <c:v>188.875</c:v>
                </c:pt>
                <c:pt idx="134">
                  <c:v>188.9375</c:v>
                </c:pt>
                <c:pt idx="135">
                  <c:v>189</c:v>
                </c:pt>
                <c:pt idx="136">
                  <c:v>189.0625</c:v>
                </c:pt>
                <c:pt idx="137">
                  <c:v>189.125</c:v>
                </c:pt>
                <c:pt idx="138">
                  <c:v>189.1875</c:v>
                </c:pt>
                <c:pt idx="139">
                  <c:v>189.25</c:v>
                </c:pt>
                <c:pt idx="140">
                  <c:v>189.3125</c:v>
                </c:pt>
                <c:pt idx="141">
                  <c:v>189.375</c:v>
                </c:pt>
                <c:pt idx="142">
                  <c:v>189.4375</c:v>
                </c:pt>
                <c:pt idx="143">
                  <c:v>189.5</c:v>
                </c:pt>
                <c:pt idx="144">
                  <c:v>189.5625</c:v>
                </c:pt>
                <c:pt idx="145">
                  <c:v>189.625</c:v>
                </c:pt>
                <c:pt idx="146">
                  <c:v>189.6875</c:v>
                </c:pt>
                <c:pt idx="147">
                  <c:v>189.75</c:v>
                </c:pt>
                <c:pt idx="148">
                  <c:v>189.8125</c:v>
                </c:pt>
                <c:pt idx="149">
                  <c:v>189.875</c:v>
                </c:pt>
                <c:pt idx="150">
                  <c:v>189.9375</c:v>
                </c:pt>
                <c:pt idx="151">
                  <c:v>190</c:v>
                </c:pt>
                <c:pt idx="152">
                  <c:v>190</c:v>
                </c:pt>
                <c:pt idx="153">
                  <c:v>190</c:v>
                </c:pt>
                <c:pt idx="154">
                  <c:v>190</c:v>
                </c:pt>
                <c:pt idx="155">
                  <c:v>190</c:v>
                </c:pt>
                <c:pt idx="156">
                  <c:v>190</c:v>
                </c:pt>
                <c:pt idx="157">
                  <c:v>190</c:v>
                </c:pt>
                <c:pt idx="158">
                  <c:v>190</c:v>
                </c:pt>
                <c:pt idx="159">
                  <c:v>190</c:v>
                </c:pt>
                <c:pt idx="160">
                  <c:v>190</c:v>
                </c:pt>
                <c:pt idx="161">
                  <c:v>190</c:v>
                </c:pt>
                <c:pt idx="162">
                  <c:v>190</c:v>
                </c:pt>
                <c:pt idx="163">
                  <c:v>190</c:v>
                </c:pt>
                <c:pt idx="164">
                  <c:v>190</c:v>
                </c:pt>
                <c:pt idx="165">
                  <c:v>190</c:v>
                </c:pt>
                <c:pt idx="166">
                  <c:v>190</c:v>
                </c:pt>
                <c:pt idx="167">
                  <c:v>190</c:v>
                </c:pt>
                <c:pt idx="168">
                  <c:v>190</c:v>
                </c:pt>
                <c:pt idx="169">
                  <c:v>190</c:v>
                </c:pt>
                <c:pt idx="170">
                  <c:v>190</c:v>
                </c:pt>
                <c:pt idx="171">
                  <c:v>190</c:v>
                </c:pt>
                <c:pt idx="172">
                  <c:v>190</c:v>
                </c:pt>
                <c:pt idx="173">
                  <c:v>190</c:v>
                </c:pt>
                <c:pt idx="174">
                  <c:v>190</c:v>
                </c:pt>
                <c:pt idx="175">
                  <c:v>190</c:v>
                </c:pt>
                <c:pt idx="176">
                  <c:v>190</c:v>
                </c:pt>
                <c:pt idx="177">
                  <c:v>190</c:v>
                </c:pt>
                <c:pt idx="178">
                  <c:v>190</c:v>
                </c:pt>
                <c:pt idx="179">
                  <c:v>190</c:v>
                </c:pt>
                <c:pt idx="180">
                  <c:v>190</c:v>
                </c:pt>
                <c:pt idx="181">
                  <c:v>190</c:v>
                </c:pt>
                <c:pt idx="182">
                  <c:v>190</c:v>
                </c:pt>
                <c:pt idx="183">
                  <c:v>190</c:v>
                </c:pt>
                <c:pt idx="184">
                  <c:v>190</c:v>
                </c:pt>
                <c:pt idx="185">
                  <c:v>190</c:v>
                </c:pt>
                <c:pt idx="186">
                  <c:v>190</c:v>
                </c:pt>
                <c:pt idx="187">
                  <c:v>190</c:v>
                </c:pt>
                <c:pt idx="188">
                  <c:v>190</c:v>
                </c:pt>
                <c:pt idx="189">
                  <c:v>190</c:v>
                </c:pt>
                <c:pt idx="190">
                  <c:v>190</c:v>
                </c:pt>
                <c:pt idx="191">
                  <c:v>190</c:v>
                </c:pt>
                <c:pt idx="192">
                  <c:v>190</c:v>
                </c:pt>
                <c:pt idx="193">
                  <c:v>190</c:v>
                </c:pt>
                <c:pt idx="194">
                  <c:v>190</c:v>
                </c:pt>
                <c:pt idx="195">
                  <c:v>190</c:v>
                </c:pt>
                <c:pt idx="196">
                  <c:v>190</c:v>
                </c:pt>
                <c:pt idx="197">
                  <c:v>190</c:v>
                </c:pt>
                <c:pt idx="198">
                  <c:v>190</c:v>
                </c:pt>
                <c:pt idx="199">
                  <c:v>190</c:v>
                </c:pt>
                <c:pt idx="200">
                  <c:v>190</c:v>
                </c:pt>
                <c:pt idx="201">
                  <c:v>190</c:v>
                </c:pt>
                <c:pt idx="202">
                  <c:v>190</c:v>
                </c:pt>
                <c:pt idx="203">
                  <c:v>190</c:v>
                </c:pt>
                <c:pt idx="204">
                  <c:v>190</c:v>
                </c:pt>
                <c:pt idx="205">
                  <c:v>190</c:v>
                </c:pt>
                <c:pt idx="206">
                  <c:v>190</c:v>
                </c:pt>
                <c:pt idx="207">
                  <c:v>190</c:v>
                </c:pt>
                <c:pt idx="208">
                  <c:v>190</c:v>
                </c:pt>
                <c:pt idx="209">
                  <c:v>190</c:v>
                </c:pt>
                <c:pt idx="210">
                  <c:v>190</c:v>
                </c:pt>
                <c:pt idx="211">
                  <c:v>190</c:v>
                </c:pt>
                <c:pt idx="212">
                  <c:v>190</c:v>
                </c:pt>
                <c:pt idx="213">
                  <c:v>190</c:v>
                </c:pt>
                <c:pt idx="214">
                  <c:v>190</c:v>
                </c:pt>
                <c:pt idx="215">
                  <c:v>190</c:v>
                </c:pt>
                <c:pt idx="216">
                  <c:v>190</c:v>
                </c:pt>
                <c:pt idx="217">
                  <c:v>190</c:v>
                </c:pt>
                <c:pt idx="218">
                  <c:v>190</c:v>
                </c:pt>
                <c:pt idx="219">
                  <c:v>190</c:v>
                </c:pt>
                <c:pt idx="220">
                  <c:v>190</c:v>
                </c:pt>
                <c:pt idx="221">
                  <c:v>190</c:v>
                </c:pt>
                <c:pt idx="222">
                  <c:v>190</c:v>
                </c:pt>
                <c:pt idx="223">
                  <c:v>190</c:v>
                </c:pt>
                <c:pt idx="224">
                  <c:v>190</c:v>
                </c:pt>
                <c:pt idx="225">
                  <c:v>190</c:v>
                </c:pt>
                <c:pt idx="226">
                  <c:v>190</c:v>
                </c:pt>
                <c:pt idx="227">
                  <c:v>190</c:v>
                </c:pt>
                <c:pt idx="228">
                  <c:v>190</c:v>
                </c:pt>
                <c:pt idx="229">
                  <c:v>190</c:v>
                </c:pt>
                <c:pt idx="230">
                  <c:v>190</c:v>
                </c:pt>
                <c:pt idx="231">
                  <c:v>190</c:v>
                </c:pt>
                <c:pt idx="232">
                  <c:v>190</c:v>
                </c:pt>
                <c:pt idx="233">
                  <c:v>190</c:v>
                </c:pt>
                <c:pt idx="234">
                  <c:v>190</c:v>
                </c:pt>
                <c:pt idx="235">
                  <c:v>190</c:v>
                </c:pt>
                <c:pt idx="236">
                  <c:v>190</c:v>
                </c:pt>
                <c:pt idx="237">
                  <c:v>190</c:v>
                </c:pt>
                <c:pt idx="238">
                  <c:v>190</c:v>
                </c:pt>
                <c:pt idx="239">
                  <c:v>190</c:v>
                </c:pt>
                <c:pt idx="240">
                  <c:v>190</c:v>
                </c:pt>
                <c:pt idx="241">
                  <c:v>190</c:v>
                </c:pt>
                <c:pt idx="242">
                  <c:v>190</c:v>
                </c:pt>
                <c:pt idx="243">
                  <c:v>190</c:v>
                </c:pt>
                <c:pt idx="244">
                  <c:v>190</c:v>
                </c:pt>
                <c:pt idx="245">
                  <c:v>190</c:v>
                </c:pt>
                <c:pt idx="246">
                  <c:v>190</c:v>
                </c:pt>
                <c:pt idx="247">
                  <c:v>190</c:v>
                </c:pt>
                <c:pt idx="248">
                  <c:v>190</c:v>
                </c:pt>
                <c:pt idx="249">
                  <c:v>190</c:v>
                </c:pt>
                <c:pt idx="250">
                  <c:v>190</c:v>
                </c:pt>
                <c:pt idx="251">
                  <c:v>190</c:v>
                </c:pt>
                <c:pt idx="252">
                  <c:v>190</c:v>
                </c:pt>
                <c:pt idx="253">
                  <c:v>190</c:v>
                </c:pt>
                <c:pt idx="254">
                  <c:v>190</c:v>
                </c:pt>
                <c:pt idx="255">
                  <c:v>190</c:v>
                </c:pt>
                <c:pt idx="256">
                  <c:v>190</c:v>
                </c:pt>
                <c:pt idx="257">
                  <c:v>190</c:v>
                </c:pt>
                <c:pt idx="258">
                  <c:v>190</c:v>
                </c:pt>
                <c:pt idx="259">
                  <c:v>190</c:v>
                </c:pt>
                <c:pt idx="260">
                  <c:v>190</c:v>
                </c:pt>
                <c:pt idx="261">
                  <c:v>190</c:v>
                </c:pt>
                <c:pt idx="262">
                  <c:v>190</c:v>
                </c:pt>
                <c:pt idx="263">
                  <c:v>190</c:v>
                </c:pt>
                <c:pt idx="264">
                  <c:v>190</c:v>
                </c:pt>
                <c:pt idx="265">
                  <c:v>190</c:v>
                </c:pt>
                <c:pt idx="266">
                  <c:v>190</c:v>
                </c:pt>
                <c:pt idx="267">
                  <c:v>190</c:v>
                </c:pt>
                <c:pt idx="268">
                  <c:v>190</c:v>
                </c:pt>
                <c:pt idx="269">
                  <c:v>190</c:v>
                </c:pt>
                <c:pt idx="270">
                  <c:v>190</c:v>
                </c:pt>
                <c:pt idx="271">
                  <c:v>190</c:v>
                </c:pt>
                <c:pt idx="272">
                  <c:v>190</c:v>
                </c:pt>
                <c:pt idx="273">
                  <c:v>189.96774189999999</c:v>
                </c:pt>
                <c:pt idx="274">
                  <c:v>189.93548379999999</c:v>
                </c:pt>
                <c:pt idx="275">
                  <c:v>189.90322570000001</c:v>
                </c:pt>
                <c:pt idx="276">
                  <c:v>189.8709676</c:v>
                </c:pt>
                <c:pt idx="277">
                  <c:v>189.83870949999999</c:v>
                </c:pt>
                <c:pt idx="278">
                  <c:v>189.80645139999999</c:v>
                </c:pt>
                <c:pt idx="279">
                  <c:v>189.77419330000001</c:v>
                </c:pt>
                <c:pt idx="280">
                  <c:v>189.7419352</c:v>
                </c:pt>
                <c:pt idx="281">
                  <c:v>189.70967709999999</c:v>
                </c:pt>
                <c:pt idx="282">
                  <c:v>189.67741899999999</c:v>
                </c:pt>
                <c:pt idx="283">
                  <c:v>189.64516090000001</c:v>
                </c:pt>
                <c:pt idx="284">
                  <c:v>189.6129028</c:v>
                </c:pt>
                <c:pt idx="285">
                  <c:v>189.58064469999999</c:v>
                </c:pt>
                <c:pt idx="286">
                  <c:v>189.54838659999999</c:v>
                </c:pt>
                <c:pt idx="287">
                  <c:v>189.51612850000001</c:v>
                </c:pt>
                <c:pt idx="288">
                  <c:v>189.4838704</c:v>
                </c:pt>
                <c:pt idx="289">
                  <c:v>189.45161229999999</c:v>
                </c:pt>
                <c:pt idx="290">
                  <c:v>189.41935419999999</c:v>
                </c:pt>
                <c:pt idx="291">
                  <c:v>189.38709610000001</c:v>
                </c:pt>
                <c:pt idx="292">
                  <c:v>189.354838</c:v>
                </c:pt>
                <c:pt idx="293">
                  <c:v>189.32257989999999</c:v>
                </c:pt>
                <c:pt idx="294">
                  <c:v>189.29032179999999</c:v>
                </c:pt>
                <c:pt idx="295">
                  <c:v>189.25806370000001</c:v>
                </c:pt>
                <c:pt idx="296">
                  <c:v>189.2258056</c:v>
                </c:pt>
                <c:pt idx="297">
                  <c:v>189.19354749999999</c:v>
                </c:pt>
                <c:pt idx="298">
                  <c:v>189.16128939999999</c:v>
                </c:pt>
                <c:pt idx="299">
                  <c:v>189.12903130000001</c:v>
                </c:pt>
                <c:pt idx="300">
                  <c:v>189.0967732</c:v>
                </c:pt>
                <c:pt idx="301">
                  <c:v>189.06451509999999</c:v>
                </c:pt>
                <c:pt idx="302">
                  <c:v>189.03225699999999</c:v>
                </c:pt>
                <c:pt idx="303">
                  <c:v>188.99999890000001</c:v>
                </c:pt>
                <c:pt idx="304">
                  <c:v>188.9677408</c:v>
                </c:pt>
                <c:pt idx="305">
                  <c:v>188.93548269999999</c:v>
                </c:pt>
                <c:pt idx="306">
                  <c:v>188.90322459999999</c:v>
                </c:pt>
                <c:pt idx="307">
                  <c:v>188.87096650000001</c:v>
                </c:pt>
                <c:pt idx="308">
                  <c:v>188.8387084</c:v>
                </c:pt>
                <c:pt idx="309">
                  <c:v>188.80645029999999</c:v>
                </c:pt>
                <c:pt idx="310">
                  <c:v>188.77419219999999</c:v>
                </c:pt>
                <c:pt idx="311">
                  <c:v>188.74193410000001</c:v>
                </c:pt>
                <c:pt idx="312">
                  <c:v>188.709676</c:v>
                </c:pt>
                <c:pt idx="313">
                  <c:v>188.67741789999999</c:v>
                </c:pt>
                <c:pt idx="314">
                  <c:v>188.64515979999999</c:v>
                </c:pt>
                <c:pt idx="315">
                  <c:v>188.61290170000001</c:v>
                </c:pt>
                <c:pt idx="316">
                  <c:v>188.5806436</c:v>
                </c:pt>
                <c:pt idx="317">
                  <c:v>188.54838549999999</c:v>
                </c:pt>
                <c:pt idx="318">
                  <c:v>188.51612739999999</c:v>
                </c:pt>
                <c:pt idx="319">
                  <c:v>188.48386930000001</c:v>
                </c:pt>
                <c:pt idx="320">
                  <c:v>188.4516112</c:v>
                </c:pt>
                <c:pt idx="321">
                  <c:v>188.4193531</c:v>
                </c:pt>
                <c:pt idx="322">
                  <c:v>188.38709499999999</c:v>
                </c:pt>
                <c:pt idx="323">
                  <c:v>188.35483690000001</c:v>
                </c:pt>
                <c:pt idx="324">
                  <c:v>188.3225788</c:v>
                </c:pt>
                <c:pt idx="325">
                  <c:v>188.2903207</c:v>
                </c:pt>
                <c:pt idx="326">
                  <c:v>188.25806259999999</c:v>
                </c:pt>
                <c:pt idx="327">
                  <c:v>188.22580450000001</c:v>
                </c:pt>
                <c:pt idx="328">
                  <c:v>188.1935464</c:v>
                </c:pt>
                <c:pt idx="329">
                  <c:v>188.1612883</c:v>
                </c:pt>
                <c:pt idx="330">
                  <c:v>188.12903019999999</c:v>
                </c:pt>
                <c:pt idx="331">
                  <c:v>188.09677210000001</c:v>
                </c:pt>
                <c:pt idx="332">
                  <c:v>188.064514</c:v>
                </c:pt>
                <c:pt idx="333">
                  <c:v>188.0322559</c:v>
                </c:pt>
                <c:pt idx="334">
                  <c:v>188</c:v>
                </c:pt>
                <c:pt idx="335">
                  <c:v>188</c:v>
                </c:pt>
                <c:pt idx="336">
                  <c:v>188</c:v>
                </c:pt>
                <c:pt idx="337">
                  <c:v>188</c:v>
                </c:pt>
                <c:pt idx="338">
                  <c:v>188</c:v>
                </c:pt>
                <c:pt idx="339">
                  <c:v>188</c:v>
                </c:pt>
                <c:pt idx="340">
                  <c:v>188</c:v>
                </c:pt>
                <c:pt idx="341">
                  <c:v>188</c:v>
                </c:pt>
                <c:pt idx="342">
                  <c:v>188</c:v>
                </c:pt>
                <c:pt idx="343">
                  <c:v>188</c:v>
                </c:pt>
                <c:pt idx="344">
                  <c:v>188</c:v>
                </c:pt>
                <c:pt idx="345">
                  <c:v>188</c:v>
                </c:pt>
                <c:pt idx="346">
                  <c:v>188</c:v>
                </c:pt>
                <c:pt idx="347">
                  <c:v>188</c:v>
                </c:pt>
                <c:pt idx="348">
                  <c:v>188</c:v>
                </c:pt>
                <c:pt idx="349">
                  <c:v>188</c:v>
                </c:pt>
                <c:pt idx="350">
                  <c:v>188</c:v>
                </c:pt>
                <c:pt idx="351">
                  <c:v>188</c:v>
                </c:pt>
                <c:pt idx="352">
                  <c:v>188</c:v>
                </c:pt>
                <c:pt idx="353">
                  <c:v>188</c:v>
                </c:pt>
                <c:pt idx="354">
                  <c:v>188</c:v>
                </c:pt>
                <c:pt idx="355">
                  <c:v>188</c:v>
                </c:pt>
                <c:pt idx="356">
                  <c:v>188</c:v>
                </c:pt>
                <c:pt idx="357">
                  <c:v>188</c:v>
                </c:pt>
                <c:pt idx="358">
                  <c:v>188</c:v>
                </c:pt>
                <c:pt idx="359">
                  <c:v>188</c:v>
                </c:pt>
                <c:pt idx="360">
                  <c:v>188</c:v>
                </c:pt>
                <c:pt idx="361">
                  <c:v>188</c:v>
                </c:pt>
                <c:pt idx="362">
                  <c:v>188</c:v>
                </c:pt>
                <c:pt idx="363">
                  <c:v>188</c:v>
                </c:pt>
                <c:pt idx="364">
                  <c:v>188</c:v>
                </c:pt>
              </c:numCache>
            </c:numRef>
          </c:val>
          <c:smooth val="0"/>
        </c:ser>
        <c:ser>
          <c:idx val="1"/>
          <c:order val="1"/>
          <c:tx>
            <c:strRef>
              <c:f>Data!$W$5</c:f>
              <c:strCache>
                <c:ptCount val="1"/>
                <c:pt idx="0">
                  <c:v>Top of zone 2</c:v>
                </c:pt>
              </c:strCache>
            </c:strRef>
          </c:tx>
          <c:spPr>
            <a:ln>
              <a:solidFill>
                <a:schemeClr val="tx1">
                  <a:lumMod val="50000"/>
                  <a:lumOff val="50000"/>
                </a:schemeClr>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Data!$W$6:$W$370</c:f>
              <c:numCache>
                <c:formatCode>General</c:formatCode>
                <c:ptCount val="365"/>
                <c:pt idx="0">
                  <c:v>187.5</c:v>
                </c:pt>
                <c:pt idx="1">
                  <c:v>187.5</c:v>
                </c:pt>
                <c:pt idx="2">
                  <c:v>187.5</c:v>
                </c:pt>
                <c:pt idx="3">
                  <c:v>187.5</c:v>
                </c:pt>
                <c:pt idx="4">
                  <c:v>187.5</c:v>
                </c:pt>
                <c:pt idx="5">
                  <c:v>187.5</c:v>
                </c:pt>
                <c:pt idx="6">
                  <c:v>187.5</c:v>
                </c:pt>
                <c:pt idx="7">
                  <c:v>187.5</c:v>
                </c:pt>
                <c:pt idx="8">
                  <c:v>187.5</c:v>
                </c:pt>
                <c:pt idx="9">
                  <c:v>187.5</c:v>
                </c:pt>
                <c:pt idx="10">
                  <c:v>187.5</c:v>
                </c:pt>
                <c:pt idx="11">
                  <c:v>187.5</c:v>
                </c:pt>
                <c:pt idx="12">
                  <c:v>187.5</c:v>
                </c:pt>
                <c:pt idx="13">
                  <c:v>187.5</c:v>
                </c:pt>
                <c:pt idx="14">
                  <c:v>187.5</c:v>
                </c:pt>
                <c:pt idx="15">
                  <c:v>187.5</c:v>
                </c:pt>
                <c:pt idx="16">
                  <c:v>187.5</c:v>
                </c:pt>
                <c:pt idx="17">
                  <c:v>187.5</c:v>
                </c:pt>
                <c:pt idx="18">
                  <c:v>187.5</c:v>
                </c:pt>
                <c:pt idx="19">
                  <c:v>187.5</c:v>
                </c:pt>
                <c:pt idx="20">
                  <c:v>187.5</c:v>
                </c:pt>
                <c:pt idx="21">
                  <c:v>187.5</c:v>
                </c:pt>
                <c:pt idx="22">
                  <c:v>187.5</c:v>
                </c:pt>
                <c:pt idx="23">
                  <c:v>187.5</c:v>
                </c:pt>
                <c:pt idx="24">
                  <c:v>187.5</c:v>
                </c:pt>
                <c:pt idx="25">
                  <c:v>187.5</c:v>
                </c:pt>
                <c:pt idx="26">
                  <c:v>187.5</c:v>
                </c:pt>
                <c:pt idx="27">
                  <c:v>187.5</c:v>
                </c:pt>
                <c:pt idx="28">
                  <c:v>187.5</c:v>
                </c:pt>
                <c:pt idx="29">
                  <c:v>187.5</c:v>
                </c:pt>
                <c:pt idx="30">
                  <c:v>187.5</c:v>
                </c:pt>
                <c:pt idx="31">
                  <c:v>187.5</c:v>
                </c:pt>
                <c:pt idx="32">
                  <c:v>187.5</c:v>
                </c:pt>
                <c:pt idx="33">
                  <c:v>187.5</c:v>
                </c:pt>
                <c:pt idx="34">
                  <c:v>187.5</c:v>
                </c:pt>
                <c:pt idx="35">
                  <c:v>187.5</c:v>
                </c:pt>
                <c:pt idx="36">
                  <c:v>187.5</c:v>
                </c:pt>
                <c:pt idx="37">
                  <c:v>187.5</c:v>
                </c:pt>
                <c:pt idx="38">
                  <c:v>187.5</c:v>
                </c:pt>
                <c:pt idx="39">
                  <c:v>187.5</c:v>
                </c:pt>
                <c:pt idx="40">
                  <c:v>187.5</c:v>
                </c:pt>
                <c:pt idx="41">
                  <c:v>187.5</c:v>
                </c:pt>
                <c:pt idx="42">
                  <c:v>187.5</c:v>
                </c:pt>
                <c:pt idx="43">
                  <c:v>187.5</c:v>
                </c:pt>
                <c:pt idx="44">
                  <c:v>187.5</c:v>
                </c:pt>
                <c:pt idx="45">
                  <c:v>187.5</c:v>
                </c:pt>
                <c:pt idx="46">
                  <c:v>187.5</c:v>
                </c:pt>
                <c:pt idx="47">
                  <c:v>187.5</c:v>
                </c:pt>
                <c:pt idx="48">
                  <c:v>187.5</c:v>
                </c:pt>
                <c:pt idx="49">
                  <c:v>187.5</c:v>
                </c:pt>
                <c:pt idx="50">
                  <c:v>187.5</c:v>
                </c:pt>
                <c:pt idx="51">
                  <c:v>187.5</c:v>
                </c:pt>
                <c:pt idx="52">
                  <c:v>187.5</c:v>
                </c:pt>
                <c:pt idx="53">
                  <c:v>187.5</c:v>
                </c:pt>
                <c:pt idx="54">
                  <c:v>187.5</c:v>
                </c:pt>
                <c:pt idx="55">
                  <c:v>187.5</c:v>
                </c:pt>
                <c:pt idx="56">
                  <c:v>187.5</c:v>
                </c:pt>
                <c:pt idx="57">
                  <c:v>187.5</c:v>
                </c:pt>
                <c:pt idx="58">
                  <c:v>187.5</c:v>
                </c:pt>
                <c:pt idx="59">
                  <c:v>187.5</c:v>
                </c:pt>
                <c:pt idx="60">
                  <c:v>187.5</c:v>
                </c:pt>
                <c:pt idx="61">
                  <c:v>187.5</c:v>
                </c:pt>
                <c:pt idx="62">
                  <c:v>187.5</c:v>
                </c:pt>
                <c:pt idx="63">
                  <c:v>187.5</c:v>
                </c:pt>
                <c:pt idx="64">
                  <c:v>187.5</c:v>
                </c:pt>
                <c:pt idx="65">
                  <c:v>187.5</c:v>
                </c:pt>
                <c:pt idx="66">
                  <c:v>187.5</c:v>
                </c:pt>
                <c:pt idx="67">
                  <c:v>187.5</c:v>
                </c:pt>
                <c:pt idx="68">
                  <c:v>187.5</c:v>
                </c:pt>
                <c:pt idx="69">
                  <c:v>187.5</c:v>
                </c:pt>
                <c:pt idx="70">
                  <c:v>187.5</c:v>
                </c:pt>
                <c:pt idx="71">
                  <c:v>187.5</c:v>
                </c:pt>
                <c:pt idx="72">
                  <c:v>187.5</c:v>
                </c:pt>
                <c:pt idx="73">
                  <c:v>187.5</c:v>
                </c:pt>
                <c:pt idx="74">
                  <c:v>187.5</c:v>
                </c:pt>
                <c:pt idx="75">
                  <c:v>187.5</c:v>
                </c:pt>
                <c:pt idx="76">
                  <c:v>187.5</c:v>
                </c:pt>
                <c:pt idx="77">
                  <c:v>187.5</c:v>
                </c:pt>
                <c:pt idx="78">
                  <c:v>187.5</c:v>
                </c:pt>
                <c:pt idx="79">
                  <c:v>187.5</c:v>
                </c:pt>
                <c:pt idx="80">
                  <c:v>187.5</c:v>
                </c:pt>
                <c:pt idx="81">
                  <c:v>187.5</c:v>
                </c:pt>
                <c:pt idx="82">
                  <c:v>187.5</c:v>
                </c:pt>
                <c:pt idx="83">
                  <c:v>187.5</c:v>
                </c:pt>
                <c:pt idx="84">
                  <c:v>187.5</c:v>
                </c:pt>
                <c:pt idx="85">
                  <c:v>187.5</c:v>
                </c:pt>
                <c:pt idx="86">
                  <c:v>187.5</c:v>
                </c:pt>
                <c:pt idx="87">
                  <c:v>187.5</c:v>
                </c:pt>
                <c:pt idx="88">
                  <c:v>187.5</c:v>
                </c:pt>
                <c:pt idx="89">
                  <c:v>187.5</c:v>
                </c:pt>
                <c:pt idx="90">
                  <c:v>187.5</c:v>
                </c:pt>
                <c:pt idx="91">
                  <c:v>187.5</c:v>
                </c:pt>
                <c:pt idx="92">
                  <c:v>187.5</c:v>
                </c:pt>
                <c:pt idx="93">
                  <c:v>187.5</c:v>
                </c:pt>
                <c:pt idx="94">
                  <c:v>187.5</c:v>
                </c:pt>
                <c:pt idx="95">
                  <c:v>187.5</c:v>
                </c:pt>
                <c:pt idx="96">
                  <c:v>187.5</c:v>
                </c:pt>
                <c:pt idx="97">
                  <c:v>187.5</c:v>
                </c:pt>
                <c:pt idx="98">
                  <c:v>187.5</c:v>
                </c:pt>
                <c:pt idx="99">
                  <c:v>187.5</c:v>
                </c:pt>
                <c:pt idx="100">
                  <c:v>187.5</c:v>
                </c:pt>
                <c:pt idx="101">
                  <c:v>187.5</c:v>
                </c:pt>
                <c:pt idx="102">
                  <c:v>187.5</c:v>
                </c:pt>
                <c:pt idx="103">
                  <c:v>187.5</c:v>
                </c:pt>
                <c:pt idx="104">
                  <c:v>187.5</c:v>
                </c:pt>
                <c:pt idx="105">
                  <c:v>187.5</c:v>
                </c:pt>
                <c:pt idx="106">
                  <c:v>187.5</c:v>
                </c:pt>
                <c:pt idx="107">
                  <c:v>187.5</c:v>
                </c:pt>
                <c:pt idx="108">
                  <c:v>187.5</c:v>
                </c:pt>
                <c:pt idx="109">
                  <c:v>187.5</c:v>
                </c:pt>
                <c:pt idx="110">
                  <c:v>187.5</c:v>
                </c:pt>
                <c:pt idx="111">
                  <c:v>187.5</c:v>
                </c:pt>
                <c:pt idx="112">
                  <c:v>187.5</c:v>
                </c:pt>
                <c:pt idx="113">
                  <c:v>187.5</c:v>
                </c:pt>
                <c:pt idx="114">
                  <c:v>187.5</c:v>
                </c:pt>
                <c:pt idx="115">
                  <c:v>187.5</c:v>
                </c:pt>
                <c:pt idx="116">
                  <c:v>187.5</c:v>
                </c:pt>
                <c:pt idx="117">
                  <c:v>187.5</c:v>
                </c:pt>
                <c:pt idx="118">
                  <c:v>187.5</c:v>
                </c:pt>
                <c:pt idx="119">
                  <c:v>187.5</c:v>
                </c:pt>
                <c:pt idx="120">
                  <c:v>187.546875</c:v>
                </c:pt>
                <c:pt idx="121">
                  <c:v>187.59375</c:v>
                </c:pt>
                <c:pt idx="122">
                  <c:v>187.640625</c:v>
                </c:pt>
                <c:pt idx="123">
                  <c:v>187.6875</c:v>
                </c:pt>
                <c:pt idx="124">
                  <c:v>187.734375</c:v>
                </c:pt>
                <c:pt idx="125">
                  <c:v>187.78125</c:v>
                </c:pt>
                <c:pt idx="126">
                  <c:v>187.828125</c:v>
                </c:pt>
                <c:pt idx="127">
                  <c:v>187.875</c:v>
                </c:pt>
                <c:pt idx="128">
                  <c:v>187.921875</c:v>
                </c:pt>
                <c:pt idx="129">
                  <c:v>187.96875</c:v>
                </c:pt>
                <c:pt idx="130">
                  <c:v>188.015625</c:v>
                </c:pt>
                <c:pt idx="131">
                  <c:v>188.0625</c:v>
                </c:pt>
                <c:pt idx="132">
                  <c:v>188.109375</c:v>
                </c:pt>
                <c:pt idx="133">
                  <c:v>188.15625</c:v>
                </c:pt>
                <c:pt idx="134">
                  <c:v>188.203125</c:v>
                </c:pt>
                <c:pt idx="135">
                  <c:v>188.25</c:v>
                </c:pt>
                <c:pt idx="136">
                  <c:v>188.296875</c:v>
                </c:pt>
                <c:pt idx="137">
                  <c:v>188.34375</c:v>
                </c:pt>
                <c:pt idx="138">
                  <c:v>188.390625</c:v>
                </c:pt>
                <c:pt idx="139">
                  <c:v>188.4375</c:v>
                </c:pt>
                <c:pt idx="140">
                  <c:v>188.484375</c:v>
                </c:pt>
                <c:pt idx="141">
                  <c:v>188.53125</c:v>
                </c:pt>
                <c:pt idx="142">
                  <c:v>188.578125</c:v>
                </c:pt>
                <c:pt idx="143">
                  <c:v>188.625</c:v>
                </c:pt>
                <c:pt idx="144">
                  <c:v>188.671875</c:v>
                </c:pt>
                <c:pt idx="145">
                  <c:v>188.71875</c:v>
                </c:pt>
                <c:pt idx="146">
                  <c:v>188.765625</c:v>
                </c:pt>
                <c:pt idx="147">
                  <c:v>188.8125</c:v>
                </c:pt>
                <c:pt idx="148">
                  <c:v>188.859375</c:v>
                </c:pt>
                <c:pt idx="149">
                  <c:v>188.90625</c:v>
                </c:pt>
                <c:pt idx="150">
                  <c:v>188.953125</c:v>
                </c:pt>
                <c:pt idx="151">
                  <c:v>189</c:v>
                </c:pt>
                <c:pt idx="152">
                  <c:v>189</c:v>
                </c:pt>
                <c:pt idx="153">
                  <c:v>189</c:v>
                </c:pt>
                <c:pt idx="154">
                  <c:v>189</c:v>
                </c:pt>
                <c:pt idx="155">
                  <c:v>189</c:v>
                </c:pt>
                <c:pt idx="156">
                  <c:v>189</c:v>
                </c:pt>
                <c:pt idx="157">
                  <c:v>189</c:v>
                </c:pt>
                <c:pt idx="158">
                  <c:v>189</c:v>
                </c:pt>
                <c:pt idx="159">
                  <c:v>189</c:v>
                </c:pt>
                <c:pt idx="160">
                  <c:v>189</c:v>
                </c:pt>
                <c:pt idx="161">
                  <c:v>189</c:v>
                </c:pt>
                <c:pt idx="162">
                  <c:v>189</c:v>
                </c:pt>
                <c:pt idx="163">
                  <c:v>189</c:v>
                </c:pt>
                <c:pt idx="164">
                  <c:v>189</c:v>
                </c:pt>
                <c:pt idx="165">
                  <c:v>189</c:v>
                </c:pt>
                <c:pt idx="166">
                  <c:v>189</c:v>
                </c:pt>
                <c:pt idx="167">
                  <c:v>189</c:v>
                </c:pt>
                <c:pt idx="168">
                  <c:v>189</c:v>
                </c:pt>
                <c:pt idx="169">
                  <c:v>189</c:v>
                </c:pt>
                <c:pt idx="170">
                  <c:v>189</c:v>
                </c:pt>
                <c:pt idx="171">
                  <c:v>189</c:v>
                </c:pt>
                <c:pt idx="172">
                  <c:v>189</c:v>
                </c:pt>
                <c:pt idx="173">
                  <c:v>189</c:v>
                </c:pt>
                <c:pt idx="174">
                  <c:v>189</c:v>
                </c:pt>
                <c:pt idx="175">
                  <c:v>189</c:v>
                </c:pt>
                <c:pt idx="176">
                  <c:v>189</c:v>
                </c:pt>
                <c:pt idx="177">
                  <c:v>189</c:v>
                </c:pt>
                <c:pt idx="178">
                  <c:v>189</c:v>
                </c:pt>
                <c:pt idx="179">
                  <c:v>189</c:v>
                </c:pt>
                <c:pt idx="180">
                  <c:v>189</c:v>
                </c:pt>
                <c:pt idx="181">
                  <c:v>189</c:v>
                </c:pt>
                <c:pt idx="182">
                  <c:v>189</c:v>
                </c:pt>
                <c:pt idx="183">
                  <c:v>189</c:v>
                </c:pt>
                <c:pt idx="184">
                  <c:v>189</c:v>
                </c:pt>
                <c:pt idx="185">
                  <c:v>189</c:v>
                </c:pt>
                <c:pt idx="186">
                  <c:v>189</c:v>
                </c:pt>
                <c:pt idx="187">
                  <c:v>189</c:v>
                </c:pt>
                <c:pt idx="188">
                  <c:v>189</c:v>
                </c:pt>
                <c:pt idx="189">
                  <c:v>189</c:v>
                </c:pt>
                <c:pt idx="190">
                  <c:v>189</c:v>
                </c:pt>
                <c:pt idx="191">
                  <c:v>189</c:v>
                </c:pt>
                <c:pt idx="192">
                  <c:v>189</c:v>
                </c:pt>
                <c:pt idx="193">
                  <c:v>189</c:v>
                </c:pt>
                <c:pt idx="194">
                  <c:v>189</c:v>
                </c:pt>
                <c:pt idx="195">
                  <c:v>189</c:v>
                </c:pt>
                <c:pt idx="196">
                  <c:v>189</c:v>
                </c:pt>
                <c:pt idx="197">
                  <c:v>189</c:v>
                </c:pt>
                <c:pt idx="198">
                  <c:v>189</c:v>
                </c:pt>
                <c:pt idx="199">
                  <c:v>189</c:v>
                </c:pt>
                <c:pt idx="200">
                  <c:v>189</c:v>
                </c:pt>
                <c:pt idx="201">
                  <c:v>189</c:v>
                </c:pt>
                <c:pt idx="202">
                  <c:v>189</c:v>
                </c:pt>
                <c:pt idx="203">
                  <c:v>189</c:v>
                </c:pt>
                <c:pt idx="204">
                  <c:v>189</c:v>
                </c:pt>
                <c:pt idx="205">
                  <c:v>189</c:v>
                </c:pt>
                <c:pt idx="206">
                  <c:v>189</c:v>
                </c:pt>
                <c:pt idx="207">
                  <c:v>189</c:v>
                </c:pt>
                <c:pt idx="208">
                  <c:v>189</c:v>
                </c:pt>
                <c:pt idx="209">
                  <c:v>189</c:v>
                </c:pt>
                <c:pt idx="210">
                  <c:v>189</c:v>
                </c:pt>
                <c:pt idx="211">
                  <c:v>189</c:v>
                </c:pt>
                <c:pt idx="212">
                  <c:v>188.9758065</c:v>
                </c:pt>
                <c:pt idx="213">
                  <c:v>188.95161300000001</c:v>
                </c:pt>
                <c:pt idx="214">
                  <c:v>188.92741950000001</c:v>
                </c:pt>
                <c:pt idx="215">
                  <c:v>188.90322599999999</c:v>
                </c:pt>
                <c:pt idx="216">
                  <c:v>188.87903249999999</c:v>
                </c:pt>
                <c:pt idx="217">
                  <c:v>188.854839</c:v>
                </c:pt>
                <c:pt idx="218">
                  <c:v>188.8306455</c:v>
                </c:pt>
                <c:pt idx="219">
                  <c:v>188.80645200000001</c:v>
                </c:pt>
                <c:pt idx="220">
                  <c:v>188.78225850000001</c:v>
                </c:pt>
                <c:pt idx="221">
                  <c:v>188.75806499999999</c:v>
                </c:pt>
                <c:pt idx="222">
                  <c:v>188.73387149999999</c:v>
                </c:pt>
                <c:pt idx="223">
                  <c:v>188.709678</c:v>
                </c:pt>
                <c:pt idx="224">
                  <c:v>188.6854845</c:v>
                </c:pt>
                <c:pt idx="225">
                  <c:v>188.66129100000001</c:v>
                </c:pt>
                <c:pt idx="226">
                  <c:v>188.63709750000001</c:v>
                </c:pt>
                <c:pt idx="227">
                  <c:v>188.61290399999999</c:v>
                </c:pt>
                <c:pt idx="228">
                  <c:v>188.58871049999999</c:v>
                </c:pt>
                <c:pt idx="229">
                  <c:v>188.564517</c:v>
                </c:pt>
                <c:pt idx="230">
                  <c:v>188.5403235</c:v>
                </c:pt>
                <c:pt idx="231">
                  <c:v>188.51613</c:v>
                </c:pt>
                <c:pt idx="232">
                  <c:v>188.49193650000001</c:v>
                </c:pt>
                <c:pt idx="233">
                  <c:v>188.46774300000001</c:v>
                </c:pt>
                <c:pt idx="234">
                  <c:v>188.44354949999999</c:v>
                </c:pt>
                <c:pt idx="235">
                  <c:v>188.41935599999999</c:v>
                </c:pt>
                <c:pt idx="236">
                  <c:v>188.3951625</c:v>
                </c:pt>
                <c:pt idx="237">
                  <c:v>188.370969</c:v>
                </c:pt>
                <c:pt idx="238">
                  <c:v>188.34677550000001</c:v>
                </c:pt>
                <c:pt idx="239">
                  <c:v>188.32258200000001</c:v>
                </c:pt>
                <c:pt idx="240">
                  <c:v>188.29838849999999</c:v>
                </c:pt>
                <c:pt idx="241">
                  <c:v>188.27419499999999</c:v>
                </c:pt>
                <c:pt idx="242">
                  <c:v>188.2500015</c:v>
                </c:pt>
                <c:pt idx="243">
                  <c:v>188.225808</c:v>
                </c:pt>
                <c:pt idx="244">
                  <c:v>188.20161450000001</c:v>
                </c:pt>
                <c:pt idx="245">
                  <c:v>188.17742100000001</c:v>
                </c:pt>
                <c:pt idx="246">
                  <c:v>188.15322750000001</c:v>
                </c:pt>
                <c:pt idx="247">
                  <c:v>188.12903399999999</c:v>
                </c:pt>
                <c:pt idx="248">
                  <c:v>188.10484049999999</c:v>
                </c:pt>
                <c:pt idx="249">
                  <c:v>188.080647</c:v>
                </c:pt>
                <c:pt idx="250">
                  <c:v>188.0564535</c:v>
                </c:pt>
                <c:pt idx="251">
                  <c:v>188.03226000000001</c:v>
                </c:pt>
                <c:pt idx="252">
                  <c:v>188.00806650000001</c:v>
                </c:pt>
                <c:pt idx="253">
                  <c:v>187.98387299999999</c:v>
                </c:pt>
                <c:pt idx="254">
                  <c:v>187.95967949999999</c:v>
                </c:pt>
                <c:pt idx="255">
                  <c:v>187.935486</c:v>
                </c:pt>
                <c:pt idx="256">
                  <c:v>187.9112925</c:v>
                </c:pt>
                <c:pt idx="257">
                  <c:v>187.88709900000001</c:v>
                </c:pt>
                <c:pt idx="258">
                  <c:v>187.86290550000001</c:v>
                </c:pt>
                <c:pt idx="259">
                  <c:v>187.83871199999999</c:v>
                </c:pt>
                <c:pt idx="260">
                  <c:v>187.81451849999999</c:v>
                </c:pt>
                <c:pt idx="261">
                  <c:v>187.790325</c:v>
                </c:pt>
                <c:pt idx="262">
                  <c:v>187.7661315</c:v>
                </c:pt>
                <c:pt idx="263">
                  <c:v>187.741938</c:v>
                </c:pt>
                <c:pt idx="264">
                  <c:v>187.71774450000001</c:v>
                </c:pt>
                <c:pt idx="265">
                  <c:v>187.69355100000001</c:v>
                </c:pt>
                <c:pt idx="266">
                  <c:v>187.66935749999999</c:v>
                </c:pt>
                <c:pt idx="267">
                  <c:v>187.64516399999999</c:v>
                </c:pt>
                <c:pt idx="268">
                  <c:v>187.6209705</c:v>
                </c:pt>
                <c:pt idx="269">
                  <c:v>187.596777</c:v>
                </c:pt>
                <c:pt idx="270">
                  <c:v>187.57258350000001</c:v>
                </c:pt>
                <c:pt idx="271">
                  <c:v>187.54839000000001</c:v>
                </c:pt>
                <c:pt idx="272">
                  <c:v>187.52419649999999</c:v>
                </c:pt>
                <c:pt idx="273">
                  <c:v>187.5</c:v>
                </c:pt>
                <c:pt idx="274">
                  <c:v>187.5</c:v>
                </c:pt>
                <c:pt idx="275">
                  <c:v>187.5</c:v>
                </c:pt>
                <c:pt idx="276">
                  <c:v>187.5</c:v>
                </c:pt>
                <c:pt idx="277">
                  <c:v>187.5</c:v>
                </c:pt>
                <c:pt idx="278">
                  <c:v>187.5</c:v>
                </c:pt>
                <c:pt idx="279">
                  <c:v>187.5</c:v>
                </c:pt>
                <c:pt idx="280">
                  <c:v>187.5</c:v>
                </c:pt>
                <c:pt idx="281">
                  <c:v>187.5</c:v>
                </c:pt>
                <c:pt idx="282">
                  <c:v>187.5</c:v>
                </c:pt>
                <c:pt idx="283">
                  <c:v>187.5</c:v>
                </c:pt>
                <c:pt idx="284">
                  <c:v>187.5</c:v>
                </c:pt>
                <c:pt idx="285">
                  <c:v>187.5</c:v>
                </c:pt>
                <c:pt idx="286">
                  <c:v>187.5</c:v>
                </c:pt>
                <c:pt idx="287">
                  <c:v>187.5</c:v>
                </c:pt>
                <c:pt idx="288">
                  <c:v>187.5</c:v>
                </c:pt>
                <c:pt idx="289">
                  <c:v>187.5</c:v>
                </c:pt>
                <c:pt idx="290">
                  <c:v>187.5</c:v>
                </c:pt>
                <c:pt idx="291">
                  <c:v>187.5</c:v>
                </c:pt>
                <c:pt idx="292">
                  <c:v>187.5</c:v>
                </c:pt>
                <c:pt idx="293">
                  <c:v>187.5</c:v>
                </c:pt>
                <c:pt idx="294">
                  <c:v>187.5</c:v>
                </c:pt>
                <c:pt idx="295">
                  <c:v>187.5</c:v>
                </c:pt>
                <c:pt idx="296">
                  <c:v>187.5</c:v>
                </c:pt>
                <c:pt idx="297">
                  <c:v>187.5</c:v>
                </c:pt>
                <c:pt idx="298">
                  <c:v>187.5</c:v>
                </c:pt>
                <c:pt idx="299">
                  <c:v>187.5</c:v>
                </c:pt>
                <c:pt idx="300">
                  <c:v>187.5</c:v>
                </c:pt>
                <c:pt idx="301">
                  <c:v>187.5</c:v>
                </c:pt>
                <c:pt idx="302">
                  <c:v>187.5</c:v>
                </c:pt>
                <c:pt idx="303">
                  <c:v>187.5</c:v>
                </c:pt>
                <c:pt idx="304">
                  <c:v>187.5</c:v>
                </c:pt>
                <c:pt idx="305">
                  <c:v>187.5</c:v>
                </c:pt>
                <c:pt idx="306">
                  <c:v>187.5</c:v>
                </c:pt>
                <c:pt idx="307">
                  <c:v>187.5</c:v>
                </c:pt>
                <c:pt idx="308">
                  <c:v>187.5</c:v>
                </c:pt>
                <c:pt idx="309">
                  <c:v>187.5</c:v>
                </c:pt>
                <c:pt idx="310">
                  <c:v>187.5</c:v>
                </c:pt>
                <c:pt idx="311">
                  <c:v>187.5</c:v>
                </c:pt>
                <c:pt idx="312">
                  <c:v>187.5</c:v>
                </c:pt>
                <c:pt idx="313">
                  <c:v>187.5</c:v>
                </c:pt>
                <c:pt idx="314">
                  <c:v>187.5</c:v>
                </c:pt>
                <c:pt idx="315">
                  <c:v>187.5</c:v>
                </c:pt>
                <c:pt idx="316">
                  <c:v>187.5</c:v>
                </c:pt>
                <c:pt idx="317">
                  <c:v>187.5</c:v>
                </c:pt>
                <c:pt idx="318">
                  <c:v>187.5</c:v>
                </c:pt>
                <c:pt idx="319">
                  <c:v>187.5</c:v>
                </c:pt>
                <c:pt idx="320">
                  <c:v>187.5</c:v>
                </c:pt>
                <c:pt idx="321">
                  <c:v>187.5</c:v>
                </c:pt>
                <c:pt idx="322">
                  <c:v>187.5</c:v>
                </c:pt>
                <c:pt idx="323">
                  <c:v>187.5</c:v>
                </c:pt>
                <c:pt idx="324">
                  <c:v>187.5</c:v>
                </c:pt>
                <c:pt idx="325">
                  <c:v>187.5</c:v>
                </c:pt>
                <c:pt idx="326">
                  <c:v>187.5</c:v>
                </c:pt>
                <c:pt idx="327">
                  <c:v>187.5</c:v>
                </c:pt>
                <c:pt idx="328">
                  <c:v>187.5</c:v>
                </c:pt>
                <c:pt idx="329">
                  <c:v>187.5</c:v>
                </c:pt>
                <c:pt idx="330">
                  <c:v>187.5</c:v>
                </c:pt>
                <c:pt idx="331">
                  <c:v>187.5</c:v>
                </c:pt>
                <c:pt idx="332">
                  <c:v>187.5</c:v>
                </c:pt>
                <c:pt idx="333">
                  <c:v>187.5</c:v>
                </c:pt>
                <c:pt idx="334">
                  <c:v>187.5</c:v>
                </c:pt>
                <c:pt idx="335">
                  <c:v>187.5</c:v>
                </c:pt>
                <c:pt idx="336">
                  <c:v>187.5</c:v>
                </c:pt>
                <c:pt idx="337">
                  <c:v>187.5</c:v>
                </c:pt>
                <c:pt idx="338">
                  <c:v>187.5</c:v>
                </c:pt>
                <c:pt idx="339">
                  <c:v>187.5</c:v>
                </c:pt>
                <c:pt idx="340">
                  <c:v>187.5</c:v>
                </c:pt>
                <c:pt idx="341">
                  <c:v>187.5</c:v>
                </c:pt>
                <c:pt idx="342">
                  <c:v>187.5</c:v>
                </c:pt>
                <c:pt idx="343">
                  <c:v>187.5</c:v>
                </c:pt>
                <c:pt idx="344">
                  <c:v>187.5</c:v>
                </c:pt>
                <c:pt idx="345">
                  <c:v>187.5</c:v>
                </c:pt>
                <c:pt idx="346">
                  <c:v>187.5</c:v>
                </c:pt>
                <c:pt idx="347">
                  <c:v>187.5</c:v>
                </c:pt>
                <c:pt idx="348">
                  <c:v>187.5</c:v>
                </c:pt>
                <c:pt idx="349">
                  <c:v>187.5</c:v>
                </c:pt>
                <c:pt idx="350">
                  <c:v>187.5</c:v>
                </c:pt>
                <c:pt idx="351">
                  <c:v>187.5</c:v>
                </c:pt>
                <c:pt idx="352">
                  <c:v>187.5</c:v>
                </c:pt>
                <c:pt idx="353">
                  <c:v>187.5</c:v>
                </c:pt>
                <c:pt idx="354">
                  <c:v>187.5</c:v>
                </c:pt>
                <c:pt idx="355">
                  <c:v>187.5</c:v>
                </c:pt>
                <c:pt idx="356">
                  <c:v>187.5</c:v>
                </c:pt>
                <c:pt idx="357">
                  <c:v>187.5</c:v>
                </c:pt>
                <c:pt idx="358">
                  <c:v>187.5</c:v>
                </c:pt>
                <c:pt idx="359">
                  <c:v>187.5</c:v>
                </c:pt>
                <c:pt idx="360">
                  <c:v>187.5</c:v>
                </c:pt>
                <c:pt idx="361">
                  <c:v>187.5</c:v>
                </c:pt>
                <c:pt idx="362">
                  <c:v>187.5</c:v>
                </c:pt>
                <c:pt idx="363">
                  <c:v>187.5</c:v>
                </c:pt>
                <c:pt idx="364">
                  <c:v>187.5</c:v>
                </c:pt>
              </c:numCache>
            </c:numRef>
          </c:val>
          <c:smooth val="0"/>
        </c:ser>
        <c:ser>
          <c:idx val="2"/>
          <c:order val="2"/>
          <c:tx>
            <c:strRef>
              <c:f>Data!$X$5</c:f>
              <c:strCache>
                <c:ptCount val="1"/>
                <c:pt idx="0">
                  <c:v>Top of Zone 3</c:v>
                </c:pt>
              </c:strCache>
            </c:strRef>
          </c:tx>
          <c:spPr>
            <a:ln>
              <a:solidFill>
                <a:schemeClr val="tx1">
                  <a:lumMod val="50000"/>
                  <a:lumOff val="50000"/>
                </a:schemeClr>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Data!$X$6:$X$370</c:f>
              <c:numCache>
                <c:formatCode>General</c:formatCode>
                <c:ptCount val="365"/>
                <c:pt idx="0">
                  <c:v>185.5</c:v>
                </c:pt>
                <c:pt idx="1">
                  <c:v>185.5</c:v>
                </c:pt>
                <c:pt idx="2">
                  <c:v>185.5</c:v>
                </c:pt>
                <c:pt idx="3">
                  <c:v>185.5</c:v>
                </c:pt>
                <c:pt idx="4">
                  <c:v>185.5</c:v>
                </c:pt>
                <c:pt idx="5">
                  <c:v>185.5</c:v>
                </c:pt>
                <c:pt idx="6">
                  <c:v>185.5</c:v>
                </c:pt>
                <c:pt idx="7">
                  <c:v>185.5</c:v>
                </c:pt>
                <c:pt idx="8">
                  <c:v>185.5</c:v>
                </c:pt>
                <c:pt idx="9">
                  <c:v>185.5</c:v>
                </c:pt>
                <c:pt idx="10">
                  <c:v>185.5</c:v>
                </c:pt>
                <c:pt idx="11">
                  <c:v>185.5</c:v>
                </c:pt>
                <c:pt idx="12">
                  <c:v>185.5</c:v>
                </c:pt>
                <c:pt idx="13">
                  <c:v>185.5</c:v>
                </c:pt>
                <c:pt idx="14">
                  <c:v>185.5</c:v>
                </c:pt>
                <c:pt idx="15">
                  <c:v>185.5</c:v>
                </c:pt>
                <c:pt idx="16">
                  <c:v>185.5</c:v>
                </c:pt>
                <c:pt idx="17">
                  <c:v>185.5</c:v>
                </c:pt>
                <c:pt idx="18">
                  <c:v>185.5</c:v>
                </c:pt>
                <c:pt idx="19">
                  <c:v>185.5</c:v>
                </c:pt>
                <c:pt idx="20">
                  <c:v>185.5</c:v>
                </c:pt>
                <c:pt idx="21">
                  <c:v>185.5</c:v>
                </c:pt>
                <c:pt idx="22">
                  <c:v>185.5</c:v>
                </c:pt>
                <c:pt idx="23">
                  <c:v>185.5</c:v>
                </c:pt>
                <c:pt idx="24">
                  <c:v>185.5</c:v>
                </c:pt>
                <c:pt idx="25">
                  <c:v>185.5</c:v>
                </c:pt>
                <c:pt idx="26">
                  <c:v>185.5</c:v>
                </c:pt>
                <c:pt idx="27">
                  <c:v>185.5</c:v>
                </c:pt>
                <c:pt idx="28">
                  <c:v>185.5</c:v>
                </c:pt>
                <c:pt idx="29">
                  <c:v>185.5</c:v>
                </c:pt>
                <c:pt idx="30">
                  <c:v>185.5</c:v>
                </c:pt>
                <c:pt idx="31">
                  <c:v>185.5</c:v>
                </c:pt>
                <c:pt idx="32">
                  <c:v>185.5</c:v>
                </c:pt>
                <c:pt idx="33">
                  <c:v>185.5</c:v>
                </c:pt>
                <c:pt idx="34">
                  <c:v>185.5</c:v>
                </c:pt>
                <c:pt idx="35">
                  <c:v>185.5</c:v>
                </c:pt>
                <c:pt idx="36">
                  <c:v>185.5</c:v>
                </c:pt>
                <c:pt idx="37">
                  <c:v>185.5</c:v>
                </c:pt>
                <c:pt idx="38">
                  <c:v>185.5</c:v>
                </c:pt>
                <c:pt idx="39">
                  <c:v>185.5</c:v>
                </c:pt>
                <c:pt idx="40">
                  <c:v>185.5</c:v>
                </c:pt>
                <c:pt idx="41">
                  <c:v>185.5</c:v>
                </c:pt>
                <c:pt idx="42">
                  <c:v>185.5</c:v>
                </c:pt>
                <c:pt idx="43">
                  <c:v>185.5</c:v>
                </c:pt>
                <c:pt idx="44">
                  <c:v>185.5</c:v>
                </c:pt>
                <c:pt idx="45">
                  <c:v>185.5</c:v>
                </c:pt>
                <c:pt idx="46">
                  <c:v>185.5</c:v>
                </c:pt>
                <c:pt idx="47">
                  <c:v>185.5</c:v>
                </c:pt>
                <c:pt idx="48">
                  <c:v>185.5</c:v>
                </c:pt>
                <c:pt idx="49">
                  <c:v>185.5</c:v>
                </c:pt>
                <c:pt idx="50">
                  <c:v>185.5</c:v>
                </c:pt>
                <c:pt idx="51">
                  <c:v>185.5</c:v>
                </c:pt>
                <c:pt idx="52">
                  <c:v>185.5</c:v>
                </c:pt>
                <c:pt idx="53">
                  <c:v>185.5</c:v>
                </c:pt>
                <c:pt idx="54">
                  <c:v>185.5</c:v>
                </c:pt>
                <c:pt idx="55">
                  <c:v>185.5</c:v>
                </c:pt>
                <c:pt idx="56">
                  <c:v>185.5</c:v>
                </c:pt>
                <c:pt idx="57">
                  <c:v>185.5</c:v>
                </c:pt>
                <c:pt idx="58">
                  <c:v>185.5</c:v>
                </c:pt>
                <c:pt idx="59">
                  <c:v>185.52688169999999</c:v>
                </c:pt>
                <c:pt idx="60">
                  <c:v>185.55376340000001</c:v>
                </c:pt>
                <c:pt idx="61">
                  <c:v>185.5806451</c:v>
                </c:pt>
                <c:pt idx="62">
                  <c:v>185.60752679999999</c:v>
                </c:pt>
                <c:pt idx="63">
                  <c:v>185.63440850000001</c:v>
                </c:pt>
                <c:pt idx="64">
                  <c:v>185.6612902</c:v>
                </c:pt>
                <c:pt idx="65">
                  <c:v>185.68817189999999</c:v>
                </c:pt>
                <c:pt idx="66">
                  <c:v>185.7150536</c:v>
                </c:pt>
                <c:pt idx="67">
                  <c:v>185.74193529999999</c:v>
                </c:pt>
                <c:pt idx="68">
                  <c:v>185.76881700000001</c:v>
                </c:pt>
                <c:pt idx="69">
                  <c:v>185.7956987</c:v>
                </c:pt>
                <c:pt idx="70">
                  <c:v>185.82258039999999</c:v>
                </c:pt>
                <c:pt idx="71">
                  <c:v>185.84946210000001</c:v>
                </c:pt>
                <c:pt idx="72">
                  <c:v>185.8763438</c:v>
                </c:pt>
                <c:pt idx="73">
                  <c:v>185.90322549999999</c:v>
                </c:pt>
                <c:pt idx="74">
                  <c:v>185.93010720000001</c:v>
                </c:pt>
                <c:pt idx="75">
                  <c:v>185.9569889</c:v>
                </c:pt>
                <c:pt idx="76">
                  <c:v>185.98387059999999</c:v>
                </c:pt>
                <c:pt idx="77">
                  <c:v>186.01075230000001</c:v>
                </c:pt>
                <c:pt idx="78">
                  <c:v>186.037634</c:v>
                </c:pt>
                <c:pt idx="79">
                  <c:v>186.06451569999999</c:v>
                </c:pt>
                <c:pt idx="80">
                  <c:v>186.09139740000001</c:v>
                </c:pt>
                <c:pt idx="81">
                  <c:v>186.1182791</c:v>
                </c:pt>
                <c:pt idx="82">
                  <c:v>186.14516080000001</c:v>
                </c:pt>
                <c:pt idx="83">
                  <c:v>186.1720425</c:v>
                </c:pt>
                <c:pt idx="84">
                  <c:v>186.19892419999999</c:v>
                </c:pt>
                <c:pt idx="85">
                  <c:v>186.22580590000001</c:v>
                </c:pt>
                <c:pt idx="86">
                  <c:v>186.2526876</c:v>
                </c:pt>
                <c:pt idx="87">
                  <c:v>186.27956929999999</c:v>
                </c:pt>
                <c:pt idx="88">
                  <c:v>186.30645100000001</c:v>
                </c:pt>
                <c:pt idx="89">
                  <c:v>186.3333327</c:v>
                </c:pt>
                <c:pt idx="90">
                  <c:v>186.36021439999999</c:v>
                </c:pt>
                <c:pt idx="91">
                  <c:v>186.38709610000001</c:v>
                </c:pt>
                <c:pt idx="92">
                  <c:v>186.4139778</c:v>
                </c:pt>
                <c:pt idx="93">
                  <c:v>186.44085949999999</c:v>
                </c:pt>
                <c:pt idx="94">
                  <c:v>186.46774120000001</c:v>
                </c:pt>
                <c:pt idx="95">
                  <c:v>186.4946229</c:v>
                </c:pt>
                <c:pt idx="96">
                  <c:v>186.52150459999999</c:v>
                </c:pt>
                <c:pt idx="97">
                  <c:v>186.5483863</c:v>
                </c:pt>
                <c:pt idx="98">
                  <c:v>186.57526799999999</c:v>
                </c:pt>
                <c:pt idx="99">
                  <c:v>186.60214970000001</c:v>
                </c:pt>
                <c:pt idx="100">
                  <c:v>186.6290314</c:v>
                </c:pt>
                <c:pt idx="101">
                  <c:v>186.65591309999999</c:v>
                </c:pt>
                <c:pt idx="102">
                  <c:v>186.68279480000001</c:v>
                </c:pt>
                <c:pt idx="103">
                  <c:v>186.7096765</c:v>
                </c:pt>
                <c:pt idx="104">
                  <c:v>186.73655819999999</c:v>
                </c:pt>
                <c:pt idx="105">
                  <c:v>186.76343990000001</c:v>
                </c:pt>
                <c:pt idx="106">
                  <c:v>186.7903216</c:v>
                </c:pt>
                <c:pt idx="107">
                  <c:v>186.81720329999999</c:v>
                </c:pt>
                <c:pt idx="108">
                  <c:v>186.84408499999901</c:v>
                </c:pt>
                <c:pt idx="109">
                  <c:v>186.870966699999</c:v>
                </c:pt>
                <c:pt idx="110">
                  <c:v>186.89784839999899</c:v>
                </c:pt>
                <c:pt idx="111">
                  <c:v>186.92473009999901</c:v>
                </c:pt>
                <c:pt idx="112">
                  <c:v>186.951611799999</c:v>
                </c:pt>
                <c:pt idx="113">
                  <c:v>186.97849349999899</c:v>
                </c:pt>
                <c:pt idx="114">
                  <c:v>187.00537519999901</c:v>
                </c:pt>
                <c:pt idx="115">
                  <c:v>187.032256899999</c:v>
                </c:pt>
                <c:pt idx="116">
                  <c:v>187.05913859999899</c:v>
                </c:pt>
                <c:pt idx="117">
                  <c:v>187.08602029999901</c:v>
                </c:pt>
                <c:pt idx="118">
                  <c:v>187.112901999999</c:v>
                </c:pt>
                <c:pt idx="119">
                  <c:v>187.13978369999899</c:v>
                </c:pt>
                <c:pt idx="120">
                  <c:v>187.166665399999</c:v>
                </c:pt>
                <c:pt idx="121">
                  <c:v>187.19354709999899</c:v>
                </c:pt>
                <c:pt idx="122">
                  <c:v>187.22042879999901</c:v>
                </c:pt>
                <c:pt idx="123">
                  <c:v>187.247310499999</c:v>
                </c:pt>
                <c:pt idx="124">
                  <c:v>187.27419219999899</c:v>
                </c:pt>
                <c:pt idx="125">
                  <c:v>187.30107389999901</c:v>
                </c:pt>
                <c:pt idx="126">
                  <c:v>187.327955599999</c:v>
                </c:pt>
                <c:pt idx="127">
                  <c:v>187.35483729999899</c:v>
                </c:pt>
                <c:pt idx="128">
                  <c:v>187.38171899999901</c:v>
                </c:pt>
                <c:pt idx="129">
                  <c:v>187.408600699999</c:v>
                </c:pt>
                <c:pt idx="130">
                  <c:v>187.43548239999899</c:v>
                </c:pt>
                <c:pt idx="131">
                  <c:v>187.46236409999901</c:v>
                </c:pt>
                <c:pt idx="132">
                  <c:v>187.489245799999</c:v>
                </c:pt>
                <c:pt idx="133">
                  <c:v>187.51612749999899</c:v>
                </c:pt>
                <c:pt idx="134">
                  <c:v>187.54300919999901</c:v>
                </c:pt>
                <c:pt idx="135">
                  <c:v>187.569890899999</c:v>
                </c:pt>
                <c:pt idx="136">
                  <c:v>187.59677259999901</c:v>
                </c:pt>
                <c:pt idx="137">
                  <c:v>187.623654299999</c:v>
                </c:pt>
                <c:pt idx="138">
                  <c:v>187.65053599999899</c:v>
                </c:pt>
                <c:pt idx="139">
                  <c:v>187.67741769999901</c:v>
                </c:pt>
                <c:pt idx="140">
                  <c:v>187.704299399999</c:v>
                </c:pt>
                <c:pt idx="141">
                  <c:v>187.73118109999899</c:v>
                </c:pt>
                <c:pt idx="142">
                  <c:v>187.75806279999901</c:v>
                </c:pt>
                <c:pt idx="143">
                  <c:v>187.784944499999</c:v>
                </c:pt>
                <c:pt idx="144">
                  <c:v>187.81182619999899</c:v>
                </c:pt>
                <c:pt idx="145">
                  <c:v>187.83870789999901</c:v>
                </c:pt>
                <c:pt idx="146">
                  <c:v>187.865589599999</c:v>
                </c:pt>
                <c:pt idx="147">
                  <c:v>187.89247129999899</c:v>
                </c:pt>
                <c:pt idx="148">
                  <c:v>187.91935299999901</c:v>
                </c:pt>
                <c:pt idx="149">
                  <c:v>187.946234699999</c:v>
                </c:pt>
                <c:pt idx="150">
                  <c:v>187.97311639999899</c:v>
                </c:pt>
                <c:pt idx="151">
                  <c:v>188</c:v>
                </c:pt>
                <c:pt idx="152">
                  <c:v>188</c:v>
                </c:pt>
                <c:pt idx="153">
                  <c:v>188</c:v>
                </c:pt>
                <c:pt idx="154">
                  <c:v>188</c:v>
                </c:pt>
                <c:pt idx="155">
                  <c:v>188</c:v>
                </c:pt>
                <c:pt idx="156">
                  <c:v>188</c:v>
                </c:pt>
                <c:pt idx="157">
                  <c:v>188</c:v>
                </c:pt>
                <c:pt idx="158">
                  <c:v>188</c:v>
                </c:pt>
                <c:pt idx="159">
                  <c:v>188</c:v>
                </c:pt>
                <c:pt idx="160">
                  <c:v>188</c:v>
                </c:pt>
                <c:pt idx="161">
                  <c:v>188</c:v>
                </c:pt>
                <c:pt idx="162">
                  <c:v>188</c:v>
                </c:pt>
                <c:pt idx="163">
                  <c:v>188</c:v>
                </c:pt>
                <c:pt idx="164">
                  <c:v>188</c:v>
                </c:pt>
                <c:pt idx="165">
                  <c:v>188</c:v>
                </c:pt>
                <c:pt idx="166">
                  <c:v>188</c:v>
                </c:pt>
                <c:pt idx="167">
                  <c:v>188</c:v>
                </c:pt>
                <c:pt idx="168">
                  <c:v>188</c:v>
                </c:pt>
                <c:pt idx="169">
                  <c:v>188</c:v>
                </c:pt>
                <c:pt idx="170">
                  <c:v>188</c:v>
                </c:pt>
                <c:pt idx="171">
                  <c:v>188</c:v>
                </c:pt>
                <c:pt idx="172">
                  <c:v>188</c:v>
                </c:pt>
                <c:pt idx="173">
                  <c:v>188</c:v>
                </c:pt>
                <c:pt idx="174">
                  <c:v>188</c:v>
                </c:pt>
                <c:pt idx="175">
                  <c:v>188</c:v>
                </c:pt>
                <c:pt idx="176">
                  <c:v>188</c:v>
                </c:pt>
                <c:pt idx="177">
                  <c:v>188</c:v>
                </c:pt>
                <c:pt idx="178">
                  <c:v>188</c:v>
                </c:pt>
                <c:pt idx="179">
                  <c:v>188</c:v>
                </c:pt>
                <c:pt idx="180">
                  <c:v>188</c:v>
                </c:pt>
                <c:pt idx="181">
                  <c:v>188</c:v>
                </c:pt>
                <c:pt idx="182">
                  <c:v>188</c:v>
                </c:pt>
                <c:pt idx="183">
                  <c:v>188</c:v>
                </c:pt>
                <c:pt idx="184">
                  <c:v>188</c:v>
                </c:pt>
                <c:pt idx="185">
                  <c:v>188</c:v>
                </c:pt>
                <c:pt idx="186">
                  <c:v>188</c:v>
                </c:pt>
                <c:pt idx="187">
                  <c:v>188</c:v>
                </c:pt>
                <c:pt idx="188">
                  <c:v>188</c:v>
                </c:pt>
                <c:pt idx="189">
                  <c:v>188</c:v>
                </c:pt>
                <c:pt idx="190">
                  <c:v>188</c:v>
                </c:pt>
                <c:pt idx="191">
                  <c:v>188</c:v>
                </c:pt>
                <c:pt idx="192">
                  <c:v>188</c:v>
                </c:pt>
                <c:pt idx="193">
                  <c:v>188</c:v>
                </c:pt>
                <c:pt idx="194">
                  <c:v>188</c:v>
                </c:pt>
                <c:pt idx="195">
                  <c:v>188</c:v>
                </c:pt>
                <c:pt idx="196">
                  <c:v>188</c:v>
                </c:pt>
                <c:pt idx="197">
                  <c:v>188</c:v>
                </c:pt>
                <c:pt idx="198">
                  <c:v>188</c:v>
                </c:pt>
                <c:pt idx="199">
                  <c:v>188</c:v>
                </c:pt>
                <c:pt idx="200">
                  <c:v>188</c:v>
                </c:pt>
                <c:pt idx="201">
                  <c:v>188</c:v>
                </c:pt>
                <c:pt idx="202">
                  <c:v>188</c:v>
                </c:pt>
                <c:pt idx="203">
                  <c:v>188</c:v>
                </c:pt>
                <c:pt idx="204">
                  <c:v>188</c:v>
                </c:pt>
                <c:pt idx="205">
                  <c:v>188</c:v>
                </c:pt>
                <c:pt idx="206">
                  <c:v>188</c:v>
                </c:pt>
                <c:pt idx="207">
                  <c:v>188</c:v>
                </c:pt>
                <c:pt idx="208">
                  <c:v>188</c:v>
                </c:pt>
                <c:pt idx="209">
                  <c:v>188</c:v>
                </c:pt>
                <c:pt idx="210">
                  <c:v>188</c:v>
                </c:pt>
                <c:pt idx="211">
                  <c:v>188</c:v>
                </c:pt>
                <c:pt idx="212">
                  <c:v>187.9796748</c:v>
                </c:pt>
                <c:pt idx="213">
                  <c:v>187.9593496</c:v>
                </c:pt>
                <c:pt idx="214">
                  <c:v>187.93902439999999</c:v>
                </c:pt>
                <c:pt idx="215">
                  <c:v>187.91869919999999</c:v>
                </c:pt>
                <c:pt idx="216">
                  <c:v>187.89837399999999</c:v>
                </c:pt>
                <c:pt idx="217">
                  <c:v>187.87804879999999</c:v>
                </c:pt>
                <c:pt idx="218">
                  <c:v>187.85772360000001</c:v>
                </c:pt>
                <c:pt idx="219">
                  <c:v>187.83739840000001</c:v>
                </c:pt>
                <c:pt idx="220">
                  <c:v>187.81707320000001</c:v>
                </c:pt>
                <c:pt idx="221">
                  <c:v>187.79674800000001</c:v>
                </c:pt>
                <c:pt idx="222">
                  <c:v>187.77642280000001</c:v>
                </c:pt>
                <c:pt idx="223">
                  <c:v>187.7560976</c:v>
                </c:pt>
                <c:pt idx="224">
                  <c:v>187.7357724</c:v>
                </c:pt>
                <c:pt idx="225">
                  <c:v>187.7154472</c:v>
                </c:pt>
                <c:pt idx="226">
                  <c:v>187.695122</c:v>
                </c:pt>
                <c:pt idx="227">
                  <c:v>187.6747968</c:v>
                </c:pt>
                <c:pt idx="228">
                  <c:v>187.65447159999999</c:v>
                </c:pt>
                <c:pt idx="229">
                  <c:v>187.63414639999999</c:v>
                </c:pt>
                <c:pt idx="230">
                  <c:v>187.61382119999999</c:v>
                </c:pt>
                <c:pt idx="231">
                  <c:v>187.59349599999999</c:v>
                </c:pt>
                <c:pt idx="232">
                  <c:v>187.57317080000001</c:v>
                </c:pt>
                <c:pt idx="233">
                  <c:v>187.55284560000001</c:v>
                </c:pt>
                <c:pt idx="234">
                  <c:v>187.53252040000001</c:v>
                </c:pt>
                <c:pt idx="235">
                  <c:v>187.51219520000001</c:v>
                </c:pt>
                <c:pt idx="236">
                  <c:v>187.49187000000001</c:v>
                </c:pt>
                <c:pt idx="237">
                  <c:v>187.4715448</c:v>
                </c:pt>
                <c:pt idx="238">
                  <c:v>187.4512196</c:v>
                </c:pt>
                <c:pt idx="239">
                  <c:v>187.4308944</c:v>
                </c:pt>
                <c:pt idx="240">
                  <c:v>187.4105692</c:v>
                </c:pt>
                <c:pt idx="241">
                  <c:v>187.390244</c:v>
                </c:pt>
                <c:pt idx="242">
                  <c:v>187.36991879999999</c:v>
                </c:pt>
                <c:pt idx="243">
                  <c:v>187.34959359999999</c:v>
                </c:pt>
                <c:pt idx="244">
                  <c:v>187.32926839999999</c:v>
                </c:pt>
                <c:pt idx="245">
                  <c:v>187.30894319999999</c:v>
                </c:pt>
                <c:pt idx="246">
                  <c:v>187.28861800000001</c:v>
                </c:pt>
                <c:pt idx="247">
                  <c:v>187.26829280000001</c:v>
                </c:pt>
                <c:pt idx="248">
                  <c:v>187.24796760000001</c:v>
                </c:pt>
                <c:pt idx="249">
                  <c:v>187.22764240000001</c:v>
                </c:pt>
                <c:pt idx="250">
                  <c:v>187.20731720000001</c:v>
                </c:pt>
                <c:pt idx="251">
                  <c:v>187.186992</c:v>
                </c:pt>
                <c:pt idx="252">
                  <c:v>187.1666668</c:v>
                </c:pt>
                <c:pt idx="253">
                  <c:v>187.1463416</c:v>
                </c:pt>
                <c:pt idx="254">
                  <c:v>187.1260164</c:v>
                </c:pt>
                <c:pt idx="255">
                  <c:v>187.1056912</c:v>
                </c:pt>
                <c:pt idx="256">
                  <c:v>187.08536599999999</c:v>
                </c:pt>
                <c:pt idx="257">
                  <c:v>187.06504079999999</c:v>
                </c:pt>
                <c:pt idx="258">
                  <c:v>187.04471559999999</c:v>
                </c:pt>
                <c:pt idx="259">
                  <c:v>187.02439039999999</c:v>
                </c:pt>
                <c:pt idx="260">
                  <c:v>187.00406520000001</c:v>
                </c:pt>
                <c:pt idx="261">
                  <c:v>186.98374000000001</c:v>
                </c:pt>
                <c:pt idx="262">
                  <c:v>186.96341480000001</c:v>
                </c:pt>
                <c:pt idx="263">
                  <c:v>186.94308960000001</c:v>
                </c:pt>
                <c:pt idx="264">
                  <c:v>186.92276440000001</c:v>
                </c:pt>
                <c:pt idx="265">
                  <c:v>186.9024392</c:v>
                </c:pt>
                <c:pt idx="266">
                  <c:v>186.882114</c:v>
                </c:pt>
                <c:pt idx="267">
                  <c:v>186.8617888</c:v>
                </c:pt>
                <c:pt idx="268">
                  <c:v>186.8414636</c:v>
                </c:pt>
                <c:pt idx="269">
                  <c:v>186.8211384</c:v>
                </c:pt>
                <c:pt idx="270">
                  <c:v>186.80081319999999</c:v>
                </c:pt>
                <c:pt idx="271">
                  <c:v>186.78048799999999</c:v>
                </c:pt>
                <c:pt idx="272">
                  <c:v>186.76016279999999</c:v>
                </c:pt>
                <c:pt idx="273">
                  <c:v>186.73983759999999</c:v>
                </c:pt>
                <c:pt idx="274">
                  <c:v>186.71951240000001</c:v>
                </c:pt>
                <c:pt idx="275">
                  <c:v>186.69918720000001</c:v>
                </c:pt>
                <c:pt idx="276">
                  <c:v>186.67886200000001</c:v>
                </c:pt>
                <c:pt idx="277">
                  <c:v>186.65853680000001</c:v>
                </c:pt>
                <c:pt idx="278">
                  <c:v>186.63821160000001</c:v>
                </c:pt>
                <c:pt idx="279">
                  <c:v>186.6178864</c:v>
                </c:pt>
                <c:pt idx="280">
                  <c:v>186.5975612</c:v>
                </c:pt>
                <c:pt idx="281">
                  <c:v>186.577236</c:v>
                </c:pt>
                <c:pt idx="282">
                  <c:v>186.5569108</c:v>
                </c:pt>
                <c:pt idx="283">
                  <c:v>186.5365856</c:v>
                </c:pt>
                <c:pt idx="284">
                  <c:v>186.51626039999999</c:v>
                </c:pt>
                <c:pt idx="285">
                  <c:v>186.49593519999999</c:v>
                </c:pt>
                <c:pt idx="286">
                  <c:v>186.47560999999999</c:v>
                </c:pt>
                <c:pt idx="287">
                  <c:v>186.45528479999999</c:v>
                </c:pt>
                <c:pt idx="288">
                  <c:v>186.43495960000001</c:v>
                </c:pt>
                <c:pt idx="289">
                  <c:v>186.41463440000001</c:v>
                </c:pt>
                <c:pt idx="290">
                  <c:v>186.39430920000001</c:v>
                </c:pt>
                <c:pt idx="291">
                  <c:v>186.37398400000001</c:v>
                </c:pt>
                <c:pt idx="292">
                  <c:v>186.35365880000001</c:v>
                </c:pt>
                <c:pt idx="293">
                  <c:v>186.3333336</c:v>
                </c:pt>
                <c:pt idx="294">
                  <c:v>186.3130084</c:v>
                </c:pt>
                <c:pt idx="295">
                  <c:v>186.2926832</c:v>
                </c:pt>
                <c:pt idx="296">
                  <c:v>186.272358</c:v>
                </c:pt>
                <c:pt idx="297">
                  <c:v>186.25203279999999</c:v>
                </c:pt>
                <c:pt idx="298">
                  <c:v>186.23170759999999</c:v>
                </c:pt>
                <c:pt idx="299">
                  <c:v>186.21138239999999</c:v>
                </c:pt>
                <c:pt idx="300">
                  <c:v>186.19105719999999</c:v>
                </c:pt>
                <c:pt idx="301">
                  <c:v>186.17073199999999</c:v>
                </c:pt>
                <c:pt idx="302">
                  <c:v>186.15040680000001</c:v>
                </c:pt>
                <c:pt idx="303">
                  <c:v>186.13008160000001</c:v>
                </c:pt>
                <c:pt idx="304">
                  <c:v>186.10975640000001</c:v>
                </c:pt>
                <c:pt idx="305">
                  <c:v>186.08943120000001</c:v>
                </c:pt>
                <c:pt idx="306">
                  <c:v>186.069106</c:v>
                </c:pt>
                <c:pt idx="307">
                  <c:v>186.0487808</c:v>
                </c:pt>
                <c:pt idx="308">
                  <c:v>186.0284556</c:v>
                </c:pt>
                <c:pt idx="309">
                  <c:v>186.0081304</c:v>
                </c:pt>
                <c:pt idx="310">
                  <c:v>185.9878052</c:v>
                </c:pt>
                <c:pt idx="311">
                  <c:v>185.96747999999999</c:v>
                </c:pt>
                <c:pt idx="312">
                  <c:v>185.94715479999999</c:v>
                </c:pt>
                <c:pt idx="313">
                  <c:v>185.92682959999999</c:v>
                </c:pt>
                <c:pt idx="314">
                  <c:v>185.90650439999999</c:v>
                </c:pt>
                <c:pt idx="315">
                  <c:v>185.88617919999999</c:v>
                </c:pt>
                <c:pt idx="316">
                  <c:v>185.86585400000001</c:v>
                </c:pt>
                <c:pt idx="317">
                  <c:v>185.84552880000001</c:v>
                </c:pt>
                <c:pt idx="318">
                  <c:v>185.82520360000001</c:v>
                </c:pt>
                <c:pt idx="319">
                  <c:v>185.80487840000001</c:v>
                </c:pt>
                <c:pt idx="320">
                  <c:v>185.7845532</c:v>
                </c:pt>
                <c:pt idx="321">
                  <c:v>185.764228</c:v>
                </c:pt>
                <c:pt idx="322">
                  <c:v>185.7439028</c:v>
                </c:pt>
                <c:pt idx="323">
                  <c:v>185.7235776</c:v>
                </c:pt>
                <c:pt idx="324">
                  <c:v>185.7032524</c:v>
                </c:pt>
                <c:pt idx="325">
                  <c:v>185.68292719999999</c:v>
                </c:pt>
                <c:pt idx="326">
                  <c:v>185.66260199999999</c:v>
                </c:pt>
                <c:pt idx="327">
                  <c:v>185.64227679999999</c:v>
                </c:pt>
                <c:pt idx="328">
                  <c:v>185.62195159999999</c:v>
                </c:pt>
                <c:pt idx="329">
                  <c:v>185.60162639999999</c:v>
                </c:pt>
                <c:pt idx="330">
                  <c:v>185.58130120000001</c:v>
                </c:pt>
                <c:pt idx="331">
                  <c:v>185.56097600000001</c:v>
                </c:pt>
                <c:pt idx="332">
                  <c:v>185.54065080000001</c:v>
                </c:pt>
                <c:pt idx="333">
                  <c:v>185.52032560000001</c:v>
                </c:pt>
                <c:pt idx="334">
                  <c:v>185.5</c:v>
                </c:pt>
                <c:pt idx="335">
                  <c:v>185.5</c:v>
                </c:pt>
                <c:pt idx="336">
                  <c:v>185.5</c:v>
                </c:pt>
                <c:pt idx="337">
                  <c:v>185.5</c:v>
                </c:pt>
                <c:pt idx="338">
                  <c:v>185.5</c:v>
                </c:pt>
                <c:pt idx="339">
                  <c:v>185.5</c:v>
                </c:pt>
                <c:pt idx="340">
                  <c:v>185.5</c:v>
                </c:pt>
                <c:pt idx="341">
                  <c:v>185.5</c:v>
                </c:pt>
                <c:pt idx="342">
                  <c:v>185.5</c:v>
                </c:pt>
                <c:pt idx="343">
                  <c:v>185.5</c:v>
                </c:pt>
                <c:pt idx="344">
                  <c:v>185.5</c:v>
                </c:pt>
                <c:pt idx="345">
                  <c:v>185.5</c:v>
                </c:pt>
                <c:pt idx="346">
                  <c:v>185.5</c:v>
                </c:pt>
                <c:pt idx="347">
                  <c:v>185.5</c:v>
                </c:pt>
                <c:pt idx="348">
                  <c:v>185.5</c:v>
                </c:pt>
                <c:pt idx="349">
                  <c:v>185.5</c:v>
                </c:pt>
                <c:pt idx="350">
                  <c:v>185.5</c:v>
                </c:pt>
                <c:pt idx="351">
                  <c:v>185.5</c:v>
                </c:pt>
                <c:pt idx="352">
                  <c:v>185.5</c:v>
                </c:pt>
                <c:pt idx="353">
                  <c:v>185.5</c:v>
                </c:pt>
                <c:pt idx="354">
                  <c:v>185.5</c:v>
                </c:pt>
                <c:pt idx="355">
                  <c:v>185.5</c:v>
                </c:pt>
                <c:pt idx="356">
                  <c:v>185.5</c:v>
                </c:pt>
                <c:pt idx="357">
                  <c:v>185.5</c:v>
                </c:pt>
                <c:pt idx="358">
                  <c:v>185.5</c:v>
                </c:pt>
                <c:pt idx="359">
                  <c:v>185.5</c:v>
                </c:pt>
                <c:pt idx="360">
                  <c:v>185.5</c:v>
                </c:pt>
                <c:pt idx="361">
                  <c:v>185.5</c:v>
                </c:pt>
                <c:pt idx="362">
                  <c:v>185.5</c:v>
                </c:pt>
                <c:pt idx="363">
                  <c:v>185.5</c:v>
                </c:pt>
                <c:pt idx="364">
                  <c:v>185.5</c:v>
                </c:pt>
              </c:numCache>
            </c:numRef>
          </c:val>
          <c:smooth val="0"/>
        </c:ser>
        <c:ser>
          <c:idx val="3"/>
          <c:order val="3"/>
          <c:tx>
            <c:strRef>
              <c:f>Data!$Y$5</c:f>
              <c:strCache>
                <c:ptCount val="1"/>
                <c:pt idx="0">
                  <c:v>Top of zone 4</c:v>
                </c:pt>
              </c:strCache>
            </c:strRef>
          </c:tx>
          <c:spPr>
            <a:ln>
              <a:solidFill>
                <a:schemeClr val="tx1">
                  <a:lumMod val="50000"/>
                  <a:lumOff val="50000"/>
                </a:schemeClr>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Data!$Y$6:$Y$370</c:f>
              <c:numCache>
                <c:formatCode>General</c:formatCode>
                <c:ptCount val="365"/>
                <c:pt idx="0">
                  <c:v>184.5</c:v>
                </c:pt>
                <c:pt idx="1">
                  <c:v>184.5</c:v>
                </c:pt>
                <c:pt idx="2">
                  <c:v>184.5</c:v>
                </c:pt>
                <c:pt idx="3">
                  <c:v>184.5</c:v>
                </c:pt>
                <c:pt idx="4">
                  <c:v>184.5</c:v>
                </c:pt>
                <c:pt idx="5">
                  <c:v>184.5</c:v>
                </c:pt>
                <c:pt idx="6">
                  <c:v>184.5</c:v>
                </c:pt>
                <c:pt idx="7">
                  <c:v>184.5</c:v>
                </c:pt>
                <c:pt idx="8">
                  <c:v>184.5</c:v>
                </c:pt>
                <c:pt idx="9">
                  <c:v>184.5</c:v>
                </c:pt>
                <c:pt idx="10">
                  <c:v>184.5</c:v>
                </c:pt>
                <c:pt idx="11">
                  <c:v>184.5</c:v>
                </c:pt>
                <c:pt idx="12">
                  <c:v>184.5</c:v>
                </c:pt>
                <c:pt idx="13">
                  <c:v>184.5</c:v>
                </c:pt>
                <c:pt idx="14">
                  <c:v>184.5</c:v>
                </c:pt>
                <c:pt idx="15">
                  <c:v>184.5</c:v>
                </c:pt>
                <c:pt idx="16">
                  <c:v>184.5</c:v>
                </c:pt>
                <c:pt idx="17">
                  <c:v>184.5</c:v>
                </c:pt>
                <c:pt idx="18">
                  <c:v>184.5</c:v>
                </c:pt>
                <c:pt idx="19">
                  <c:v>184.5</c:v>
                </c:pt>
                <c:pt idx="20">
                  <c:v>184.5</c:v>
                </c:pt>
                <c:pt idx="21">
                  <c:v>184.5</c:v>
                </c:pt>
                <c:pt idx="22">
                  <c:v>184.5</c:v>
                </c:pt>
                <c:pt idx="23">
                  <c:v>184.5</c:v>
                </c:pt>
                <c:pt idx="24">
                  <c:v>184.5</c:v>
                </c:pt>
                <c:pt idx="25">
                  <c:v>184.5</c:v>
                </c:pt>
                <c:pt idx="26">
                  <c:v>184.5</c:v>
                </c:pt>
                <c:pt idx="27">
                  <c:v>184.5</c:v>
                </c:pt>
                <c:pt idx="28">
                  <c:v>184.5</c:v>
                </c:pt>
                <c:pt idx="29">
                  <c:v>184.5</c:v>
                </c:pt>
                <c:pt idx="30">
                  <c:v>184.5</c:v>
                </c:pt>
                <c:pt idx="31">
                  <c:v>184.5</c:v>
                </c:pt>
                <c:pt idx="32">
                  <c:v>184.5</c:v>
                </c:pt>
                <c:pt idx="33">
                  <c:v>184.5</c:v>
                </c:pt>
                <c:pt idx="34">
                  <c:v>184.5</c:v>
                </c:pt>
                <c:pt idx="35">
                  <c:v>184.5</c:v>
                </c:pt>
                <c:pt idx="36">
                  <c:v>184.5</c:v>
                </c:pt>
                <c:pt idx="37">
                  <c:v>184.5</c:v>
                </c:pt>
                <c:pt idx="38">
                  <c:v>184.5</c:v>
                </c:pt>
                <c:pt idx="39">
                  <c:v>184.5</c:v>
                </c:pt>
                <c:pt idx="40">
                  <c:v>184.5</c:v>
                </c:pt>
                <c:pt idx="41">
                  <c:v>184.5</c:v>
                </c:pt>
                <c:pt idx="42">
                  <c:v>184.5</c:v>
                </c:pt>
                <c:pt idx="43">
                  <c:v>184.5</c:v>
                </c:pt>
                <c:pt idx="44">
                  <c:v>184.5</c:v>
                </c:pt>
                <c:pt idx="45">
                  <c:v>184.5</c:v>
                </c:pt>
                <c:pt idx="46">
                  <c:v>184.5</c:v>
                </c:pt>
                <c:pt idx="47">
                  <c:v>184.5</c:v>
                </c:pt>
                <c:pt idx="48">
                  <c:v>184.5</c:v>
                </c:pt>
                <c:pt idx="49">
                  <c:v>184.5</c:v>
                </c:pt>
                <c:pt idx="50">
                  <c:v>184.5</c:v>
                </c:pt>
                <c:pt idx="51">
                  <c:v>184.5</c:v>
                </c:pt>
                <c:pt idx="52">
                  <c:v>184.5</c:v>
                </c:pt>
                <c:pt idx="53">
                  <c:v>184.5</c:v>
                </c:pt>
                <c:pt idx="54">
                  <c:v>184.5</c:v>
                </c:pt>
                <c:pt idx="55">
                  <c:v>184.5</c:v>
                </c:pt>
                <c:pt idx="56">
                  <c:v>184.5</c:v>
                </c:pt>
                <c:pt idx="57">
                  <c:v>184.5</c:v>
                </c:pt>
                <c:pt idx="58">
                  <c:v>184.5</c:v>
                </c:pt>
                <c:pt idx="59">
                  <c:v>184.5403226</c:v>
                </c:pt>
                <c:pt idx="60">
                  <c:v>184.58064519999999</c:v>
                </c:pt>
                <c:pt idx="61">
                  <c:v>184.62096779999999</c:v>
                </c:pt>
                <c:pt idx="62">
                  <c:v>184.66129040000001</c:v>
                </c:pt>
                <c:pt idx="63">
                  <c:v>184.70161300000001</c:v>
                </c:pt>
                <c:pt idx="64">
                  <c:v>184.74193560000001</c:v>
                </c:pt>
                <c:pt idx="65">
                  <c:v>184.7822582</c:v>
                </c:pt>
                <c:pt idx="66">
                  <c:v>184.8225808</c:v>
                </c:pt>
                <c:pt idx="67">
                  <c:v>184.86290339999999</c:v>
                </c:pt>
                <c:pt idx="68">
                  <c:v>184.90322599999999</c:v>
                </c:pt>
                <c:pt idx="69">
                  <c:v>184.94354860000001</c:v>
                </c:pt>
                <c:pt idx="70">
                  <c:v>184.98387120000001</c:v>
                </c:pt>
                <c:pt idx="71">
                  <c:v>185.02419380000001</c:v>
                </c:pt>
                <c:pt idx="72">
                  <c:v>185.0645164</c:v>
                </c:pt>
                <c:pt idx="73">
                  <c:v>185.104839</c:v>
                </c:pt>
                <c:pt idx="74">
                  <c:v>185.14516159999999</c:v>
                </c:pt>
                <c:pt idx="75">
                  <c:v>185.18548419999999</c:v>
                </c:pt>
                <c:pt idx="76">
                  <c:v>185.22580679999999</c:v>
                </c:pt>
                <c:pt idx="77">
                  <c:v>185.26612940000001</c:v>
                </c:pt>
                <c:pt idx="78">
                  <c:v>185.30645200000001</c:v>
                </c:pt>
                <c:pt idx="79">
                  <c:v>185.3467746</c:v>
                </c:pt>
                <c:pt idx="80">
                  <c:v>185.3870972</c:v>
                </c:pt>
                <c:pt idx="81">
                  <c:v>185.4274198</c:v>
                </c:pt>
                <c:pt idx="82">
                  <c:v>185.46774239999999</c:v>
                </c:pt>
                <c:pt idx="83">
                  <c:v>185.50806499999999</c:v>
                </c:pt>
                <c:pt idx="84">
                  <c:v>185.54838760000001</c:v>
                </c:pt>
                <c:pt idx="85">
                  <c:v>185.58871020000001</c:v>
                </c:pt>
                <c:pt idx="86">
                  <c:v>185.6290328</c:v>
                </c:pt>
                <c:pt idx="87">
                  <c:v>185.6693554</c:v>
                </c:pt>
                <c:pt idx="88">
                  <c:v>185.709678</c:v>
                </c:pt>
                <c:pt idx="89">
                  <c:v>185.75000059999999</c:v>
                </c:pt>
                <c:pt idx="90">
                  <c:v>185.79032319999999</c:v>
                </c:pt>
                <c:pt idx="91">
                  <c:v>185.83064580000001</c:v>
                </c:pt>
                <c:pt idx="92">
                  <c:v>185.87096840000001</c:v>
                </c:pt>
                <c:pt idx="93">
                  <c:v>185.91129100000001</c:v>
                </c:pt>
                <c:pt idx="94">
                  <c:v>185.9516136</c:v>
                </c:pt>
                <c:pt idx="95">
                  <c:v>185.9919362</c:v>
                </c:pt>
                <c:pt idx="96">
                  <c:v>186.03225879999999</c:v>
                </c:pt>
                <c:pt idx="97">
                  <c:v>186.07258139999999</c:v>
                </c:pt>
                <c:pt idx="98">
                  <c:v>186.11290399999999</c:v>
                </c:pt>
                <c:pt idx="99">
                  <c:v>186.15322660000001</c:v>
                </c:pt>
                <c:pt idx="100">
                  <c:v>186.19354920000001</c:v>
                </c:pt>
                <c:pt idx="101">
                  <c:v>186.2338718</c:v>
                </c:pt>
                <c:pt idx="102">
                  <c:v>186.2741944</c:v>
                </c:pt>
                <c:pt idx="103">
                  <c:v>186.314517</c:v>
                </c:pt>
                <c:pt idx="104">
                  <c:v>186.35483959999999</c:v>
                </c:pt>
                <c:pt idx="105">
                  <c:v>186.39516219999999</c:v>
                </c:pt>
                <c:pt idx="106">
                  <c:v>186.43548480000001</c:v>
                </c:pt>
                <c:pt idx="107">
                  <c:v>186.47580740000001</c:v>
                </c:pt>
                <c:pt idx="108">
                  <c:v>186.51613</c:v>
                </c:pt>
                <c:pt idx="109">
                  <c:v>186.5564526</c:v>
                </c:pt>
                <c:pt idx="110">
                  <c:v>186.5967752</c:v>
                </c:pt>
                <c:pt idx="111">
                  <c:v>186.63709779999999</c:v>
                </c:pt>
                <c:pt idx="112">
                  <c:v>186.67742039999999</c:v>
                </c:pt>
                <c:pt idx="113">
                  <c:v>186.71774300000001</c:v>
                </c:pt>
                <c:pt idx="114">
                  <c:v>186.75806560000001</c:v>
                </c:pt>
                <c:pt idx="115">
                  <c:v>186.79838820000001</c:v>
                </c:pt>
                <c:pt idx="116">
                  <c:v>186.8387108</c:v>
                </c:pt>
                <c:pt idx="117">
                  <c:v>186.8790334</c:v>
                </c:pt>
                <c:pt idx="118">
                  <c:v>186.91935599999999</c:v>
                </c:pt>
                <c:pt idx="119">
                  <c:v>186.95967859999999</c:v>
                </c:pt>
                <c:pt idx="120">
                  <c:v>187</c:v>
                </c:pt>
                <c:pt idx="121">
                  <c:v>186.9837398</c:v>
                </c:pt>
                <c:pt idx="122">
                  <c:v>186.96747959999999</c:v>
                </c:pt>
                <c:pt idx="123">
                  <c:v>186.95121940000001</c:v>
                </c:pt>
                <c:pt idx="124">
                  <c:v>186.93495920000001</c:v>
                </c:pt>
                <c:pt idx="125">
                  <c:v>186.918699</c:v>
                </c:pt>
                <c:pt idx="126">
                  <c:v>186.9024388</c:v>
                </c:pt>
                <c:pt idx="127">
                  <c:v>186.88617859999999</c:v>
                </c:pt>
                <c:pt idx="128">
                  <c:v>186.86991839999999</c:v>
                </c:pt>
                <c:pt idx="129">
                  <c:v>186.85365820000001</c:v>
                </c:pt>
                <c:pt idx="130">
                  <c:v>186.83739800000001</c:v>
                </c:pt>
                <c:pt idx="131">
                  <c:v>186.8211378</c:v>
                </c:pt>
                <c:pt idx="132">
                  <c:v>186.8048776</c:v>
                </c:pt>
                <c:pt idx="133">
                  <c:v>186.78861739999999</c:v>
                </c:pt>
                <c:pt idx="134">
                  <c:v>186.77235719999999</c:v>
                </c:pt>
                <c:pt idx="135">
                  <c:v>186.75609700000001</c:v>
                </c:pt>
                <c:pt idx="136">
                  <c:v>186.73983680000001</c:v>
                </c:pt>
                <c:pt idx="137">
                  <c:v>186.7235766</c:v>
                </c:pt>
                <c:pt idx="138">
                  <c:v>186.7073164</c:v>
                </c:pt>
                <c:pt idx="139">
                  <c:v>186.69105619999999</c:v>
                </c:pt>
                <c:pt idx="140">
                  <c:v>186.67479599999999</c:v>
                </c:pt>
                <c:pt idx="141">
                  <c:v>186.65853580000001</c:v>
                </c:pt>
                <c:pt idx="142">
                  <c:v>186.6422756</c:v>
                </c:pt>
                <c:pt idx="143">
                  <c:v>186.6260154</c:v>
                </c:pt>
                <c:pt idx="144">
                  <c:v>186.6097552</c:v>
                </c:pt>
                <c:pt idx="145">
                  <c:v>186.59349499999999</c:v>
                </c:pt>
                <c:pt idx="146">
                  <c:v>186.57723480000001</c:v>
                </c:pt>
                <c:pt idx="147">
                  <c:v>186.56097460000001</c:v>
                </c:pt>
                <c:pt idx="148">
                  <c:v>186.5447144</c:v>
                </c:pt>
                <c:pt idx="149">
                  <c:v>186.5284542</c:v>
                </c:pt>
                <c:pt idx="150">
                  <c:v>186.51219399999999</c:v>
                </c:pt>
                <c:pt idx="151">
                  <c:v>186.49593379999999</c:v>
                </c:pt>
                <c:pt idx="152">
                  <c:v>186.47967360000001</c:v>
                </c:pt>
                <c:pt idx="153">
                  <c:v>186.46341340000001</c:v>
                </c:pt>
                <c:pt idx="154">
                  <c:v>186.4471532</c:v>
                </c:pt>
                <c:pt idx="155">
                  <c:v>186.430893</c:v>
                </c:pt>
                <c:pt idx="156">
                  <c:v>186.41463279999999</c:v>
                </c:pt>
                <c:pt idx="157">
                  <c:v>186.39837259999999</c:v>
                </c:pt>
                <c:pt idx="158">
                  <c:v>186.38211240000001</c:v>
                </c:pt>
                <c:pt idx="159">
                  <c:v>186.36585220000001</c:v>
                </c:pt>
                <c:pt idx="160">
                  <c:v>186.349592</c:v>
                </c:pt>
                <c:pt idx="161">
                  <c:v>186.3333318</c:v>
                </c:pt>
                <c:pt idx="162">
                  <c:v>186.31707159999999</c:v>
                </c:pt>
                <c:pt idx="163">
                  <c:v>186.30081139999999</c:v>
                </c:pt>
                <c:pt idx="164">
                  <c:v>186.28455120000001</c:v>
                </c:pt>
                <c:pt idx="165">
                  <c:v>186.268291</c:v>
                </c:pt>
                <c:pt idx="166">
                  <c:v>186.2520308</c:v>
                </c:pt>
                <c:pt idx="167">
                  <c:v>186.2357706</c:v>
                </c:pt>
                <c:pt idx="168">
                  <c:v>186.21951039999999</c:v>
                </c:pt>
                <c:pt idx="169">
                  <c:v>186.20325020000001</c:v>
                </c:pt>
                <c:pt idx="170">
                  <c:v>186.18699000000001</c:v>
                </c:pt>
                <c:pt idx="171">
                  <c:v>186.1707298</c:v>
                </c:pt>
                <c:pt idx="172">
                  <c:v>186.1544696</c:v>
                </c:pt>
                <c:pt idx="173">
                  <c:v>186.13820939999999</c:v>
                </c:pt>
                <c:pt idx="174">
                  <c:v>186.12194919999999</c:v>
                </c:pt>
                <c:pt idx="175">
                  <c:v>186.10568900000001</c:v>
                </c:pt>
                <c:pt idx="176">
                  <c:v>186.08942880000001</c:v>
                </c:pt>
                <c:pt idx="177">
                  <c:v>186.0731686</c:v>
                </c:pt>
                <c:pt idx="178">
                  <c:v>186.0569084</c:v>
                </c:pt>
                <c:pt idx="179">
                  <c:v>186.04064819999999</c:v>
                </c:pt>
                <c:pt idx="180">
                  <c:v>186.02438799999999</c:v>
                </c:pt>
                <c:pt idx="181">
                  <c:v>186.00812780000001</c:v>
                </c:pt>
                <c:pt idx="182">
                  <c:v>185.99186760000001</c:v>
                </c:pt>
                <c:pt idx="183">
                  <c:v>185.9756074</c:v>
                </c:pt>
                <c:pt idx="184">
                  <c:v>185.9593472</c:v>
                </c:pt>
                <c:pt idx="185">
                  <c:v>185.94308699999999</c:v>
                </c:pt>
                <c:pt idx="186">
                  <c:v>185.92682679999999</c:v>
                </c:pt>
                <c:pt idx="187">
                  <c:v>185.91056660000001</c:v>
                </c:pt>
                <c:pt idx="188">
                  <c:v>185.8943064</c:v>
                </c:pt>
                <c:pt idx="189">
                  <c:v>185.8780462</c:v>
                </c:pt>
                <c:pt idx="190">
                  <c:v>185.861786</c:v>
                </c:pt>
                <c:pt idx="191">
                  <c:v>185.84552579999999</c:v>
                </c:pt>
                <c:pt idx="192">
                  <c:v>185.82926560000001</c:v>
                </c:pt>
                <c:pt idx="193">
                  <c:v>185.81300540000001</c:v>
                </c:pt>
                <c:pt idx="194">
                  <c:v>185.7967452</c:v>
                </c:pt>
                <c:pt idx="195">
                  <c:v>185.780485</c:v>
                </c:pt>
                <c:pt idx="196">
                  <c:v>185.76422479999999</c:v>
                </c:pt>
                <c:pt idx="197">
                  <c:v>185.74796459999999</c:v>
                </c:pt>
                <c:pt idx="198">
                  <c:v>185.73170440000001</c:v>
                </c:pt>
                <c:pt idx="199">
                  <c:v>185.71544420000001</c:v>
                </c:pt>
                <c:pt idx="200">
                  <c:v>185.699184</c:v>
                </c:pt>
                <c:pt idx="201">
                  <c:v>185.6829238</c:v>
                </c:pt>
                <c:pt idx="202">
                  <c:v>185.66666359999999</c:v>
                </c:pt>
                <c:pt idx="203">
                  <c:v>185.65040339999999</c:v>
                </c:pt>
                <c:pt idx="204">
                  <c:v>185.63414320000001</c:v>
                </c:pt>
                <c:pt idx="205">
                  <c:v>185.61788300000001</c:v>
                </c:pt>
                <c:pt idx="206">
                  <c:v>185.6016228</c:v>
                </c:pt>
                <c:pt idx="207">
                  <c:v>185.5853626</c:v>
                </c:pt>
                <c:pt idx="208">
                  <c:v>185.56910239999999</c:v>
                </c:pt>
                <c:pt idx="209">
                  <c:v>185.55284219999999</c:v>
                </c:pt>
                <c:pt idx="210">
                  <c:v>185.53658200000001</c:v>
                </c:pt>
                <c:pt idx="211">
                  <c:v>185.5203218</c:v>
                </c:pt>
                <c:pt idx="212">
                  <c:v>185.5040616</c:v>
                </c:pt>
                <c:pt idx="213">
                  <c:v>185.4878014</c:v>
                </c:pt>
                <c:pt idx="214">
                  <c:v>185.47154119999999</c:v>
                </c:pt>
                <c:pt idx="215">
                  <c:v>185.45528100000001</c:v>
                </c:pt>
                <c:pt idx="216">
                  <c:v>185.43902080000001</c:v>
                </c:pt>
                <c:pt idx="217">
                  <c:v>185.4227606</c:v>
                </c:pt>
                <c:pt idx="218">
                  <c:v>185.4065004</c:v>
                </c:pt>
                <c:pt idx="219">
                  <c:v>185.39024019999999</c:v>
                </c:pt>
                <c:pt idx="220">
                  <c:v>185.37397999999999</c:v>
                </c:pt>
                <c:pt idx="221">
                  <c:v>185.35771980000001</c:v>
                </c:pt>
                <c:pt idx="222">
                  <c:v>185.34145959999901</c:v>
                </c:pt>
                <c:pt idx="223">
                  <c:v>185.32519939999901</c:v>
                </c:pt>
                <c:pt idx="224">
                  <c:v>185.308939199999</c:v>
                </c:pt>
                <c:pt idx="225">
                  <c:v>185.292678999999</c:v>
                </c:pt>
                <c:pt idx="226">
                  <c:v>185.27641879999899</c:v>
                </c:pt>
                <c:pt idx="227">
                  <c:v>185.26015859999899</c:v>
                </c:pt>
                <c:pt idx="228">
                  <c:v>185.24389839999901</c:v>
                </c:pt>
                <c:pt idx="229">
                  <c:v>185.22763819999901</c:v>
                </c:pt>
                <c:pt idx="230">
                  <c:v>185.211377999999</c:v>
                </c:pt>
                <c:pt idx="231">
                  <c:v>185.195117799999</c:v>
                </c:pt>
                <c:pt idx="232">
                  <c:v>185.17885759999899</c:v>
                </c:pt>
                <c:pt idx="233">
                  <c:v>185.16259739999899</c:v>
                </c:pt>
                <c:pt idx="234">
                  <c:v>185.14633719999901</c:v>
                </c:pt>
                <c:pt idx="235">
                  <c:v>185.13007699999901</c:v>
                </c:pt>
                <c:pt idx="236">
                  <c:v>185.113816799999</c:v>
                </c:pt>
                <c:pt idx="237">
                  <c:v>185.097556599999</c:v>
                </c:pt>
                <c:pt idx="238">
                  <c:v>185.08129639999899</c:v>
                </c:pt>
                <c:pt idx="239">
                  <c:v>185.06503619999901</c:v>
                </c:pt>
                <c:pt idx="240">
                  <c:v>185.04877599999901</c:v>
                </c:pt>
                <c:pt idx="241">
                  <c:v>185.032515799999</c:v>
                </c:pt>
                <c:pt idx="242">
                  <c:v>185.016255599999</c:v>
                </c:pt>
                <c:pt idx="243">
                  <c:v>185</c:v>
                </c:pt>
                <c:pt idx="244">
                  <c:v>184.99586780000001</c:v>
                </c:pt>
                <c:pt idx="245">
                  <c:v>184.9917356</c:v>
                </c:pt>
                <c:pt idx="246">
                  <c:v>184.98760340000001</c:v>
                </c:pt>
                <c:pt idx="247">
                  <c:v>184.9834712</c:v>
                </c:pt>
                <c:pt idx="248">
                  <c:v>184.97933900000001</c:v>
                </c:pt>
                <c:pt idx="249">
                  <c:v>184.9752068</c:v>
                </c:pt>
                <c:pt idx="250">
                  <c:v>184.97107460000001</c:v>
                </c:pt>
                <c:pt idx="251">
                  <c:v>184.96694239999999</c:v>
                </c:pt>
                <c:pt idx="252">
                  <c:v>184.96281020000001</c:v>
                </c:pt>
                <c:pt idx="253">
                  <c:v>184.95867799999999</c:v>
                </c:pt>
                <c:pt idx="254">
                  <c:v>184.95454580000001</c:v>
                </c:pt>
                <c:pt idx="255">
                  <c:v>184.95041359999999</c:v>
                </c:pt>
                <c:pt idx="256">
                  <c:v>184.9462814</c:v>
                </c:pt>
                <c:pt idx="257">
                  <c:v>184.94214919999999</c:v>
                </c:pt>
                <c:pt idx="258">
                  <c:v>184.938017</c:v>
                </c:pt>
                <c:pt idx="259">
                  <c:v>184.93388479999999</c:v>
                </c:pt>
                <c:pt idx="260">
                  <c:v>184.9297526</c:v>
                </c:pt>
                <c:pt idx="261">
                  <c:v>184.92562040000001</c:v>
                </c:pt>
                <c:pt idx="262">
                  <c:v>184.9214882</c:v>
                </c:pt>
                <c:pt idx="263">
                  <c:v>184.91735600000001</c:v>
                </c:pt>
                <c:pt idx="264">
                  <c:v>184.9132238</c:v>
                </c:pt>
                <c:pt idx="265">
                  <c:v>184.90909160000001</c:v>
                </c:pt>
                <c:pt idx="266">
                  <c:v>184.9049594</c:v>
                </c:pt>
                <c:pt idx="267">
                  <c:v>184.90082720000001</c:v>
                </c:pt>
                <c:pt idx="268">
                  <c:v>184.89669499999999</c:v>
                </c:pt>
                <c:pt idx="269">
                  <c:v>184.89256280000001</c:v>
                </c:pt>
                <c:pt idx="270">
                  <c:v>184.88843059999999</c:v>
                </c:pt>
                <c:pt idx="271">
                  <c:v>184.88429840000001</c:v>
                </c:pt>
                <c:pt idx="272">
                  <c:v>184.88016619999999</c:v>
                </c:pt>
                <c:pt idx="273">
                  <c:v>184.876034</c:v>
                </c:pt>
                <c:pt idx="274">
                  <c:v>184.87190179999999</c:v>
                </c:pt>
                <c:pt idx="275">
                  <c:v>184.8677696</c:v>
                </c:pt>
                <c:pt idx="276">
                  <c:v>184.86363739999999</c:v>
                </c:pt>
                <c:pt idx="277">
                  <c:v>184.8595052</c:v>
                </c:pt>
                <c:pt idx="278">
                  <c:v>184.85537299999999</c:v>
                </c:pt>
                <c:pt idx="279">
                  <c:v>184.8512408</c:v>
                </c:pt>
                <c:pt idx="280">
                  <c:v>184.84710860000001</c:v>
                </c:pt>
                <c:pt idx="281">
                  <c:v>184.84297640000099</c:v>
                </c:pt>
                <c:pt idx="282">
                  <c:v>184.83884420000101</c:v>
                </c:pt>
                <c:pt idx="283">
                  <c:v>184.83471200000099</c:v>
                </c:pt>
                <c:pt idx="284">
                  <c:v>184.830579800001</c:v>
                </c:pt>
                <c:pt idx="285">
                  <c:v>184.82644760000099</c:v>
                </c:pt>
                <c:pt idx="286">
                  <c:v>184.822315400001</c:v>
                </c:pt>
                <c:pt idx="287">
                  <c:v>184.81818320000099</c:v>
                </c:pt>
                <c:pt idx="288">
                  <c:v>184.814051000001</c:v>
                </c:pt>
                <c:pt idx="289">
                  <c:v>184.80991880000099</c:v>
                </c:pt>
                <c:pt idx="290">
                  <c:v>184.805786600001</c:v>
                </c:pt>
                <c:pt idx="291">
                  <c:v>184.80165440000101</c:v>
                </c:pt>
                <c:pt idx="292">
                  <c:v>184.797522200001</c:v>
                </c:pt>
                <c:pt idx="293">
                  <c:v>184.79339000000101</c:v>
                </c:pt>
                <c:pt idx="294">
                  <c:v>184.789257800001</c:v>
                </c:pt>
                <c:pt idx="295">
                  <c:v>184.78512560000101</c:v>
                </c:pt>
                <c:pt idx="296">
                  <c:v>184.78099340000099</c:v>
                </c:pt>
                <c:pt idx="297">
                  <c:v>184.77686120000101</c:v>
                </c:pt>
                <c:pt idx="298">
                  <c:v>184.77272900000099</c:v>
                </c:pt>
                <c:pt idx="299">
                  <c:v>184.76859680000101</c:v>
                </c:pt>
                <c:pt idx="300">
                  <c:v>184.76446460000099</c:v>
                </c:pt>
                <c:pt idx="301">
                  <c:v>184.760332400001</c:v>
                </c:pt>
                <c:pt idx="302">
                  <c:v>184.75620020000099</c:v>
                </c:pt>
                <c:pt idx="303">
                  <c:v>184.752068000001</c:v>
                </c:pt>
                <c:pt idx="304">
                  <c:v>184.74793580000099</c:v>
                </c:pt>
                <c:pt idx="305">
                  <c:v>184.743803600001</c:v>
                </c:pt>
                <c:pt idx="306">
                  <c:v>184.73967140000099</c:v>
                </c:pt>
                <c:pt idx="307">
                  <c:v>184.735539200001</c:v>
                </c:pt>
                <c:pt idx="308">
                  <c:v>184.73140700000101</c:v>
                </c:pt>
                <c:pt idx="309">
                  <c:v>184.727274800001</c:v>
                </c:pt>
                <c:pt idx="310">
                  <c:v>184.72314260000101</c:v>
                </c:pt>
                <c:pt idx="311">
                  <c:v>184.719010400001</c:v>
                </c:pt>
                <c:pt idx="312">
                  <c:v>184.71487820000101</c:v>
                </c:pt>
                <c:pt idx="313">
                  <c:v>184.710746000001</c:v>
                </c:pt>
                <c:pt idx="314">
                  <c:v>184.70661380000101</c:v>
                </c:pt>
                <c:pt idx="315">
                  <c:v>184.70248160000099</c:v>
                </c:pt>
                <c:pt idx="316">
                  <c:v>184.69834940000101</c:v>
                </c:pt>
                <c:pt idx="317">
                  <c:v>184.69421720000099</c:v>
                </c:pt>
                <c:pt idx="318">
                  <c:v>184.69008500000101</c:v>
                </c:pt>
                <c:pt idx="319">
                  <c:v>184.68595280000099</c:v>
                </c:pt>
                <c:pt idx="320">
                  <c:v>184.681820600001</c:v>
                </c:pt>
                <c:pt idx="321">
                  <c:v>184.67768840000099</c:v>
                </c:pt>
                <c:pt idx="322">
                  <c:v>184.673556200001</c:v>
                </c:pt>
                <c:pt idx="323">
                  <c:v>184.66942400000099</c:v>
                </c:pt>
                <c:pt idx="324">
                  <c:v>184.665291800001</c:v>
                </c:pt>
                <c:pt idx="325">
                  <c:v>184.66115960000101</c:v>
                </c:pt>
                <c:pt idx="326">
                  <c:v>184.657027400001</c:v>
                </c:pt>
                <c:pt idx="327">
                  <c:v>184.65289520000101</c:v>
                </c:pt>
                <c:pt idx="328">
                  <c:v>184.648763000001</c:v>
                </c:pt>
                <c:pt idx="329">
                  <c:v>184.64463080000101</c:v>
                </c:pt>
                <c:pt idx="330">
                  <c:v>184.640498600001</c:v>
                </c:pt>
                <c:pt idx="331">
                  <c:v>184.63636640000101</c:v>
                </c:pt>
                <c:pt idx="332">
                  <c:v>184.63223420000099</c:v>
                </c:pt>
                <c:pt idx="333">
                  <c:v>184.62810200000101</c:v>
                </c:pt>
                <c:pt idx="334">
                  <c:v>184.62396980000099</c:v>
                </c:pt>
                <c:pt idx="335">
                  <c:v>184.61983760000101</c:v>
                </c:pt>
                <c:pt idx="336">
                  <c:v>184.61570540000099</c:v>
                </c:pt>
                <c:pt idx="337">
                  <c:v>184.611573200001</c:v>
                </c:pt>
                <c:pt idx="338">
                  <c:v>184.60744100000099</c:v>
                </c:pt>
                <c:pt idx="339">
                  <c:v>184.603308800001</c:v>
                </c:pt>
                <c:pt idx="340">
                  <c:v>184.59917660000099</c:v>
                </c:pt>
                <c:pt idx="341">
                  <c:v>184.595044400001</c:v>
                </c:pt>
                <c:pt idx="342">
                  <c:v>184.59091220000099</c:v>
                </c:pt>
                <c:pt idx="343">
                  <c:v>184.586780000001</c:v>
                </c:pt>
                <c:pt idx="344">
                  <c:v>184.58264780000101</c:v>
                </c:pt>
                <c:pt idx="345">
                  <c:v>184.578515600001</c:v>
                </c:pt>
                <c:pt idx="346">
                  <c:v>184.57438340000101</c:v>
                </c:pt>
                <c:pt idx="347">
                  <c:v>184.570251200001</c:v>
                </c:pt>
                <c:pt idx="348">
                  <c:v>184.56611900000101</c:v>
                </c:pt>
                <c:pt idx="349">
                  <c:v>184.56198680000099</c:v>
                </c:pt>
                <c:pt idx="350">
                  <c:v>184.55785460000101</c:v>
                </c:pt>
                <c:pt idx="351">
                  <c:v>184.55372240000099</c:v>
                </c:pt>
                <c:pt idx="352">
                  <c:v>184.54959020000101</c:v>
                </c:pt>
                <c:pt idx="353">
                  <c:v>184.54545800000099</c:v>
                </c:pt>
                <c:pt idx="354">
                  <c:v>184.541325800001</c:v>
                </c:pt>
                <c:pt idx="355">
                  <c:v>184.53719360000201</c:v>
                </c:pt>
                <c:pt idx="356">
                  <c:v>184.533061400002</c:v>
                </c:pt>
                <c:pt idx="357">
                  <c:v>184.52892920000201</c:v>
                </c:pt>
                <c:pt idx="358">
                  <c:v>184.524797000002</c:v>
                </c:pt>
                <c:pt idx="359">
                  <c:v>184.52066480000201</c:v>
                </c:pt>
                <c:pt idx="360">
                  <c:v>184.51653260000199</c:v>
                </c:pt>
                <c:pt idx="361">
                  <c:v>184.51240040000201</c:v>
                </c:pt>
                <c:pt idx="362">
                  <c:v>184.50826820000199</c:v>
                </c:pt>
                <c:pt idx="363">
                  <c:v>184.50413600000201</c:v>
                </c:pt>
                <c:pt idx="364">
                  <c:v>184.5</c:v>
                </c:pt>
              </c:numCache>
            </c:numRef>
          </c:val>
          <c:smooth val="0"/>
        </c:ser>
        <c:ser>
          <c:idx val="4"/>
          <c:order val="4"/>
          <c:tx>
            <c:strRef>
              <c:f>Data!$Z$5</c:f>
              <c:strCache>
                <c:ptCount val="1"/>
                <c:pt idx="0">
                  <c:v>Y2007</c:v>
                </c:pt>
              </c:strCache>
            </c:strRef>
          </c:tx>
          <c:spPr>
            <a:ln w="44450">
              <a:solidFill>
                <a:srgbClr val="FFC000"/>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Data!$Z$6:$Z$370</c:f>
              <c:numCache>
                <c:formatCode>General</c:formatCode>
                <c:ptCount val="365"/>
                <c:pt idx="0">
                  <c:v>188.63</c:v>
                </c:pt>
                <c:pt idx="1">
                  <c:v>188.6</c:v>
                </c:pt>
                <c:pt idx="2">
                  <c:v>188.64</c:v>
                </c:pt>
                <c:pt idx="3">
                  <c:v>188.62</c:v>
                </c:pt>
                <c:pt idx="4">
                  <c:v>188.62</c:v>
                </c:pt>
                <c:pt idx="5">
                  <c:v>189.2</c:v>
                </c:pt>
                <c:pt idx="6">
                  <c:v>189</c:v>
                </c:pt>
                <c:pt idx="7">
                  <c:v>189.14</c:v>
                </c:pt>
                <c:pt idx="8">
                  <c:v>189.57</c:v>
                </c:pt>
                <c:pt idx="9">
                  <c:v>189.42</c:v>
                </c:pt>
                <c:pt idx="10">
                  <c:v>189.19</c:v>
                </c:pt>
                <c:pt idx="11">
                  <c:v>188.86</c:v>
                </c:pt>
                <c:pt idx="12">
                  <c:v>188.64</c:v>
                </c:pt>
                <c:pt idx="13">
                  <c:v>188.48</c:v>
                </c:pt>
                <c:pt idx="14">
                  <c:v>188.31</c:v>
                </c:pt>
                <c:pt idx="15">
                  <c:v>188.32</c:v>
                </c:pt>
                <c:pt idx="16">
                  <c:v>188.19</c:v>
                </c:pt>
                <c:pt idx="17">
                  <c:v>188.05</c:v>
                </c:pt>
                <c:pt idx="18">
                  <c:v>187.88</c:v>
                </c:pt>
                <c:pt idx="19">
                  <c:v>187.91</c:v>
                </c:pt>
                <c:pt idx="20">
                  <c:v>187.98</c:v>
                </c:pt>
                <c:pt idx="21">
                  <c:v>188.1</c:v>
                </c:pt>
                <c:pt idx="22">
                  <c:v>188.28</c:v>
                </c:pt>
                <c:pt idx="23">
                  <c:v>188.44</c:v>
                </c:pt>
                <c:pt idx="24">
                  <c:v>188.46</c:v>
                </c:pt>
                <c:pt idx="25">
                  <c:v>188.38</c:v>
                </c:pt>
                <c:pt idx="26">
                  <c:v>188.31</c:v>
                </c:pt>
                <c:pt idx="27">
                  <c:v>188.25</c:v>
                </c:pt>
                <c:pt idx="28">
                  <c:v>188.14</c:v>
                </c:pt>
                <c:pt idx="29">
                  <c:v>188.16</c:v>
                </c:pt>
                <c:pt idx="30">
                  <c:v>188.12</c:v>
                </c:pt>
                <c:pt idx="31">
                  <c:v>188.46</c:v>
                </c:pt>
                <c:pt idx="32">
                  <c:v>188.76</c:v>
                </c:pt>
                <c:pt idx="33">
                  <c:v>188.92</c:v>
                </c:pt>
                <c:pt idx="34">
                  <c:v>188.99</c:v>
                </c:pt>
                <c:pt idx="35">
                  <c:v>188.75</c:v>
                </c:pt>
                <c:pt idx="36">
                  <c:v>188.46</c:v>
                </c:pt>
                <c:pt idx="37">
                  <c:v>188.15</c:v>
                </c:pt>
                <c:pt idx="38">
                  <c:v>188.04</c:v>
                </c:pt>
                <c:pt idx="39">
                  <c:v>188.09</c:v>
                </c:pt>
                <c:pt idx="40">
                  <c:v>188.17</c:v>
                </c:pt>
                <c:pt idx="41">
                  <c:v>188.23</c:v>
                </c:pt>
                <c:pt idx="42">
                  <c:v>188.14</c:v>
                </c:pt>
                <c:pt idx="43">
                  <c:v>188.32</c:v>
                </c:pt>
                <c:pt idx="44">
                  <c:v>188.64</c:v>
                </c:pt>
                <c:pt idx="45">
                  <c:v>188.73</c:v>
                </c:pt>
                <c:pt idx="46">
                  <c:v>188.64</c:v>
                </c:pt>
                <c:pt idx="47">
                  <c:v>188.72</c:v>
                </c:pt>
                <c:pt idx="48">
                  <c:v>188.7</c:v>
                </c:pt>
                <c:pt idx="49">
                  <c:v>188.56</c:v>
                </c:pt>
                <c:pt idx="50">
                  <c:v>188.34</c:v>
                </c:pt>
                <c:pt idx="51">
                  <c:v>188.33</c:v>
                </c:pt>
                <c:pt idx="52">
                  <c:v>188.29</c:v>
                </c:pt>
                <c:pt idx="53">
                  <c:v>188.23</c:v>
                </c:pt>
                <c:pt idx="54">
                  <c:v>188.19</c:v>
                </c:pt>
                <c:pt idx="55">
                  <c:v>188.32</c:v>
                </c:pt>
                <c:pt idx="56">
                  <c:v>188.36</c:v>
                </c:pt>
                <c:pt idx="57">
                  <c:v>188.37</c:v>
                </c:pt>
                <c:pt idx="58">
                  <c:v>188.33</c:v>
                </c:pt>
                <c:pt idx="59">
                  <c:v>188.86</c:v>
                </c:pt>
                <c:pt idx="60">
                  <c:v>189.94</c:v>
                </c:pt>
                <c:pt idx="61">
                  <c:v>190.43</c:v>
                </c:pt>
                <c:pt idx="62">
                  <c:v>190.45</c:v>
                </c:pt>
                <c:pt idx="63">
                  <c:v>190.19</c:v>
                </c:pt>
                <c:pt idx="64">
                  <c:v>189.87</c:v>
                </c:pt>
                <c:pt idx="65">
                  <c:v>189.4</c:v>
                </c:pt>
                <c:pt idx="66">
                  <c:v>188.75</c:v>
                </c:pt>
                <c:pt idx="67">
                  <c:v>188.34</c:v>
                </c:pt>
                <c:pt idx="68">
                  <c:v>188.29</c:v>
                </c:pt>
                <c:pt idx="69">
                  <c:v>188.36</c:v>
                </c:pt>
                <c:pt idx="70">
                  <c:v>188.22</c:v>
                </c:pt>
                <c:pt idx="71">
                  <c:v>188.09</c:v>
                </c:pt>
                <c:pt idx="72">
                  <c:v>187.93</c:v>
                </c:pt>
                <c:pt idx="73">
                  <c:v>187.99</c:v>
                </c:pt>
                <c:pt idx="74">
                  <c:v>188.1</c:v>
                </c:pt>
                <c:pt idx="75">
                  <c:v>188.07</c:v>
                </c:pt>
                <c:pt idx="76">
                  <c:v>188.07</c:v>
                </c:pt>
                <c:pt idx="77">
                  <c:v>188.11</c:v>
                </c:pt>
                <c:pt idx="78">
                  <c:v>188.07</c:v>
                </c:pt>
                <c:pt idx="79">
                  <c:v>188.02</c:v>
                </c:pt>
                <c:pt idx="80">
                  <c:v>187.97</c:v>
                </c:pt>
                <c:pt idx="81">
                  <c:v>187.97</c:v>
                </c:pt>
                <c:pt idx="82">
                  <c:v>188.07</c:v>
                </c:pt>
                <c:pt idx="83">
                  <c:v>188.13</c:v>
                </c:pt>
                <c:pt idx="84">
                  <c:v>188.2</c:v>
                </c:pt>
                <c:pt idx="85">
                  <c:v>188.21</c:v>
                </c:pt>
                <c:pt idx="86">
                  <c:v>188.17</c:v>
                </c:pt>
                <c:pt idx="87">
                  <c:v>188.15</c:v>
                </c:pt>
                <c:pt idx="88">
                  <c:v>188.1</c:v>
                </c:pt>
                <c:pt idx="89">
                  <c:v>188.15</c:v>
                </c:pt>
                <c:pt idx="90">
                  <c:v>188.22</c:v>
                </c:pt>
                <c:pt idx="91">
                  <c:v>188.56</c:v>
                </c:pt>
                <c:pt idx="92">
                  <c:v>188.55</c:v>
                </c:pt>
                <c:pt idx="93">
                  <c:v>188.58</c:v>
                </c:pt>
                <c:pt idx="94">
                  <c:v>188.41</c:v>
                </c:pt>
                <c:pt idx="95">
                  <c:v>188.19</c:v>
                </c:pt>
                <c:pt idx="96">
                  <c:v>188.14</c:v>
                </c:pt>
                <c:pt idx="97">
                  <c:v>188.12</c:v>
                </c:pt>
                <c:pt idx="98">
                  <c:v>188.03</c:v>
                </c:pt>
                <c:pt idx="99">
                  <c:v>187.94</c:v>
                </c:pt>
                <c:pt idx="100">
                  <c:v>187.99</c:v>
                </c:pt>
                <c:pt idx="101">
                  <c:v>187.94</c:v>
                </c:pt>
                <c:pt idx="102">
                  <c:v>187.91</c:v>
                </c:pt>
                <c:pt idx="103">
                  <c:v>188.24</c:v>
                </c:pt>
                <c:pt idx="104">
                  <c:v>188.86</c:v>
                </c:pt>
                <c:pt idx="105">
                  <c:v>188.46</c:v>
                </c:pt>
                <c:pt idx="106">
                  <c:v>188.3</c:v>
                </c:pt>
                <c:pt idx="107">
                  <c:v>188.19</c:v>
                </c:pt>
                <c:pt idx="108">
                  <c:v>188.26</c:v>
                </c:pt>
                <c:pt idx="109">
                  <c:v>188.1</c:v>
                </c:pt>
                <c:pt idx="110">
                  <c:v>188.23</c:v>
                </c:pt>
                <c:pt idx="111">
                  <c:v>188.27</c:v>
                </c:pt>
                <c:pt idx="112">
                  <c:v>188.15</c:v>
                </c:pt>
                <c:pt idx="113">
                  <c:v>188.04</c:v>
                </c:pt>
                <c:pt idx="114">
                  <c:v>187.98</c:v>
                </c:pt>
                <c:pt idx="115">
                  <c:v>187.96</c:v>
                </c:pt>
                <c:pt idx="116">
                  <c:v>187.97</c:v>
                </c:pt>
                <c:pt idx="117">
                  <c:v>188</c:v>
                </c:pt>
                <c:pt idx="118">
                  <c:v>188.05</c:v>
                </c:pt>
                <c:pt idx="119">
                  <c:v>187.98</c:v>
                </c:pt>
                <c:pt idx="120">
                  <c:v>187.84</c:v>
                </c:pt>
                <c:pt idx="121">
                  <c:v>187.73</c:v>
                </c:pt>
                <c:pt idx="122">
                  <c:v>187.59</c:v>
                </c:pt>
                <c:pt idx="123">
                  <c:v>187.46</c:v>
                </c:pt>
                <c:pt idx="124">
                  <c:v>187.48</c:v>
                </c:pt>
                <c:pt idx="125">
                  <c:v>187.5</c:v>
                </c:pt>
                <c:pt idx="126">
                  <c:v>187.44</c:v>
                </c:pt>
                <c:pt idx="127">
                  <c:v>187.42</c:v>
                </c:pt>
                <c:pt idx="128">
                  <c:v>187.33</c:v>
                </c:pt>
                <c:pt idx="129">
                  <c:v>187.28</c:v>
                </c:pt>
                <c:pt idx="130">
                  <c:v>187.22</c:v>
                </c:pt>
                <c:pt idx="131">
                  <c:v>187.33</c:v>
                </c:pt>
                <c:pt idx="132">
                  <c:v>187.31</c:v>
                </c:pt>
                <c:pt idx="133">
                  <c:v>187.25</c:v>
                </c:pt>
                <c:pt idx="134">
                  <c:v>187.14</c:v>
                </c:pt>
                <c:pt idx="135">
                  <c:v>187.09</c:v>
                </c:pt>
                <c:pt idx="136">
                  <c:v>187.07</c:v>
                </c:pt>
                <c:pt idx="137">
                  <c:v>187.01</c:v>
                </c:pt>
                <c:pt idx="138">
                  <c:v>186.95</c:v>
                </c:pt>
                <c:pt idx="139">
                  <c:v>186.96</c:v>
                </c:pt>
                <c:pt idx="140">
                  <c:v>186.88</c:v>
                </c:pt>
                <c:pt idx="141">
                  <c:v>186.81</c:v>
                </c:pt>
                <c:pt idx="142">
                  <c:v>186.62</c:v>
                </c:pt>
                <c:pt idx="143">
                  <c:v>186.61</c:v>
                </c:pt>
                <c:pt idx="144">
                  <c:v>186.63</c:v>
                </c:pt>
                <c:pt idx="145">
                  <c:v>186.76</c:v>
                </c:pt>
                <c:pt idx="146">
                  <c:v>186.8</c:v>
                </c:pt>
                <c:pt idx="147">
                  <c:v>186.67</c:v>
                </c:pt>
                <c:pt idx="148">
                  <c:v>186.52</c:v>
                </c:pt>
                <c:pt idx="149">
                  <c:v>186.45</c:v>
                </c:pt>
                <c:pt idx="150">
                  <c:v>186.52</c:v>
                </c:pt>
                <c:pt idx="151">
                  <c:v>186.55</c:v>
                </c:pt>
                <c:pt idx="152">
                  <c:v>186.65</c:v>
                </c:pt>
                <c:pt idx="153">
                  <c:v>186.59</c:v>
                </c:pt>
                <c:pt idx="154">
                  <c:v>186.53</c:v>
                </c:pt>
                <c:pt idx="155">
                  <c:v>186.52</c:v>
                </c:pt>
                <c:pt idx="156">
                  <c:v>186.51</c:v>
                </c:pt>
                <c:pt idx="157">
                  <c:v>186.57</c:v>
                </c:pt>
                <c:pt idx="158">
                  <c:v>186.59</c:v>
                </c:pt>
                <c:pt idx="159">
                  <c:v>186.68</c:v>
                </c:pt>
                <c:pt idx="160">
                  <c:v>186.68</c:v>
                </c:pt>
                <c:pt idx="161">
                  <c:v>186.62</c:v>
                </c:pt>
                <c:pt idx="162">
                  <c:v>186.63</c:v>
                </c:pt>
                <c:pt idx="163">
                  <c:v>186.66</c:v>
                </c:pt>
                <c:pt idx="164">
                  <c:v>186.59</c:v>
                </c:pt>
                <c:pt idx="165">
                  <c:v>186.58</c:v>
                </c:pt>
                <c:pt idx="166">
                  <c:v>186.59</c:v>
                </c:pt>
                <c:pt idx="167">
                  <c:v>186.58</c:v>
                </c:pt>
                <c:pt idx="168">
                  <c:v>186.45</c:v>
                </c:pt>
                <c:pt idx="169">
                  <c:v>186.59</c:v>
                </c:pt>
                <c:pt idx="170">
                  <c:v>186.67</c:v>
                </c:pt>
                <c:pt idx="171">
                  <c:v>186.71</c:v>
                </c:pt>
                <c:pt idx="172">
                  <c:v>186.63</c:v>
                </c:pt>
                <c:pt idx="173">
                  <c:v>186.64</c:v>
                </c:pt>
                <c:pt idx="174">
                  <c:v>186.64</c:v>
                </c:pt>
                <c:pt idx="175">
                  <c:v>186.56</c:v>
                </c:pt>
                <c:pt idx="176">
                  <c:v>186.54</c:v>
                </c:pt>
                <c:pt idx="177">
                  <c:v>186.5</c:v>
                </c:pt>
                <c:pt idx="178">
                  <c:v>186.48</c:v>
                </c:pt>
                <c:pt idx="179">
                  <c:v>186.4</c:v>
                </c:pt>
                <c:pt idx="180">
                  <c:v>186.38</c:v>
                </c:pt>
                <c:pt idx="181">
                  <c:v>186.39</c:v>
                </c:pt>
                <c:pt idx="182">
                  <c:v>186.44</c:v>
                </c:pt>
                <c:pt idx="183">
                  <c:v>186.35</c:v>
                </c:pt>
                <c:pt idx="184">
                  <c:v>186.32</c:v>
                </c:pt>
                <c:pt idx="185">
                  <c:v>186.24</c:v>
                </c:pt>
                <c:pt idx="186">
                  <c:v>186.17</c:v>
                </c:pt>
                <c:pt idx="187">
                  <c:v>186.25</c:v>
                </c:pt>
                <c:pt idx="188">
                  <c:v>186.41</c:v>
                </c:pt>
                <c:pt idx="189">
                  <c:v>186.42</c:v>
                </c:pt>
                <c:pt idx="190">
                  <c:v>186.42</c:v>
                </c:pt>
                <c:pt idx="191">
                  <c:v>186.43</c:v>
                </c:pt>
                <c:pt idx="192">
                  <c:v>186.45</c:v>
                </c:pt>
                <c:pt idx="193">
                  <c:v>186.46</c:v>
                </c:pt>
                <c:pt idx="194">
                  <c:v>186.53</c:v>
                </c:pt>
                <c:pt idx="195">
                  <c:v>186.55</c:v>
                </c:pt>
                <c:pt idx="196">
                  <c:v>186.48</c:v>
                </c:pt>
                <c:pt idx="197">
                  <c:v>186.44</c:v>
                </c:pt>
                <c:pt idx="198">
                  <c:v>186.4</c:v>
                </c:pt>
                <c:pt idx="199">
                  <c:v>186.37</c:v>
                </c:pt>
                <c:pt idx="200">
                  <c:v>186.37</c:v>
                </c:pt>
                <c:pt idx="201">
                  <c:v>186.38</c:v>
                </c:pt>
                <c:pt idx="202">
                  <c:v>186.36</c:v>
                </c:pt>
                <c:pt idx="203">
                  <c:v>186.33</c:v>
                </c:pt>
                <c:pt idx="204">
                  <c:v>186.3</c:v>
                </c:pt>
                <c:pt idx="205">
                  <c:v>186.26</c:v>
                </c:pt>
                <c:pt idx="206">
                  <c:v>186.26</c:v>
                </c:pt>
                <c:pt idx="207">
                  <c:v>186.21</c:v>
                </c:pt>
                <c:pt idx="208">
                  <c:v>186.21</c:v>
                </c:pt>
                <c:pt idx="209">
                  <c:v>186.23</c:v>
                </c:pt>
                <c:pt idx="210">
                  <c:v>186.32</c:v>
                </c:pt>
                <c:pt idx="211">
                  <c:v>186.31</c:v>
                </c:pt>
                <c:pt idx="212">
                  <c:v>186.23</c:v>
                </c:pt>
                <c:pt idx="213">
                  <c:v>186.18</c:v>
                </c:pt>
                <c:pt idx="214">
                  <c:v>186.14</c:v>
                </c:pt>
                <c:pt idx="215">
                  <c:v>186.2</c:v>
                </c:pt>
                <c:pt idx="216">
                  <c:v>186.17</c:v>
                </c:pt>
                <c:pt idx="217">
                  <c:v>186.12</c:v>
                </c:pt>
                <c:pt idx="218">
                  <c:v>186.09</c:v>
                </c:pt>
                <c:pt idx="219">
                  <c:v>186.05</c:v>
                </c:pt>
                <c:pt idx="220">
                  <c:v>186.04</c:v>
                </c:pt>
                <c:pt idx="221">
                  <c:v>186.06</c:v>
                </c:pt>
                <c:pt idx="222">
                  <c:v>186.03</c:v>
                </c:pt>
                <c:pt idx="223">
                  <c:v>186.11</c:v>
                </c:pt>
                <c:pt idx="224">
                  <c:v>186</c:v>
                </c:pt>
                <c:pt idx="225">
                  <c:v>185.94</c:v>
                </c:pt>
                <c:pt idx="226">
                  <c:v>185.85</c:v>
                </c:pt>
                <c:pt idx="227">
                  <c:v>185.79</c:v>
                </c:pt>
                <c:pt idx="228">
                  <c:v>185.74</c:v>
                </c:pt>
                <c:pt idx="229">
                  <c:v>185.81</c:v>
                </c:pt>
                <c:pt idx="230">
                  <c:v>185.82</c:v>
                </c:pt>
                <c:pt idx="231">
                  <c:v>185.69</c:v>
                </c:pt>
                <c:pt idx="232">
                  <c:v>185.59</c:v>
                </c:pt>
                <c:pt idx="233">
                  <c:v>185.49</c:v>
                </c:pt>
                <c:pt idx="234">
                  <c:v>185.4</c:v>
                </c:pt>
                <c:pt idx="235">
                  <c:v>185.31</c:v>
                </c:pt>
                <c:pt idx="236">
                  <c:v>185.25</c:v>
                </c:pt>
                <c:pt idx="237">
                  <c:v>185.27</c:v>
                </c:pt>
                <c:pt idx="238">
                  <c:v>185.24</c:v>
                </c:pt>
                <c:pt idx="239">
                  <c:v>185.25</c:v>
                </c:pt>
                <c:pt idx="240">
                  <c:v>185.21</c:v>
                </c:pt>
                <c:pt idx="241">
                  <c:v>185.32</c:v>
                </c:pt>
                <c:pt idx="242">
                  <c:v>185.37</c:v>
                </c:pt>
                <c:pt idx="243">
                  <c:v>185.38</c:v>
                </c:pt>
                <c:pt idx="244">
                  <c:v>185.4</c:v>
                </c:pt>
                <c:pt idx="245">
                  <c:v>185.29</c:v>
                </c:pt>
                <c:pt idx="246">
                  <c:v>185.2</c:v>
                </c:pt>
                <c:pt idx="247">
                  <c:v>185.2</c:v>
                </c:pt>
                <c:pt idx="248">
                  <c:v>185.16</c:v>
                </c:pt>
                <c:pt idx="249">
                  <c:v>185.16</c:v>
                </c:pt>
                <c:pt idx="250">
                  <c:v>185.08</c:v>
                </c:pt>
                <c:pt idx="251">
                  <c:v>185.09</c:v>
                </c:pt>
                <c:pt idx="252">
                  <c:v>185.1</c:v>
                </c:pt>
                <c:pt idx="253">
                  <c:v>184.95</c:v>
                </c:pt>
                <c:pt idx="254">
                  <c:v>184.9</c:v>
                </c:pt>
                <c:pt idx="255">
                  <c:v>185.06</c:v>
                </c:pt>
                <c:pt idx="256">
                  <c:v>185.28</c:v>
                </c:pt>
                <c:pt idx="257">
                  <c:v>185.27</c:v>
                </c:pt>
                <c:pt idx="258">
                  <c:v>185.3</c:v>
                </c:pt>
                <c:pt idx="259">
                  <c:v>185.25</c:v>
                </c:pt>
                <c:pt idx="260">
                  <c:v>185.24</c:v>
                </c:pt>
                <c:pt idx="261">
                  <c:v>185.2</c:v>
                </c:pt>
                <c:pt idx="262">
                  <c:v>185.22</c:v>
                </c:pt>
                <c:pt idx="263">
                  <c:v>185.25</c:v>
                </c:pt>
                <c:pt idx="264">
                  <c:v>185.4</c:v>
                </c:pt>
                <c:pt idx="265">
                  <c:v>185.42</c:v>
                </c:pt>
                <c:pt idx="266">
                  <c:v>185.41</c:v>
                </c:pt>
                <c:pt idx="267">
                  <c:v>185.39</c:v>
                </c:pt>
                <c:pt idx="268">
                  <c:v>185.35</c:v>
                </c:pt>
                <c:pt idx="269">
                  <c:v>185.35</c:v>
                </c:pt>
                <c:pt idx="270">
                  <c:v>185.32</c:v>
                </c:pt>
                <c:pt idx="271">
                  <c:v>185.29</c:v>
                </c:pt>
                <c:pt idx="272">
                  <c:v>185.3</c:v>
                </c:pt>
                <c:pt idx="273">
                  <c:v>185.23</c:v>
                </c:pt>
                <c:pt idx="274">
                  <c:v>185.2</c:v>
                </c:pt>
                <c:pt idx="275">
                  <c:v>185.16</c:v>
                </c:pt>
                <c:pt idx="276">
                  <c:v>185.13</c:v>
                </c:pt>
                <c:pt idx="277">
                  <c:v>185.12</c:v>
                </c:pt>
                <c:pt idx="278">
                  <c:v>185.13</c:v>
                </c:pt>
                <c:pt idx="279">
                  <c:v>185.13</c:v>
                </c:pt>
                <c:pt idx="280">
                  <c:v>185.1</c:v>
                </c:pt>
                <c:pt idx="281">
                  <c:v>185.1</c:v>
                </c:pt>
                <c:pt idx="282">
                  <c:v>185.13</c:v>
                </c:pt>
                <c:pt idx="283">
                  <c:v>185.17</c:v>
                </c:pt>
                <c:pt idx="284">
                  <c:v>185.14</c:v>
                </c:pt>
                <c:pt idx="285">
                  <c:v>185.15</c:v>
                </c:pt>
                <c:pt idx="286">
                  <c:v>185.15</c:v>
                </c:pt>
                <c:pt idx="287">
                  <c:v>185.1</c:v>
                </c:pt>
                <c:pt idx="288">
                  <c:v>185.06</c:v>
                </c:pt>
                <c:pt idx="289">
                  <c:v>185.04</c:v>
                </c:pt>
                <c:pt idx="290">
                  <c:v>185.06</c:v>
                </c:pt>
                <c:pt idx="291">
                  <c:v>185.27</c:v>
                </c:pt>
                <c:pt idx="292">
                  <c:v>185.33</c:v>
                </c:pt>
                <c:pt idx="293">
                  <c:v>185.31</c:v>
                </c:pt>
                <c:pt idx="294">
                  <c:v>185.37</c:v>
                </c:pt>
                <c:pt idx="295">
                  <c:v>185.47</c:v>
                </c:pt>
                <c:pt idx="296">
                  <c:v>185.41</c:v>
                </c:pt>
                <c:pt idx="297">
                  <c:v>185.34</c:v>
                </c:pt>
                <c:pt idx="298">
                  <c:v>185.41</c:v>
                </c:pt>
                <c:pt idx="299">
                  <c:v>185.47</c:v>
                </c:pt>
                <c:pt idx="300">
                  <c:v>185.45</c:v>
                </c:pt>
                <c:pt idx="301">
                  <c:v>185.45</c:v>
                </c:pt>
                <c:pt idx="302">
                  <c:v>185.4</c:v>
                </c:pt>
                <c:pt idx="303">
                  <c:v>185.37</c:v>
                </c:pt>
                <c:pt idx="304">
                  <c:v>185.38</c:v>
                </c:pt>
                <c:pt idx="305">
                  <c:v>185.31</c:v>
                </c:pt>
                <c:pt idx="306">
                  <c:v>185.37</c:v>
                </c:pt>
                <c:pt idx="307">
                  <c:v>185.35</c:v>
                </c:pt>
                <c:pt idx="308">
                  <c:v>185.26</c:v>
                </c:pt>
                <c:pt idx="309">
                  <c:v>185.33</c:v>
                </c:pt>
                <c:pt idx="310">
                  <c:v>185.17</c:v>
                </c:pt>
                <c:pt idx="311">
                  <c:v>185.09</c:v>
                </c:pt>
                <c:pt idx="312">
                  <c:v>185.06</c:v>
                </c:pt>
                <c:pt idx="313">
                  <c:v>185.07</c:v>
                </c:pt>
                <c:pt idx="314">
                  <c:v>185.1</c:v>
                </c:pt>
                <c:pt idx="315">
                  <c:v>185.04</c:v>
                </c:pt>
                <c:pt idx="316">
                  <c:v>185.01</c:v>
                </c:pt>
                <c:pt idx="317">
                  <c:v>184.99</c:v>
                </c:pt>
                <c:pt idx="318">
                  <c:v>185.1</c:v>
                </c:pt>
                <c:pt idx="319">
                  <c:v>185.11</c:v>
                </c:pt>
                <c:pt idx="320">
                  <c:v>185.07</c:v>
                </c:pt>
                <c:pt idx="321">
                  <c:v>185.07</c:v>
                </c:pt>
                <c:pt idx="322">
                  <c:v>185.08</c:v>
                </c:pt>
                <c:pt idx="323">
                  <c:v>185.12</c:v>
                </c:pt>
                <c:pt idx="324">
                  <c:v>185.14</c:v>
                </c:pt>
                <c:pt idx="325">
                  <c:v>185.27</c:v>
                </c:pt>
                <c:pt idx="326">
                  <c:v>185.3</c:v>
                </c:pt>
                <c:pt idx="327">
                  <c:v>185.5</c:v>
                </c:pt>
                <c:pt idx="328">
                  <c:v>185.55</c:v>
                </c:pt>
                <c:pt idx="329">
                  <c:v>185.55</c:v>
                </c:pt>
                <c:pt idx="330">
                  <c:v>186.03</c:v>
                </c:pt>
                <c:pt idx="331">
                  <c:v>186.08</c:v>
                </c:pt>
                <c:pt idx="332">
                  <c:v>186.18</c:v>
                </c:pt>
                <c:pt idx="333">
                  <c:v>186.2</c:v>
                </c:pt>
                <c:pt idx="334">
                  <c:v>186.25</c:v>
                </c:pt>
                <c:pt idx="335">
                  <c:v>186.27</c:v>
                </c:pt>
                <c:pt idx="336">
                  <c:v>186.43</c:v>
                </c:pt>
                <c:pt idx="337">
                  <c:v>186.33</c:v>
                </c:pt>
                <c:pt idx="338">
                  <c:v>186.38</c:v>
                </c:pt>
                <c:pt idx="339">
                  <c:v>186.37</c:v>
                </c:pt>
                <c:pt idx="340">
                  <c:v>186.36</c:v>
                </c:pt>
                <c:pt idx="341">
                  <c:v>186.45</c:v>
                </c:pt>
                <c:pt idx="342">
                  <c:v>186.54</c:v>
                </c:pt>
                <c:pt idx="343">
                  <c:v>186.58</c:v>
                </c:pt>
                <c:pt idx="344">
                  <c:v>186.57</c:v>
                </c:pt>
                <c:pt idx="345">
                  <c:v>186.55</c:v>
                </c:pt>
                <c:pt idx="346">
                  <c:v>186.57</c:v>
                </c:pt>
                <c:pt idx="347">
                  <c:v>186.58</c:v>
                </c:pt>
                <c:pt idx="348">
                  <c:v>186.98</c:v>
                </c:pt>
                <c:pt idx="349">
                  <c:v>187.2</c:v>
                </c:pt>
                <c:pt idx="350">
                  <c:v>187.22</c:v>
                </c:pt>
                <c:pt idx="351">
                  <c:v>187.31</c:v>
                </c:pt>
                <c:pt idx="352">
                  <c:v>187.4</c:v>
                </c:pt>
                <c:pt idx="353">
                  <c:v>187.49</c:v>
                </c:pt>
                <c:pt idx="354">
                  <c:v>187.56</c:v>
                </c:pt>
                <c:pt idx="355">
                  <c:v>187.63</c:v>
                </c:pt>
                <c:pt idx="356">
                  <c:v>187.26</c:v>
                </c:pt>
                <c:pt idx="357">
                  <c:v>187.83</c:v>
                </c:pt>
                <c:pt idx="358">
                  <c:v>187.91</c:v>
                </c:pt>
                <c:pt idx="359">
                  <c:v>187.79</c:v>
                </c:pt>
                <c:pt idx="360">
                  <c:v>187.92</c:v>
                </c:pt>
                <c:pt idx="361">
                  <c:v>188.1</c:v>
                </c:pt>
                <c:pt idx="362">
                  <c:v>188.37</c:v>
                </c:pt>
                <c:pt idx="363">
                  <c:v>189.34</c:v>
                </c:pt>
                <c:pt idx="364">
                  <c:v>189.62</c:v>
                </c:pt>
              </c:numCache>
            </c:numRef>
          </c:val>
          <c:smooth val="0"/>
        </c:ser>
        <c:ser>
          <c:idx val="5"/>
          <c:order val="5"/>
          <c:tx>
            <c:strRef>
              <c:f>Data!$AA$5</c:f>
              <c:strCache>
                <c:ptCount val="1"/>
                <c:pt idx="0">
                  <c:v>Y2011</c:v>
                </c:pt>
              </c:strCache>
            </c:strRef>
          </c:tx>
          <c:spPr>
            <a:ln w="44450">
              <a:solidFill>
                <a:schemeClr val="tx1"/>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Data!$AA$6:$AA$370</c:f>
              <c:numCache>
                <c:formatCode>General</c:formatCode>
                <c:ptCount val="365"/>
                <c:pt idx="0">
                  <c:v>188.34</c:v>
                </c:pt>
                <c:pt idx="1">
                  <c:v>188.57</c:v>
                </c:pt>
                <c:pt idx="2">
                  <c:v>188.54</c:v>
                </c:pt>
                <c:pt idx="3">
                  <c:v>188.57</c:v>
                </c:pt>
                <c:pt idx="4">
                  <c:v>188.62</c:v>
                </c:pt>
                <c:pt idx="5">
                  <c:v>188.47</c:v>
                </c:pt>
                <c:pt idx="6">
                  <c:v>188.33</c:v>
                </c:pt>
                <c:pt idx="7">
                  <c:v>188.4</c:v>
                </c:pt>
                <c:pt idx="8">
                  <c:v>188.29</c:v>
                </c:pt>
                <c:pt idx="9">
                  <c:v>188.57</c:v>
                </c:pt>
                <c:pt idx="10">
                  <c:v>188.26</c:v>
                </c:pt>
                <c:pt idx="11">
                  <c:v>188.28</c:v>
                </c:pt>
                <c:pt idx="12">
                  <c:v>188.24</c:v>
                </c:pt>
                <c:pt idx="13">
                  <c:v>188.27</c:v>
                </c:pt>
                <c:pt idx="14">
                  <c:v>188.23</c:v>
                </c:pt>
                <c:pt idx="15">
                  <c:v>188.22</c:v>
                </c:pt>
                <c:pt idx="16">
                  <c:v>188.22</c:v>
                </c:pt>
                <c:pt idx="17">
                  <c:v>188.22</c:v>
                </c:pt>
                <c:pt idx="18">
                  <c:v>188.26</c:v>
                </c:pt>
                <c:pt idx="19">
                  <c:v>188.29</c:v>
                </c:pt>
                <c:pt idx="20">
                  <c:v>188.29</c:v>
                </c:pt>
                <c:pt idx="21">
                  <c:v>188.26</c:v>
                </c:pt>
                <c:pt idx="22">
                  <c:v>188.27</c:v>
                </c:pt>
                <c:pt idx="23">
                  <c:v>188.27</c:v>
                </c:pt>
                <c:pt idx="24">
                  <c:v>188.35</c:v>
                </c:pt>
                <c:pt idx="25">
                  <c:v>188.38</c:v>
                </c:pt>
                <c:pt idx="26">
                  <c:v>188.34</c:v>
                </c:pt>
                <c:pt idx="27">
                  <c:v>188.39</c:v>
                </c:pt>
                <c:pt idx="28">
                  <c:v>188.5</c:v>
                </c:pt>
                <c:pt idx="29">
                  <c:v>188.67</c:v>
                </c:pt>
                <c:pt idx="30">
                  <c:v>188.67</c:v>
                </c:pt>
                <c:pt idx="31">
                  <c:v>188.65</c:v>
                </c:pt>
                <c:pt idx="32">
                  <c:v>188.69</c:v>
                </c:pt>
                <c:pt idx="33">
                  <c:v>188.69</c:v>
                </c:pt>
                <c:pt idx="34">
                  <c:v>188.97</c:v>
                </c:pt>
                <c:pt idx="35">
                  <c:v>189.88</c:v>
                </c:pt>
                <c:pt idx="36">
                  <c:v>189.95</c:v>
                </c:pt>
                <c:pt idx="37">
                  <c:v>190.05</c:v>
                </c:pt>
                <c:pt idx="38">
                  <c:v>189.81</c:v>
                </c:pt>
                <c:pt idx="39">
                  <c:v>189.58</c:v>
                </c:pt>
                <c:pt idx="40">
                  <c:v>189.22</c:v>
                </c:pt>
                <c:pt idx="41">
                  <c:v>189.1</c:v>
                </c:pt>
                <c:pt idx="42">
                  <c:v>188.98</c:v>
                </c:pt>
                <c:pt idx="43">
                  <c:v>188.87</c:v>
                </c:pt>
                <c:pt idx="44">
                  <c:v>188.82</c:v>
                </c:pt>
                <c:pt idx="45">
                  <c:v>188.67</c:v>
                </c:pt>
                <c:pt idx="46">
                  <c:v>188.56</c:v>
                </c:pt>
                <c:pt idx="47">
                  <c:v>188.39</c:v>
                </c:pt>
                <c:pt idx="48">
                  <c:v>188.22</c:v>
                </c:pt>
                <c:pt idx="49">
                  <c:v>188.28</c:v>
                </c:pt>
                <c:pt idx="50">
                  <c:v>188.33</c:v>
                </c:pt>
                <c:pt idx="51">
                  <c:v>188.26</c:v>
                </c:pt>
                <c:pt idx="52">
                  <c:v>188.22</c:v>
                </c:pt>
                <c:pt idx="53">
                  <c:v>188.18</c:v>
                </c:pt>
                <c:pt idx="54">
                  <c:v>188.06</c:v>
                </c:pt>
                <c:pt idx="55">
                  <c:v>188.2</c:v>
                </c:pt>
                <c:pt idx="56">
                  <c:v>188.33</c:v>
                </c:pt>
                <c:pt idx="57">
                  <c:v>188.44</c:v>
                </c:pt>
                <c:pt idx="58">
                  <c:v>188.51</c:v>
                </c:pt>
                <c:pt idx="59">
                  <c:v>188.6</c:v>
                </c:pt>
                <c:pt idx="60">
                  <c:v>188.54</c:v>
                </c:pt>
                <c:pt idx="61">
                  <c:v>188.56</c:v>
                </c:pt>
                <c:pt idx="62">
                  <c:v>188.38</c:v>
                </c:pt>
                <c:pt idx="63">
                  <c:v>188.31</c:v>
                </c:pt>
                <c:pt idx="64">
                  <c:v>188.46</c:v>
                </c:pt>
                <c:pt idx="65">
                  <c:v>188.35</c:v>
                </c:pt>
                <c:pt idx="66">
                  <c:v>188.2</c:v>
                </c:pt>
                <c:pt idx="67">
                  <c:v>188.93</c:v>
                </c:pt>
                <c:pt idx="68">
                  <c:v>189.46</c:v>
                </c:pt>
                <c:pt idx="69">
                  <c:v>189.58</c:v>
                </c:pt>
                <c:pt idx="70">
                  <c:v>189.46</c:v>
                </c:pt>
                <c:pt idx="71">
                  <c:v>189.45</c:v>
                </c:pt>
                <c:pt idx="72">
                  <c:v>189.19</c:v>
                </c:pt>
                <c:pt idx="73">
                  <c:v>188.93</c:v>
                </c:pt>
                <c:pt idx="74">
                  <c:v>189</c:v>
                </c:pt>
                <c:pt idx="75">
                  <c:v>189.38</c:v>
                </c:pt>
                <c:pt idx="76">
                  <c:v>189.45</c:v>
                </c:pt>
                <c:pt idx="77">
                  <c:v>189.03</c:v>
                </c:pt>
                <c:pt idx="78">
                  <c:v>188.72</c:v>
                </c:pt>
                <c:pt idx="79">
                  <c:v>188.4</c:v>
                </c:pt>
                <c:pt idx="80">
                  <c:v>188.11</c:v>
                </c:pt>
                <c:pt idx="81">
                  <c:v>187.96</c:v>
                </c:pt>
                <c:pt idx="82">
                  <c:v>187.91</c:v>
                </c:pt>
                <c:pt idx="83">
                  <c:v>187.82</c:v>
                </c:pt>
                <c:pt idx="84">
                  <c:v>187.93</c:v>
                </c:pt>
                <c:pt idx="85">
                  <c:v>188.08</c:v>
                </c:pt>
                <c:pt idx="86">
                  <c:v>188.24</c:v>
                </c:pt>
                <c:pt idx="87">
                  <c:v>188.2</c:v>
                </c:pt>
                <c:pt idx="88">
                  <c:v>188.84</c:v>
                </c:pt>
                <c:pt idx="89">
                  <c:v>189.42</c:v>
                </c:pt>
                <c:pt idx="90">
                  <c:v>189.13</c:v>
                </c:pt>
                <c:pt idx="91">
                  <c:v>189.16</c:v>
                </c:pt>
                <c:pt idx="92">
                  <c:v>189.04</c:v>
                </c:pt>
                <c:pt idx="93">
                  <c:v>188.41</c:v>
                </c:pt>
                <c:pt idx="94">
                  <c:v>188.52</c:v>
                </c:pt>
                <c:pt idx="95">
                  <c:v>188.32</c:v>
                </c:pt>
                <c:pt idx="96">
                  <c:v>188.28</c:v>
                </c:pt>
                <c:pt idx="97">
                  <c:v>188.19</c:v>
                </c:pt>
                <c:pt idx="98">
                  <c:v>188.19</c:v>
                </c:pt>
                <c:pt idx="99">
                  <c:v>188.07</c:v>
                </c:pt>
                <c:pt idx="100">
                  <c:v>187.79</c:v>
                </c:pt>
                <c:pt idx="101">
                  <c:v>187.93</c:v>
                </c:pt>
                <c:pt idx="102">
                  <c:v>187.96</c:v>
                </c:pt>
                <c:pt idx="103">
                  <c:v>187.99</c:v>
                </c:pt>
                <c:pt idx="104">
                  <c:v>187.86</c:v>
                </c:pt>
                <c:pt idx="105">
                  <c:v>187.99</c:v>
                </c:pt>
                <c:pt idx="106">
                  <c:v>187.76</c:v>
                </c:pt>
                <c:pt idx="107">
                  <c:v>187.61</c:v>
                </c:pt>
                <c:pt idx="108">
                  <c:v>187.34</c:v>
                </c:pt>
                <c:pt idx="109">
                  <c:v>187.45</c:v>
                </c:pt>
                <c:pt idx="110">
                  <c:v>187.4</c:v>
                </c:pt>
                <c:pt idx="111">
                  <c:v>187.52</c:v>
                </c:pt>
                <c:pt idx="112">
                  <c:v>187.55</c:v>
                </c:pt>
                <c:pt idx="113">
                  <c:v>187.34</c:v>
                </c:pt>
                <c:pt idx="114">
                  <c:v>187.27</c:v>
                </c:pt>
                <c:pt idx="115">
                  <c:v>187.09</c:v>
                </c:pt>
                <c:pt idx="116">
                  <c:v>186.83</c:v>
                </c:pt>
                <c:pt idx="117">
                  <c:v>187.34</c:v>
                </c:pt>
                <c:pt idx="118">
                  <c:v>187.57</c:v>
                </c:pt>
                <c:pt idx="119">
                  <c:v>187.58</c:v>
                </c:pt>
                <c:pt idx="120">
                  <c:v>187.42</c:v>
                </c:pt>
                <c:pt idx="121">
                  <c:v>187.19</c:v>
                </c:pt>
                <c:pt idx="122">
                  <c:v>187.26</c:v>
                </c:pt>
                <c:pt idx="123">
                  <c:v>187.17</c:v>
                </c:pt>
                <c:pt idx="124">
                  <c:v>187.08</c:v>
                </c:pt>
                <c:pt idx="125">
                  <c:v>187.09</c:v>
                </c:pt>
                <c:pt idx="126">
                  <c:v>186.94</c:v>
                </c:pt>
                <c:pt idx="127">
                  <c:v>186.9</c:v>
                </c:pt>
                <c:pt idx="128">
                  <c:v>186.8</c:v>
                </c:pt>
                <c:pt idx="129">
                  <c:v>186.8</c:v>
                </c:pt>
                <c:pt idx="130">
                  <c:v>186.93</c:v>
                </c:pt>
                <c:pt idx="131">
                  <c:v>187.32</c:v>
                </c:pt>
                <c:pt idx="132">
                  <c:v>187.72</c:v>
                </c:pt>
                <c:pt idx="133">
                  <c:v>187.94</c:v>
                </c:pt>
                <c:pt idx="134">
                  <c:v>187.88</c:v>
                </c:pt>
                <c:pt idx="135">
                  <c:v>187.81</c:v>
                </c:pt>
                <c:pt idx="136">
                  <c:v>187.69</c:v>
                </c:pt>
                <c:pt idx="137">
                  <c:v>187.71</c:v>
                </c:pt>
                <c:pt idx="138">
                  <c:v>187.74</c:v>
                </c:pt>
                <c:pt idx="139">
                  <c:v>187.85</c:v>
                </c:pt>
                <c:pt idx="140">
                  <c:v>187.89</c:v>
                </c:pt>
                <c:pt idx="141">
                  <c:v>187.97</c:v>
                </c:pt>
                <c:pt idx="142">
                  <c:v>187.89</c:v>
                </c:pt>
                <c:pt idx="143">
                  <c:v>187.85</c:v>
                </c:pt>
                <c:pt idx="144">
                  <c:v>187.83</c:v>
                </c:pt>
                <c:pt idx="145">
                  <c:v>187.9</c:v>
                </c:pt>
                <c:pt idx="146">
                  <c:v>187.93</c:v>
                </c:pt>
                <c:pt idx="147">
                  <c:v>187.87</c:v>
                </c:pt>
                <c:pt idx="148">
                  <c:v>187.87</c:v>
                </c:pt>
                <c:pt idx="149">
                  <c:v>187.79</c:v>
                </c:pt>
                <c:pt idx="150">
                  <c:v>187.75</c:v>
                </c:pt>
                <c:pt idx="151">
                  <c:v>187.67</c:v>
                </c:pt>
                <c:pt idx="152">
                  <c:v>187.59</c:v>
                </c:pt>
                <c:pt idx="153">
                  <c:v>187.68</c:v>
                </c:pt>
                <c:pt idx="154">
                  <c:v>187.65</c:v>
                </c:pt>
                <c:pt idx="155">
                  <c:v>187.66</c:v>
                </c:pt>
                <c:pt idx="156">
                  <c:v>187.61</c:v>
                </c:pt>
                <c:pt idx="157">
                  <c:v>187.68</c:v>
                </c:pt>
                <c:pt idx="158">
                  <c:v>187.71</c:v>
                </c:pt>
                <c:pt idx="159">
                  <c:v>187.76</c:v>
                </c:pt>
                <c:pt idx="160">
                  <c:v>187.74</c:v>
                </c:pt>
                <c:pt idx="161">
                  <c:v>187.74</c:v>
                </c:pt>
                <c:pt idx="162">
                  <c:v>187.65</c:v>
                </c:pt>
                <c:pt idx="163">
                  <c:v>187.61</c:v>
                </c:pt>
                <c:pt idx="164">
                  <c:v>187.54</c:v>
                </c:pt>
                <c:pt idx="165">
                  <c:v>187.46</c:v>
                </c:pt>
                <c:pt idx="166">
                  <c:v>187.65</c:v>
                </c:pt>
                <c:pt idx="167">
                  <c:v>187.86</c:v>
                </c:pt>
                <c:pt idx="168">
                  <c:v>187.82</c:v>
                </c:pt>
                <c:pt idx="169">
                  <c:v>187.84</c:v>
                </c:pt>
                <c:pt idx="170">
                  <c:v>187.87</c:v>
                </c:pt>
                <c:pt idx="171">
                  <c:v>187.92</c:v>
                </c:pt>
                <c:pt idx="172">
                  <c:v>187.86</c:v>
                </c:pt>
                <c:pt idx="173">
                  <c:v>187.88</c:v>
                </c:pt>
                <c:pt idx="174">
                  <c:v>187.86</c:v>
                </c:pt>
                <c:pt idx="175">
                  <c:v>187.81</c:v>
                </c:pt>
                <c:pt idx="176">
                  <c:v>187.78</c:v>
                </c:pt>
                <c:pt idx="177">
                  <c:v>187.73</c:v>
                </c:pt>
                <c:pt idx="178">
                  <c:v>187.81</c:v>
                </c:pt>
                <c:pt idx="179">
                  <c:v>187.78</c:v>
                </c:pt>
                <c:pt idx="180">
                  <c:v>187.73</c:v>
                </c:pt>
                <c:pt idx="181">
                  <c:v>187.72</c:v>
                </c:pt>
                <c:pt idx="182">
                  <c:v>187.75</c:v>
                </c:pt>
                <c:pt idx="183">
                  <c:v>187.73</c:v>
                </c:pt>
                <c:pt idx="184">
                  <c:v>187.76</c:v>
                </c:pt>
                <c:pt idx="185">
                  <c:v>187.7</c:v>
                </c:pt>
                <c:pt idx="186">
                  <c:v>187.67</c:v>
                </c:pt>
                <c:pt idx="187">
                  <c:v>187.62</c:v>
                </c:pt>
                <c:pt idx="188">
                  <c:v>187.58</c:v>
                </c:pt>
                <c:pt idx="189">
                  <c:v>187.65</c:v>
                </c:pt>
                <c:pt idx="190">
                  <c:v>187.79</c:v>
                </c:pt>
                <c:pt idx="191">
                  <c:v>187.78</c:v>
                </c:pt>
                <c:pt idx="192">
                  <c:v>187.66</c:v>
                </c:pt>
                <c:pt idx="193">
                  <c:v>187.58</c:v>
                </c:pt>
                <c:pt idx="194">
                  <c:v>187.64</c:v>
                </c:pt>
                <c:pt idx="195">
                  <c:v>187.9</c:v>
                </c:pt>
                <c:pt idx="196">
                  <c:v>188.2</c:v>
                </c:pt>
                <c:pt idx="197">
                  <c:v>188.4</c:v>
                </c:pt>
                <c:pt idx="198">
                  <c:v>188.38</c:v>
                </c:pt>
                <c:pt idx="199">
                  <c:v>188.47</c:v>
                </c:pt>
                <c:pt idx="200">
                  <c:v>188.5</c:v>
                </c:pt>
                <c:pt idx="201">
                  <c:v>188.37</c:v>
                </c:pt>
                <c:pt idx="202">
                  <c:v>188.36</c:v>
                </c:pt>
                <c:pt idx="203">
                  <c:v>188.36</c:v>
                </c:pt>
                <c:pt idx="204">
                  <c:v>188.41</c:v>
                </c:pt>
                <c:pt idx="205">
                  <c:v>188.33</c:v>
                </c:pt>
                <c:pt idx="206">
                  <c:v>188.18</c:v>
                </c:pt>
                <c:pt idx="207">
                  <c:v>188.06</c:v>
                </c:pt>
                <c:pt idx="208">
                  <c:v>188.03</c:v>
                </c:pt>
                <c:pt idx="209">
                  <c:v>187.99</c:v>
                </c:pt>
                <c:pt idx="210">
                  <c:v>187.98</c:v>
                </c:pt>
                <c:pt idx="211">
                  <c:v>187.91</c:v>
                </c:pt>
                <c:pt idx="212">
                  <c:v>187.83</c:v>
                </c:pt>
                <c:pt idx="213">
                  <c:v>187.76</c:v>
                </c:pt>
                <c:pt idx="214">
                  <c:v>187.7</c:v>
                </c:pt>
                <c:pt idx="215">
                  <c:v>187.68</c:v>
                </c:pt>
                <c:pt idx="216">
                  <c:v>187.6</c:v>
                </c:pt>
                <c:pt idx="217">
                  <c:v>187.63</c:v>
                </c:pt>
                <c:pt idx="218">
                  <c:v>187.57</c:v>
                </c:pt>
                <c:pt idx="219">
                  <c:v>187.63</c:v>
                </c:pt>
                <c:pt idx="220">
                  <c:v>187.67</c:v>
                </c:pt>
                <c:pt idx="221">
                  <c:v>187.67</c:v>
                </c:pt>
                <c:pt idx="222">
                  <c:v>187.65</c:v>
                </c:pt>
                <c:pt idx="223">
                  <c:v>187.63</c:v>
                </c:pt>
                <c:pt idx="224">
                  <c:v>187.75</c:v>
                </c:pt>
                <c:pt idx="225">
                  <c:v>187.8</c:v>
                </c:pt>
                <c:pt idx="226">
                  <c:v>187.7</c:v>
                </c:pt>
                <c:pt idx="227">
                  <c:v>187.7</c:v>
                </c:pt>
                <c:pt idx="228">
                  <c:v>187.59</c:v>
                </c:pt>
                <c:pt idx="229">
                  <c:v>187.47</c:v>
                </c:pt>
                <c:pt idx="230">
                  <c:v>187.35</c:v>
                </c:pt>
                <c:pt idx="231">
                  <c:v>187.33</c:v>
                </c:pt>
                <c:pt idx="232">
                  <c:v>187.3</c:v>
                </c:pt>
                <c:pt idx="233">
                  <c:v>187.23</c:v>
                </c:pt>
                <c:pt idx="234">
                  <c:v>187.13</c:v>
                </c:pt>
                <c:pt idx="235">
                  <c:v>186.97</c:v>
                </c:pt>
                <c:pt idx="236">
                  <c:v>186.95</c:v>
                </c:pt>
                <c:pt idx="237">
                  <c:v>186.9</c:v>
                </c:pt>
                <c:pt idx="238">
                  <c:v>186.97</c:v>
                </c:pt>
                <c:pt idx="239">
                  <c:v>186.94</c:v>
                </c:pt>
                <c:pt idx="240">
                  <c:v>186.8</c:v>
                </c:pt>
                <c:pt idx="241">
                  <c:v>186.71</c:v>
                </c:pt>
                <c:pt idx="242">
                  <c:v>186.54</c:v>
                </c:pt>
                <c:pt idx="243">
                  <c:v>186.31</c:v>
                </c:pt>
                <c:pt idx="244">
                  <c:v>186.12</c:v>
                </c:pt>
                <c:pt idx="245">
                  <c:v>186.13</c:v>
                </c:pt>
                <c:pt idx="246">
                  <c:v>186.2</c:v>
                </c:pt>
                <c:pt idx="247">
                  <c:v>186.2</c:v>
                </c:pt>
                <c:pt idx="248">
                  <c:v>186.2</c:v>
                </c:pt>
                <c:pt idx="249">
                  <c:v>186.14</c:v>
                </c:pt>
                <c:pt idx="250">
                  <c:v>185.95</c:v>
                </c:pt>
                <c:pt idx="251">
                  <c:v>185.93</c:v>
                </c:pt>
                <c:pt idx="252">
                  <c:v>185.92</c:v>
                </c:pt>
                <c:pt idx="253">
                  <c:v>185.95</c:v>
                </c:pt>
                <c:pt idx="254">
                  <c:v>185.9</c:v>
                </c:pt>
                <c:pt idx="255">
                  <c:v>185.77</c:v>
                </c:pt>
                <c:pt idx="256">
                  <c:v>185.62</c:v>
                </c:pt>
                <c:pt idx="257">
                  <c:v>185.58</c:v>
                </c:pt>
                <c:pt idx="258">
                  <c:v>185.6</c:v>
                </c:pt>
                <c:pt idx="259">
                  <c:v>185.63</c:v>
                </c:pt>
                <c:pt idx="260">
                  <c:v>185.63</c:v>
                </c:pt>
                <c:pt idx="261">
                  <c:v>185.57</c:v>
                </c:pt>
                <c:pt idx="262">
                  <c:v>185.44</c:v>
                </c:pt>
                <c:pt idx="263">
                  <c:v>185.5</c:v>
                </c:pt>
                <c:pt idx="264">
                  <c:v>185.71</c:v>
                </c:pt>
                <c:pt idx="265">
                  <c:v>185.95</c:v>
                </c:pt>
                <c:pt idx="266">
                  <c:v>186.17</c:v>
                </c:pt>
                <c:pt idx="267">
                  <c:v>186.24</c:v>
                </c:pt>
                <c:pt idx="268">
                  <c:v>186.23</c:v>
                </c:pt>
                <c:pt idx="269">
                  <c:v>186.16</c:v>
                </c:pt>
                <c:pt idx="270">
                  <c:v>186.05</c:v>
                </c:pt>
                <c:pt idx="271">
                  <c:v>185.91</c:v>
                </c:pt>
                <c:pt idx="272">
                  <c:v>185.73</c:v>
                </c:pt>
                <c:pt idx="273">
                  <c:v>185.45</c:v>
                </c:pt>
                <c:pt idx="274">
                  <c:v>185.29</c:v>
                </c:pt>
                <c:pt idx="275">
                  <c:v>185.13</c:v>
                </c:pt>
                <c:pt idx="276">
                  <c:v>184.99</c:v>
                </c:pt>
                <c:pt idx="277">
                  <c:v>184.94</c:v>
                </c:pt>
                <c:pt idx="278">
                  <c:v>184.94</c:v>
                </c:pt>
                <c:pt idx="279">
                  <c:v>184.97</c:v>
                </c:pt>
                <c:pt idx="280">
                  <c:v>184.96</c:v>
                </c:pt>
                <c:pt idx="281">
                  <c:v>184.94</c:v>
                </c:pt>
                <c:pt idx="282">
                  <c:v>184.96</c:v>
                </c:pt>
                <c:pt idx="283">
                  <c:v>184.92</c:v>
                </c:pt>
                <c:pt idx="284">
                  <c:v>184.94</c:v>
                </c:pt>
                <c:pt idx="285">
                  <c:v>184.97</c:v>
                </c:pt>
                <c:pt idx="286">
                  <c:v>185.02</c:v>
                </c:pt>
                <c:pt idx="287">
                  <c:v>185.05</c:v>
                </c:pt>
                <c:pt idx="288">
                  <c:v>185.08</c:v>
                </c:pt>
                <c:pt idx="289">
                  <c:v>185.09</c:v>
                </c:pt>
                <c:pt idx="290">
                  <c:v>185.1</c:v>
                </c:pt>
                <c:pt idx="291">
                  <c:v>185.18</c:v>
                </c:pt>
                <c:pt idx="292">
                  <c:v>185.24</c:v>
                </c:pt>
                <c:pt idx="293">
                  <c:v>185.28</c:v>
                </c:pt>
                <c:pt idx="294">
                  <c:v>185.3</c:v>
                </c:pt>
                <c:pt idx="295">
                  <c:v>185.31</c:v>
                </c:pt>
                <c:pt idx="296">
                  <c:v>185.31</c:v>
                </c:pt>
                <c:pt idx="297">
                  <c:v>185.31</c:v>
                </c:pt>
                <c:pt idx="298">
                  <c:v>185.31</c:v>
                </c:pt>
                <c:pt idx="299">
                  <c:v>185.29</c:v>
                </c:pt>
                <c:pt idx="300">
                  <c:v>185.27</c:v>
                </c:pt>
                <c:pt idx="301">
                  <c:v>185.27</c:v>
                </c:pt>
                <c:pt idx="302">
                  <c:v>185.25</c:v>
                </c:pt>
                <c:pt idx="303">
                  <c:v>185.21</c:v>
                </c:pt>
                <c:pt idx="304">
                  <c:v>185.13</c:v>
                </c:pt>
                <c:pt idx="305">
                  <c:v>185.05</c:v>
                </c:pt>
                <c:pt idx="306">
                  <c:v>184.99</c:v>
                </c:pt>
                <c:pt idx="307">
                  <c:v>184.96</c:v>
                </c:pt>
                <c:pt idx="308">
                  <c:v>184.97</c:v>
                </c:pt>
                <c:pt idx="309">
                  <c:v>184.99</c:v>
                </c:pt>
                <c:pt idx="310">
                  <c:v>185.03</c:v>
                </c:pt>
                <c:pt idx="311">
                  <c:v>185.07</c:v>
                </c:pt>
                <c:pt idx="312">
                  <c:v>185.08</c:v>
                </c:pt>
                <c:pt idx="313">
                  <c:v>185.11</c:v>
                </c:pt>
                <c:pt idx="314">
                  <c:v>185.12</c:v>
                </c:pt>
                <c:pt idx="315">
                  <c:v>185.14</c:v>
                </c:pt>
                <c:pt idx="316">
                  <c:v>185.15</c:v>
                </c:pt>
                <c:pt idx="317">
                  <c:v>185.17</c:v>
                </c:pt>
                <c:pt idx="318">
                  <c:v>185.18</c:v>
                </c:pt>
                <c:pt idx="319">
                  <c:v>185.17</c:v>
                </c:pt>
                <c:pt idx="320">
                  <c:v>185.2</c:v>
                </c:pt>
                <c:pt idx="321">
                  <c:v>185.16</c:v>
                </c:pt>
                <c:pt idx="322">
                  <c:v>185.11</c:v>
                </c:pt>
                <c:pt idx="323">
                  <c:v>185.07</c:v>
                </c:pt>
                <c:pt idx="324">
                  <c:v>185.04</c:v>
                </c:pt>
                <c:pt idx="325">
                  <c:v>184.95</c:v>
                </c:pt>
                <c:pt idx="326">
                  <c:v>184.85</c:v>
                </c:pt>
                <c:pt idx="327">
                  <c:v>184.78</c:v>
                </c:pt>
                <c:pt idx="328">
                  <c:v>184.73</c:v>
                </c:pt>
                <c:pt idx="329">
                  <c:v>184.7</c:v>
                </c:pt>
                <c:pt idx="330">
                  <c:v>184.66</c:v>
                </c:pt>
                <c:pt idx="331">
                  <c:v>184.67</c:v>
                </c:pt>
                <c:pt idx="332">
                  <c:v>184.67</c:v>
                </c:pt>
                <c:pt idx="333">
                  <c:v>184.75</c:v>
                </c:pt>
                <c:pt idx="334">
                  <c:v>184.79</c:v>
                </c:pt>
                <c:pt idx="335">
                  <c:v>184.82</c:v>
                </c:pt>
                <c:pt idx="336">
                  <c:v>184.86</c:v>
                </c:pt>
                <c:pt idx="337">
                  <c:v>184.89</c:v>
                </c:pt>
                <c:pt idx="338">
                  <c:v>184.93</c:v>
                </c:pt>
                <c:pt idx="339">
                  <c:v>184.96</c:v>
                </c:pt>
                <c:pt idx="340">
                  <c:v>185.01</c:v>
                </c:pt>
                <c:pt idx="341">
                  <c:v>185.04</c:v>
                </c:pt>
                <c:pt idx="342">
                  <c:v>185.05</c:v>
                </c:pt>
                <c:pt idx="343">
                  <c:v>185.09</c:v>
                </c:pt>
                <c:pt idx="344">
                  <c:v>185.13</c:v>
                </c:pt>
                <c:pt idx="345">
                  <c:v>185.14</c:v>
                </c:pt>
                <c:pt idx="346">
                  <c:v>185.15</c:v>
                </c:pt>
                <c:pt idx="347">
                  <c:v>185.16</c:v>
                </c:pt>
                <c:pt idx="348">
                  <c:v>185.2</c:v>
                </c:pt>
                <c:pt idx="349">
                  <c:v>185.24</c:v>
                </c:pt>
                <c:pt idx="350">
                  <c:v>185.31</c:v>
                </c:pt>
                <c:pt idx="351">
                  <c:v>185.38</c:v>
                </c:pt>
                <c:pt idx="352">
                  <c:v>185.43</c:v>
                </c:pt>
                <c:pt idx="353">
                  <c:v>185.46</c:v>
                </c:pt>
                <c:pt idx="354">
                  <c:v>185.52</c:v>
                </c:pt>
                <c:pt idx="355">
                  <c:v>185.59</c:v>
                </c:pt>
                <c:pt idx="356">
                  <c:v>186.59</c:v>
                </c:pt>
                <c:pt idx="357">
                  <c:v>186.77</c:v>
                </c:pt>
                <c:pt idx="358">
                  <c:v>187.03</c:v>
                </c:pt>
                <c:pt idx="359">
                  <c:v>187.22</c:v>
                </c:pt>
                <c:pt idx="360">
                  <c:v>187.66</c:v>
                </c:pt>
                <c:pt idx="361">
                  <c:v>187.95</c:v>
                </c:pt>
                <c:pt idx="362">
                  <c:v>188.13</c:v>
                </c:pt>
                <c:pt idx="363">
                  <c:v>188.28</c:v>
                </c:pt>
                <c:pt idx="364">
                  <c:v>188.41</c:v>
                </c:pt>
              </c:numCache>
            </c:numRef>
          </c:val>
          <c:smooth val="0"/>
        </c:ser>
        <c:ser>
          <c:idx val="6"/>
          <c:order val="6"/>
          <c:tx>
            <c:strRef>
              <c:f>Data!$AB$5</c:f>
              <c:strCache>
                <c:ptCount val="1"/>
                <c:pt idx="0">
                  <c:v>Yr 2016</c:v>
                </c:pt>
              </c:strCache>
            </c:strRef>
          </c:tx>
          <c:spPr>
            <a:ln w="38100">
              <a:solidFill>
                <a:srgbClr val="FF0000"/>
              </a:solidFill>
            </a:ln>
          </c:spPr>
          <c:marker>
            <c:symbol val="none"/>
          </c:marker>
          <c:cat>
            <c:numRef>
              <c:f>Data!$U$6:$U$370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Data!$AB$6:$AB$370</c:f>
              <c:numCache>
                <c:formatCode>General</c:formatCode>
                <c:ptCount val="365"/>
                <c:pt idx="0">
                  <c:v>190.78</c:v>
                </c:pt>
                <c:pt idx="1">
                  <c:v>189.76</c:v>
                </c:pt>
                <c:pt idx="2">
                  <c:v>188.5</c:v>
                </c:pt>
                <c:pt idx="3">
                  <c:v>188.27</c:v>
                </c:pt>
                <c:pt idx="4">
                  <c:v>188.08</c:v>
                </c:pt>
                <c:pt idx="5">
                  <c:v>187.92</c:v>
                </c:pt>
                <c:pt idx="6">
                  <c:v>187.79</c:v>
                </c:pt>
                <c:pt idx="7">
                  <c:v>187.55</c:v>
                </c:pt>
                <c:pt idx="8">
                  <c:v>187.44</c:v>
                </c:pt>
                <c:pt idx="9">
                  <c:v>187.31</c:v>
                </c:pt>
                <c:pt idx="10">
                  <c:v>187.33</c:v>
                </c:pt>
                <c:pt idx="11">
                  <c:v>187.62</c:v>
                </c:pt>
                <c:pt idx="12">
                  <c:v>187.87</c:v>
                </c:pt>
                <c:pt idx="13">
                  <c:v>188.06</c:v>
                </c:pt>
                <c:pt idx="14">
                  <c:v>188.64</c:v>
                </c:pt>
                <c:pt idx="15">
                  <c:v>189.29</c:v>
                </c:pt>
                <c:pt idx="16">
                  <c:v>189.47</c:v>
                </c:pt>
                <c:pt idx="17">
                  <c:v>189.8</c:v>
                </c:pt>
                <c:pt idx="18">
                  <c:v>190.1</c:v>
                </c:pt>
                <c:pt idx="19">
                  <c:v>189.91</c:v>
                </c:pt>
                <c:pt idx="20">
                  <c:v>189.46</c:v>
                </c:pt>
                <c:pt idx="21">
                  <c:v>189.98</c:v>
                </c:pt>
                <c:pt idx="22">
                  <c:v>190.15</c:v>
                </c:pt>
                <c:pt idx="23">
                  <c:v>189.68</c:v>
                </c:pt>
                <c:pt idx="24">
                  <c:v>188.9</c:v>
                </c:pt>
                <c:pt idx="25">
                  <c:v>188.24</c:v>
                </c:pt>
                <c:pt idx="26">
                  <c:v>187.97</c:v>
                </c:pt>
                <c:pt idx="27">
                  <c:v>187.77</c:v>
                </c:pt>
                <c:pt idx="28">
                  <c:v>187.81</c:v>
                </c:pt>
                <c:pt idx="29">
                  <c:v>187.85</c:v>
                </c:pt>
                <c:pt idx="30">
                  <c:v>188.08</c:v>
                </c:pt>
                <c:pt idx="31">
                  <c:v>188.12</c:v>
                </c:pt>
                <c:pt idx="32">
                  <c:v>187.77</c:v>
                </c:pt>
                <c:pt idx="33">
                  <c:v>188.59</c:v>
                </c:pt>
                <c:pt idx="34">
                  <c:v>189.2</c:v>
                </c:pt>
                <c:pt idx="35">
                  <c:v>188.67</c:v>
                </c:pt>
                <c:pt idx="36">
                  <c:v>188.14</c:v>
                </c:pt>
                <c:pt idx="37">
                  <c:v>187.79</c:v>
                </c:pt>
                <c:pt idx="38">
                  <c:v>187.76</c:v>
                </c:pt>
                <c:pt idx="39">
                  <c:v>187.79</c:v>
                </c:pt>
                <c:pt idx="40">
                  <c:v>188.06</c:v>
                </c:pt>
                <c:pt idx="41">
                  <c:v>188.25</c:v>
                </c:pt>
                <c:pt idx="42">
                  <c:v>188.29</c:v>
                </c:pt>
                <c:pt idx="43">
                  <c:v>188.22</c:v>
                </c:pt>
                <c:pt idx="44">
                  <c:v>187.82</c:v>
                </c:pt>
                <c:pt idx="45">
                  <c:v>187.7</c:v>
                </c:pt>
                <c:pt idx="46">
                  <c:v>188.26</c:v>
                </c:pt>
                <c:pt idx="47">
                  <c:v>188.63</c:v>
                </c:pt>
                <c:pt idx="48">
                  <c:v>188.58</c:v>
                </c:pt>
                <c:pt idx="49">
                  <c:v>188.49</c:v>
                </c:pt>
                <c:pt idx="50">
                  <c:v>188.22</c:v>
                </c:pt>
                <c:pt idx="51">
                  <c:v>187.96</c:v>
                </c:pt>
                <c:pt idx="52">
                  <c:v>187.8</c:v>
                </c:pt>
                <c:pt idx="53">
                  <c:v>187.08</c:v>
                </c:pt>
                <c:pt idx="54">
                  <c:v>187.9</c:v>
                </c:pt>
                <c:pt idx="55">
                  <c:v>188.52</c:v>
                </c:pt>
                <c:pt idx="56">
                  <c:v>188.43</c:v>
                </c:pt>
                <c:pt idx="57">
                  <c:v>188</c:v>
                </c:pt>
                <c:pt idx="58">
                  <c:v>187.57</c:v>
                </c:pt>
                <c:pt idx="59">
                  <c:v>187.82</c:v>
                </c:pt>
                <c:pt idx="60">
                  <c:v>188.18</c:v>
                </c:pt>
                <c:pt idx="61">
                  <c:v>188.32</c:v>
                </c:pt>
                <c:pt idx="62">
                  <c:v>188.58</c:v>
                </c:pt>
                <c:pt idx="63">
                  <c:v>188.77</c:v>
                </c:pt>
                <c:pt idx="64">
                  <c:v>189.14</c:v>
                </c:pt>
                <c:pt idx="65">
                  <c:v>189.03</c:v>
                </c:pt>
                <c:pt idx="66">
                  <c:v>188.81</c:v>
                </c:pt>
                <c:pt idx="67">
                  <c:v>188.56</c:v>
                </c:pt>
                <c:pt idx="68">
                  <c:v>188.56</c:v>
                </c:pt>
                <c:pt idx="69">
                  <c:v>188.33</c:v>
                </c:pt>
                <c:pt idx="70">
                  <c:v>188.18</c:v>
                </c:pt>
                <c:pt idx="71">
                  <c:v>188.1</c:v>
                </c:pt>
                <c:pt idx="72">
                  <c:v>187.9</c:v>
                </c:pt>
                <c:pt idx="73">
                  <c:v>187.72</c:v>
                </c:pt>
                <c:pt idx="74">
                  <c:v>187.52</c:v>
                </c:pt>
                <c:pt idx="75">
                  <c:v>187.51</c:v>
                </c:pt>
                <c:pt idx="76">
                  <c:v>187.62</c:v>
                </c:pt>
                <c:pt idx="77">
                  <c:v>187.76</c:v>
                </c:pt>
                <c:pt idx="78">
                  <c:v>187.95</c:v>
                </c:pt>
                <c:pt idx="79">
                  <c:v>187.68</c:v>
                </c:pt>
                <c:pt idx="80">
                  <c:v>187.53</c:v>
                </c:pt>
                <c:pt idx="81">
                  <c:v>187.66</c:v>
                </c:pt>
                <c:pt idx="82">
                  <c:v>187.82</c:v>
                </c:pt>
                <c:pt idx="83">
                  <c:v>188.02</c:v>
                </c:pt>
                <c:pt idx="84">
                  <c:v>188.22</c:v>
                </c:pt>
                <c:pt idx="85">
                  <c:v>188.2</c:v>
                </c:pt>
                <c:pt idx="86">
                  <c:v>188.21</c:v>
                </c:pt>
                <c:pt idx="87">
                  <c:v>188.38</c:v>
                </c:pt>
                <c:pt idx="88">
                  <c:v>188.34</c:v>
                </c:pt>
                <c:pt idx="89">
                  <c:v>188.05</c:v>
                </c:pt>
                <c:pt idx="90">
                  <c:v>187.87</c:v>
                </c:pt>
                <c:pt idx="91">
                  <c:v>188.51</c:v>
                </c:pt>
                <c:pt idx="92">
                  <c:v>189.93</c:v>
                </c:pt>
                <c:pt idx="93">
                  <c:v>189.82</c:v>
                </c:pt>
                <c:pt idx="94">
                  <c:v>188.81</c:v>
                </c:pt>
                <c:pt idx="95">
                  <c:v>188.03</c:v>
                </c:pt>
                <c:pt idx="96">
                  <c:v>187.41</c:v>
                </c:pt>
                <c:pt idx="97">
                  <c:v>187.74</c:v>
                </c:pt>
                <c:pt idx="98">
                  <c:v>188.13</c:v>
                </c:pt>
                <c:pt idx="99">
                  <c:v>188.16</c:v>
                </c:pt>
                <c:pt idx="100">
                  <c:v>188.25</c:v>
                </c:pt>
                <c:pt idx="101">
                  <c:v>188.18</c:v>
                </c:pt>
                <c:pt idx="102">
                  <c:v>188.19</c:v>
                </c:pt>
                <c:pt idx="103">
                  <c:v>187.99</c:v>
                </c:pt>
                <c:pt idx="104">
                  <c:v>188.29</c:v>
                </c:pt>
                <c:pt idx="105">
                  <c:v>188.49</c:v>
                </c:pt>
                <c:pt idx="106">
                  <c:v>188.32</c:v>
                </c:pt>
                <c:pt idx="107">
                  <c:v>188.13</c:v>
                </c:pt>
                <c:pt idx="108">
                  <c:v>187.96</c:v>
                </c:pt>
                <c:pt idx="109">
                  <c:v>187.87</c:v>
                </c:pt>
                <c:pt idx="110">
                  <c:v>187.84</c:v>
                </c:pt>
                <c:pt idx="111">
                  <c:v>187.97</c:v>
                </c:pt>
                <c:pt idx="112">
                  <c:v>188.1</c:v>
                </c:pt>
                <c:pt idx="113">
                  <c:v>188.19</c:v>
                </c:pt>
                <c:pt idx="114">
                  <c:v>187.94</c:v>
                </c:pt>
                <c:pt idx="115">
                  <c:v>187.83</c:v>
                </c:pt>
                <c:pt idx="116">
                  <c:v>187.63</c:v>
                </c:pt>
                <c:pt idx="117">
                  <c:v>187.66</c:v>
                </c:pt>
                <c:pt idx="118">
                  <c:v>187.87</c:v>
                </c:pt>
                <c:pt idx="119">
                  <c:v>187.97</c:v>
                </c:pt>
                <c:pt idx="120">
                  <c:v>187.97</c:v>
                </c:pt>
                <c:pt idx="121">
                  <c:v>187.94</c:v>
                </c:pt>
                <c:pt idx="122">
                  <c:v>187.72</c:v>
                </c:pt>
                <c:pt idx="123">
                  <c:v>187.58</c:v>
                </c:pt>
                <c:pt idx="124">
                  <c:v>187.37</c:v>
                </c:pt>
                <c:pt idx="125">
                  <c:v>187.42</c:v>
                </c:pt>
                <c:pt idx="126">
                  <c:v>187.54</c:v>
                </c:pt>
                <c:pt idx="127">
                  <c:v>187.45</c:v>
                </c:pt>
                <c:pt idx="128">
                  <c:v>187.35</c:v>
                </c:pt>
                <c:pt idx="129">
                  <c:v>187.16</c:v>
                </c:pt>
                <c:pt idx="130">
                  <c:v>186.95</c:v>
                </c:pt>
                <c:pt idx="131">
                  <c:v>186.86</c:v>
                </c:pt>
                <c:pt idx="132">
                  <c:v>186.81</c:v>
                </c:pt>
                <c:pt idx="133">
                  <c:v>186.91</c:v>
                </c:pt>
                <c:pt idx="134">
                  <c:v>186.99</c:v>
                </c:pt>
                <c:pt idx="135">
                  <c:v>186.99</c:v>
                </c:pt>
                <c:pt idx="136">
                  <c:v>186.71</c:v>
                </c:pt>
                <c:pt idx="137">
                  <c:v>186.75</c:v>
                </c:pt>
                <c:pt idx="138">
                  <c:v>187.04</c:v>
                </c:pt>
                <c:pt idx="139">
                  <c:v>187.56</c:v>
                </c:pt>
                <c:pt idx="140">
                  <c:v>188.11</c:v>
                </c:pt>
                <c:pt idx="141">
                  <c:v>188.53</c:v>
                </c:pt>
                <c:pt idx="142">
                  <c:v>188.64</c:v>
                </c:pt>
                <c:pt idx="143">
                  <c:v>188.41</c:v>
                </c:pt>
                <c:pt idx="144">
                  <c:v>188.29</c:v>
                </c:pt>
                <c:pt idx="145">
                  <c:v>188.12</c:v>
                </c:pt>
                <c:pt idx="146">
                  <c:v>188.03</c:v>
                </c:pt>
                <c:pt idx="147">
                  <c:v>188.05</c:v>
                </c:pt>
                <c:pt idx="148">
                  <c:v>188.09</c:v>
                </c:pt>
                <c:pt idx="149">
                  <c:v>188</c:v>
                </c:pt>
                <c:pt idx="150">
                  <c:v>187.91</c:v>
                </c:pt>
                <c:pt idx="151">
                  <c:v>187.85</c:v>
                </c:pt>
                <c:pt idx="152">
                  <c:v>187.79</c:v>
                </c:pt>
                <c:pt idx="153">
                  <c:v>187.76</c:v>
                </c:pt>
                <c:pt idx="154">
                  <c:v>187.77</c:v>
                </c:pt>
                <c:pt idx="155">
                  <c:v>187.82</c:v>
                </c:pt>
                <c:pt idx="156">
                  <c:v>187.77</c:v>
                </c:pt>
                <c:pt idx="157">
                  <c:v>187.85</c:v>
                </c:pt>
                <c:pt idx="158">
                  <c:v>188.11</c:v>
                </c:pt>
              </c:numCache>
            </c:numRef>
          </c:val>
          <c:smooth val="0"/>
        </c:ser>
        <c:dLbls>
          <c:showLegendKey val="0"/>
          <c:showVal val="0"/>
          <c:showCatName val="0"/>
          <c:showSerName val="0"/>
          <c:showPercent val="0"/>
          <c:showBubbleSize val="0"/>
        </c:dLbls>
        <c:marker val="1"/>
        <c:smooth val="0"/>
        <c:axId val="120843264"/>
        <c:axId val="121438976"/>
      </c:lineChart>
      <c:dateAx>
        <c:axId val="120843264"/>
        <c:scaling>
          <c:orientation val="minMax"/>
        </c:scaling>
        <c:delete val="0"/>
        <c:axPos val="b"/>
        <c:majorGridlines>
          <c:spPr>
            <a:ln>
              <a:prstDash val="dashDot"/>
            </a:ln>
          </c:spPr>
        </c:majorGridlines>
        <c:numFmt formatCode="m/d;@" sourceLinked="0"/>
        <c:majorTickMark val="out"/>
        <c:minorTickMark val="none"/>
        <c:tickLblPos val="nextTo"/>
        <c:txPr>
          <a:bodyPr/>
          <a:lstStyle/>
          <a:p>
            <a:pPr>
              <a:defRPr sz="1200"/>
            </a:pPr>
            <a:endParaRPr lang="en-US"/>
          </a:p>
        </c:txPr>
        <c:crossAx val="121438976"/>
        <c:crosses val="autoZero"/>
        <c:auto val="1"/>
        <c:lblOffset val="100"/>
        <c:baseTimeUnit val="days"/>
        <c:majorUnit val="1"/>
        <c:majorTimeUnit val="months"/>
      </c:dateAx>
      <c:valAx>
        <c:axId val="121438976"/>
        <c:scaling>
          <c:orientation val="minMax"/>
          <c:max val="191"/>
          <c:min val="184"/>
        </c:scaling>
        <c:delete val="0"/>
        <c:axPos val="l"/>
        <c:majorGridlines>
          <c:spPr>
            <a:ln>
              <a:prstDash val="dashDot"/>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0843264"/>
        <c:crosses val="autoZero"/>
        <c:crossBetween val="between"/>
      </c:valAx>
    </c:plotArea>
    <c:legend>
      <c:legendPos val="r"/>
      <c:layout>
        <c:manualLayout>
          <c:xMode val="edge"/>
          <c:yMode val="edge"/>
          <c:x val="0.32592731213427401"/>
          <c:y val="0.63934271230648976"/>
          <c:w val="0.16243292665339909"/>
          <c:h val="0.25523457839967761"/>
        </c:manualLayout>
      </c:layout>
      <c:overlay val="0"/>
      <c:spPr>
        <a:solidFill>
          <a:schemeClr val="bg1"/>
        </a:solidFill>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Lake HARTWELL </a:t>
            </a:r>
            <a:r>
              <a:rPr lang="en-US" baseline="0"/>
              <a:t> ELEVATION</a:t>
            </a:r>
            <a:endParaRPr lang="en-US"/>
          </a:p>
        </c:rich>
      </c:tx>
      <c:overlay val="0"/>
    </c:title>
    <c:autoTitleDeleted val="0"/>
    <c:plotArea>
      <c:layout>
        <c:manualLayout>
          <c:layoutTarget val="inner"/>
          <c:xMode val="edge"/>
          <c:yMode val="edge"/>
          <c:x val="8.6780529690528629E-2"/>
          <c:y val="9.0961105124557226E-2"/>
          <c:w val="0.90277302925566394"/>
          <c:h val="0.80404669151889818"/>
        </c:manualLayout>
      </c:layout>
      <c:lineChart>
        <c:grouping val="standard"/>
        <c:varyColors val="0"/>
        <c:ser>
          <c:idx val="0"/>
          <c:order val="0"/>
          <c:tx>
            <c:strRef>
              <c:f>Data!$B$5</c:f>
              <c:strCache>
                <c:ptCount val="1"/>
                <c:pt idx="0">
                  <c:v>Top of Conservation Pool</c:v>
                </c:pt>
              </c:strCache>
            </c:strRef>
          </c:tx>
          <c:spPr>
            <a:ln w="44450">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Data!$B$6:$B$370</c:f>
              <c:numCache>
                <c:formatCode>0</c:formatCode>
                <c:ptCount val="365"/>
                <c:pt idx="0" formatCode="General">
                  <c:v>656</c:v>
                </c:pt>
                <c:pt idx="1">
                  <c:v>656.03700000000003</c:v>
                </c:pt>
                <c:pt idx="2">
                  <c:v>656.07399999999996</c:v>
                </c:pt>
                <c:pt idx="3">
                  <c:v>656.11099999999999</c:v>
                </c:pt>
                <c:pt idx="4">
                  <c:v>656.14800000000002</c:v>
                </c:pt>
                <c:pt idx="5">
                  <c:v>656.18499999999995</c:v>
                </c:pt>
                <c:pt idx="6">
                  <c:v>656.22199999999998</c:v>
                </c:pt>
                <c:pt idx="7">
                  <c:v>656.25900000000001</c:v>
                </c:pt>
                <c:pt idx="8">
                  <c:v>656.29600000000005</c:v>
                </c:pt>
                <c:pt idx="9">
                  <c:v>656.33299999999997</c:v>
                </c:pt>
                <c:pt idx="10">
                  <c:v>656.37</c:v>
                </c:pt>
                <c:pt idx="11">
                  <c:v>656.40700000000004</c:v>
                </c:pt>
                <c:pt idx="12">
                  <c:v>656.44399999999996</c:v>
                </c:pt>
                <c:pt idx="13">
                  <c:v>656.48099999999999</c:v>
                </c:pt>
                <c:pt idx="14">
                  <c:v>656.51800000000003</c:v>
                </c:pt>
                <c:pt idx="15">
                  <c:v>656.55500000000097</c:v>
                </c:pt>
                <c:pt idx="16">
                  <c:v>656.59200000000101</c:v>
                </c:pt>
                <c:pt idx="17">
                  <c:v>656.62900000000104</c:v>
                </c:pt>
                <c:pt idx="18">
                  <c:v>656.66600000000096</c:v>
                </c:pt>
                <c:pt idx="19">
                  <c:v>656.703000000001</c:v>
                </c:pt>
                <c:pt idx="20">
                  <c:v>656.74000000000103</c:v>
                </c:pt>
                <c:pt idx="21">
                  <c:v>656.77700000000095</c:v>
                </c:pt>
                <c:pt idx="22">
                  <c:v>656.81400000000099</c:v>
                </c:pt>
                <c:pt idx="23">
                  <c:v>656.85100000000102</c:v>
                </c:pt>
                <c:pt idx="24">
                  <c:v>656.88800000000106</c:v>
                </c:pt>
                <c:pt idx="25">
                  <c:v>656.92500000000098</c:v>
                </c:pt>
                <c:pt idx="26">
                  <c:v>656.96200000000101</c:v>
                </c:pt>
                <c:pt idx="27">
                  <c:v>656.99900000000105</c:v>
                </c:pt>
                <c:pt idx="28">
                  <c:v>657.03600000000097</c:v>
                </c:pt>
                <c:pt idx="29">
                  <c:v>657.073000000001</c:v>
                </c:pt>
                <c:pt idx="30">
                  <c:v>657.11000000000104</c:v>
                </c:pt>
                <c:pt idx="31">
                  <c:v>657.14700000000096</c:v>
                </c:pt>
                <c:pt idx="32">
                  <c:v>657.18400000000099</c:v>
                </c:pt>
                <c:pt idx="33">
                  <c:v>657.22100000000103</c:v>
                </c:pt>
                <c:pt idx="34">
                  <c:v>657.25800000000095</c:v>
                </c:pt>
                <c:pt idx="35">
                  <c:v>657.29500000000098</c:v>
                </c:pt>
                <c:pt idx="36">
                  <c:v>657.33200000000102</c:v>
                </c:pt>
                <c:pt idx="37">
                  <c:v>657.36900000000105</c:v>
                </c:pt>
                <c:pt idx="38">
                  <c:v>657.40600000000097</c:v>
                </c:pt>
                <c:pt idx="39">
                  <c:v>657.44300000000101</c:v>
                </c:pt>
                <c:pt idx="40">
                  <c:v>657.48000000000104</c:v>
                </c:pt>
                <c:pt idx="41">
                  <c:v>657.51700000000096</c:v>
                </c:pt>
                <c:pt idx="42">
                  <c:v>657.554000000001</c:v>
                </c:pt>
                <c:pt idx="43">
                  <c:v>657.59100000000103</c:v>
                </c:pt>
                <c:pt idx="44">
                  <c:v>657.62800000000198</c:v>
                </c:pt>
                <c:pt idx="45">
                  <c:v>657.66500000000201</c:v>
                </c:pt>
                <c:pt idx="46">
                  <c:v>657.70200000000204</c:v>
                </c:pt>
                <c:pt idx="47">
                  <c:v>657.73900000000197</c:v>
                </c:pt>
                <c:pt idx="48">
                  <c:v>657.776000000002</c:v>
                </c:pt>
                <c:pt idx="49">
                  <c:v>657.81300000000203</c:v>
                </c:pt>
                <c:pt idx="50">
                  <c:v>657.85000000000196</c:v>
                </c:pt>
                <c:pt idx="51">
                  <c:v>657.88700000000199</c:v>
                </c:pt>
                <c:pt idx="52">
                  <c:v>657.92400000000202</c:v>
                </c:pt>
                <c:pt idx="53">
                  <c:v>657.96100000000195</c:v>
                </c:pt>
                <c:pt idx="54">
                  <c:v>657.99800000000198</c:v>
                </c:pt>
                <c:pt idx="55">
                  <c:v>658.03500000000201</c:v>
                </c:pt>
                <c:pt idx="56">
                  <c:v>658.07200000000205</c:v>
                </c:pt>
                <c:pt idx="57">
                  <c:v>658.10900000000197</c:v>
                </c:pt>
                <c:pt idx="58">
                  <c:v>658.146000000002</c:v>
                </c:pt>
                <c:pt idx="59">
                  <c:v>658.18300000000204</c:v>
                </c:pt>
                <c:pt idx="60">
                  <c:v>658.22000000000196</c:v>
                </c:pt>
                <c:pt idx="61">
                  <c:v>658.25700000000199</c:v>
                </c:pt>
                <c:pt idx="62">
                  <c:v>658.29400000000203</c:v>
                </c:pt>
                <c:pt idx="63">
                  <c:v>658.33100000000195</c:v>
                </c:pt>
                <c:pt idx="64">
                  <c:v>658.36800000000198</c:v>
                </c:pt>
                <c:pt idx="65">
                  <c:v>658.40500000000202</c:v>
                </c:pt>
                <c:pt idx="66">
                  <c:v>658.44200000000205</c:v>
                </c:pt>
                <c:pt idx="67">
                  <c:v>658.47900000000197</c:v>
                </c:pt>
                <c:pt idx="68">
                  <c:v>658.51600000000201</c:v>
                </c:pt>
                <c:pt idx="69">
                  <c:v>658.55300000000204</c:v>
                </c:pt>
                <c:pt idx="70">
                  <c:v>658.59000000000196</c:v>
                </c:pt>
                <c:pt idx="71">
                  <c:v>658.627000000002</c:v>
                </c:pt>
                <c:pt idx="72">
                  <c:v>658.66400000000203</c:v>
                </c:pt>
                <c:pt idx="73">
                  <c:v>658.70100000000298</c:v>
                </c:pt>
                <c:pt idx="74">
                  <c:v>658.73800000000301</c:v>
                </c:pt>
                <c:pt idx="75">
                  <c:v>658.77500000000305</c:v>
                </c:pt>
                <c:pt idx="76">
                  <c:v>658.81200000000297</c:v>
                </c:pt>
                <c:pt idx="77">
                  <c:v>658.849000000003</c:v>
                </c:pt>
                <c:pt idx="78">
                  <c:v>658.88600000000304</c:v>
                </c:pt>
                <c:pt idx="79">
                  <c:v>658.92300000000296</c:v>
                </c:pt>
                <c:pt idx="80">
                  <c:v>658.96000000000299</c:v>
                </c:pt>
                <c:pt idx="81">
                  <c:v>658.99700000000303</c:v>
                </c:pt>
                <c:pt idx="82">
                  <c:v>659.03400000000295</c:v>
                </c:pt>
                <c:pt idx="83">
                  <c:v>659.07100000000298</c:v>
                </c:pt>
                <c:pt idx="84">
                  <c:v>659.10800000000302</c:v>
                </c:pt>
                <c:pt idx="85">
                  <c:v>659.14500000000305</c:v>
                </c:pt>
                <c:pt idx="86">
                  <c:v>659.18200000000297</c:v>
                </c:pt>
                <c:pt idx="87">
                  <c:v>659.21900000000301</c:v>
                </c:pt>
                <c:pt idx="88">
                  <c:v>659.25600000000304</c:v>
                </c:pt>
                <c:pt idx="89">
                  <c:v>659.29300000000296</c:v>
                </c:pt>
                <c:pt idx="90">
                  <c:v>659.330000000003</c:v>
                </c:pt>
                <c:pt idx="91">
                  <c:v>659.36700000000303</c:v>
                </c:pt>
                <c:pt idx="92">
                  <c:v>659.40400000000295</c:v>
                </c:pt>
                <c:pt idx="93">
                  <c:v>659.44100000000299</c:v>
                </c:pt>
                <c:pt idx="94">
                  <c:v>659.47800000000302</c:v>
                </c:pt>
                <c:pt idx="95">
                  <c:v>659.51500000000306</c:v>
                </c:pt>
                <c:pt idx="96">
                  <c:v>659.55200000000298</c:v>
                </c:pt>
                <c:pt idx="97">
                  <c:v>659.58900000000301</c:v>
                </c:pt>
                <c:pt idx="98">
                  <c:v>659.62600000000305</c:v>
                </c:pt>
                <c:pt idx="99">
                  <c:v>659.66300000000297</c:v>
                </c:pt>
                <c:pt idx="100">
                  <c:v>659.700000000003</c:v>
                </c:pt>
                <c:pt idx="101">
                  <c:v>659.73700000000304</c:v>
                </c:pt>
                <c:pt idx="102">
                  <c:v>659.77400000000398</c:v>
                </c:pt>
                <c:pt idx="103">
                  <c:v>659.81100000000401</c:v>
                </c:pt>
                <c:pt idx="104">
                  <c:v>659.84800000000405</c:v>
                </c:pt>
                <c:pt idx="105">
                  <c:v>659.88500000000397</c:v>
                </c:pt>
                <c:pt idx="106">
                  <c:v>659.922000000004</c:v>
                </c:pt>
                <c:pt idx="107">
                  <c:v>660</c:v>
                </c:pt>
                <c:pt idx="108">
                  <c:v>660</c:v>
                </c:pt>
                <c:pt idx="109">
                  <c:v>660</c:v>
                </c:pt>
                <c:pt idx="110">
                  <c:v>660</c:v>
                </c:pt>
                <c:pt idx="111">
                  <c:v>660</c:v>
                </c:pt>
                <c:pt idx="112">
                  <c:v>660</c:v>
                </c:pt>
                <c:pt idx="113">
                  <c:v>660</c:v>
                </c:pt>
                <c:pt idx="114">
                  <c:v>660</c:v>
                </c:pt>
                <c:pt idx="115">
                  <c:v>660</c:v>
                </c:pt>
                <c:pt idx="116">
                  <c:v>660</c:v>
                </c:pt>
                <c:pt idx="117">
                  <c:v>660</c:v>
                </c:pt>
                <c:pt idx="118">
                  <c:v>660</c:v>
                </c:pt>
                <c:pt idx="119">
                  <c:v>660</c:v>
                </c:pt>
                <c:pt idx="120">
                  <c:v>660</c:v>
                </c:pt>
                <c:pt idx="121">
                  <c:v>660</c:v>
                </c:pt>
                <c:pt idx="122">
                  <c:v>660</c:v>
                </c:pt>
                <c:pt idx="123">
                  <c:v>660</c:v>
                </c:pt>
                <c:pt idx="124">
                  <c:v>660</c:v>
                </c:pt>
                <c:pt idx="125">
                  <c:v>660</c:v>
                </c:pt>
                <c:pt idx="126">
                  <c:v>660</c:v>
                </c:pt>
                <c:pt idx="127">
                  <c:v>660</c:v>
                </c:pt>
                <c:pt idx="128">
                  <c:v>660</c:v>
                </c:pt>
                <c:pt idx="129">
                  <c:v>660</c:v>
                </c:pt>
                <c:pt idx="130">
                  <c:v>660</c:v>
                </c:pt>
                <c:pt idx="131">
                  <c:v>660</c:v>
                </c:pt>
                <c:pt idx="132">
                  <c:v>660</c:v>
                </c:pt>
                <c:pt idx="133">
                  <c:v>660</c:v>
                </c:pt>
                <c:pt idx="134">
                  <c:v>660</c:v>
                </c:pt>
                <c:pt idx="135">
                  <c:v>660</c:v>
                </c:pt>
                <c:pt idx="136">
                  <c:v>660</c:v>
                </c:pt>
                <c:pt idx="137">
                  <c:v>660</c:v>
                </c:pt>
                <c:pt idx="138">
                  <c:v>660</c:v>
                </c:pt>
                <c:pt idx="139">
                  <c:v>660</c:v>
                </c:pt>
                <c:pt idx="140">
                  <c:v>660</c:v>
                </c:pt>
                <c:pt idx="141">
                  <c:v>660</c:v>
                </c:pt>
                <c:pt idx="142">
                  <c:v>660</c:v>
                </c:pt>
                <c:pt idx="143">
                  <c:v>660</c:v>
                </c:pt>
                <c:pt idx="144">
                  <c:v>660</c:v>
                </c:pt>
                <c:pt idx="145">
                  <c:v>660</c:v>
                </c:pt>
                <c:pt idx="146">
                  <c:v>660</c:v>
                </c:pt>
                <c:pt idx="147">
                  <c:v>660</c:v>
                </c:pt>
                <c:pt idx="148">
                  <c:v>660</c:v>
                </c:pt>
                <c:pt idx="149">
                  <c:v>660</c:v>
                </c:pt>
                <c:pt idx="150">
                  <c:v>660</c:v>
                </c:pt>
                <c:pt idx="151">
                  <c:v>660</c:v>
                </c:pt>
                <c:pt idx="152">
                  <c:v>660</c:v>
                </c:pt>
                <c:pt idx="153">
                  <c:v>660</c:v>
                </c:pt>
                <c:pt idx="154">
                  <c:v>660</c:v>
                </c:pt>
                <c:pt idx="155">
                  <c:v>660</c:v>
                </c:pt>
                <c:pt idx="156">
                  <c:v>660</c:v>
                </c:pt>
                <c:pt idx="157">
                  <c:v>660</c:v>
                </c:pt>
                <c:pt idx="158">
                  <c:v>660</c:v>
                </c:pt>
                <c:pt idx="159">
                  <c:v>660</c:v>
                </c:pt>
                <c:pt idx="160">
                  <c:v>660</c:v>
                </c:pt>
                <c:pt idx="161">
                  <c:v>660</c:v>
                </c:pt>
                <c:pt idx="162">
                  <c:v>660</c:v>
                </c:pt>
                <c:pt idx="163">
                  <c:v>660</c:v>
                </c:pt>
                <c:pt idx="164">
                  <c:v>660</c:v>
                </c:pt>
                <c:pt idx="165">
                  <c:v>660</c:v>
                </c:pt>
                <c:pt idx="166">
                  <c:v>660</c:v>
                </c:pt>
                <c:pt idx="167">
                  <c:v>660</c:v>
                </c:pt>
                <c:pt idx="168">
                  <c:v>660</c:v>
                </c:pt>
                <c:pt idx="169">
                  <c:v>660</c:v>
                </c:pt>
                <c:pt idx="170">
                  <c:v>660</c:v>
                </c:pt>
                <c:pt idx="171">
                  <c:v>660</c:v>
                </c:pt>
                <c:pt idx="172">
                  <c:v>660</c:v>
                </c:pt>
                <c:pt idx="173">
                  <c:v>660</c:v>
                </c:pt>
                <c:pt idx="174">
                  <c:v>660</c:v>
                </c:pt>
                <c:pt idx="175">
                  <c:v>660</c:v>
                </c:pt>
                <c:pt idx="176">
                  <c:v>660</c:v>
                </c:pt>
                <c:pt idx="177">
                  <c:v>660</c:v>
                </c:pt>
                <c:pt idx="178">
                  <c:v>660</c:v>
                </c:pt>
                <c:pt idx="179">
                  <c:v>660</c:v>
                </c:pt>
                <c:pt idx="180">
                  <c:v>660</c:v>
                </c:pt>
                <c:pt idx="181">
                  <c:v>660</c:v>
                </c:pt>
                <c:pt idx="182">
                  <c:v>660</c:v>
                </c:pt>
                <c:pt idx="183">
                  <c:v>660</c:v>
                </c:pt>
                <c:pt idx="184">
                  <c:v>660</c:v>
                </c:pt>
                <c:pt idx="185">
                  <c:v>660</c:v>
                </c:pt>
                <c:pt idx="186">
                  <c:v>660</c:v>
                </c:pt>
                <c:pt idx="187">
                  <c:v>660</c:v>
                </c:pt>
                <c:pt idx="188">
                  <c:v>660</c:v>
                </c:pt>
                <c:pt idx="189">
                  <c:v>660</c:v>
                </c:pt>
                <c:pt idx="190">
                  <c:v>660</c:v>
                </c:pt>
                <c:pt idx="191">
                  <c:v>660</c:v>
                </c:pt>
                <c:pt idx="192">
                  <c:v>660</c:v>
                </c:pt>
                <c:pt idx="193">
                  <c:v>660</c:v>
                </c:pt>
                <c:pt idx="194">
                  <c:v>660</c:v>
                </c:pt>
                <c:pt idx="195">
                  <c:v>660</c:v>
                </c:pt>
                <c:pt idx="196">
                  <c:v>660</c:v>
                </c:pt>
                <c:pt idx="197">
                  <c:v>660</c:v>
                </c:pt>
                <c:pt idx="198">
                  <c:v>660</c:v>
                </c:pt>
                <c:pt idx="199">
                  <c:v>660</c:v>
                </c:pt>
                <c:pt idx="200">
                  <c:v>660</c:v>
                </c:pt>
                <c:pt idx="201">
                  <c:v>660</c:v>
                </c:pt>
                <c:pt idx="202">
                  <c:v>660</c:v>
                </c:pt>
                <c:pt idx="203">
                  <c:v>660</c:v>
                </c:pt>
                <c:pt idx="204">
                  <c:v>660</c:v>
                </c:pt>
                <c:pt idx="205">
                  <c:v>660</c:v>
                </c:pt>
                <c:pt idx="206">
                  <c:v>660</c:v>
                </c:pt>
                <c:pt idx="207">
                  <c:v>660</c:v>
                </c:pt>
                <c:pt idx="208">
                  <c:v>660</c:v>
                </c:pt>
                <c:pt idx="209">
                  <c:v>660</c:v>
                </c:pt>
                <c:pt idx="210">
                  <c:v>660</c:v>
                </c:pt>
                <c:pt idx="211">
                  <c:v>660</c:v>
                </c:pt>
                <c:pt idx="212">
                  <c:v>660</c:v>
                </c:pt>
                <c:pt idx="213">
                  <c:v>660</c:v>
                </c:pt>
                <c:pt idx="214">
                  <c:v>660</c:v>
                </c:pt>
                <c:pt idx="215">
                  <c:v>660</c:v>
                </c:pt>
                <c:pt idx="216">
                  <c:v>660</c:v>
                </c:pt>
                <c:pt idx="217">
                  <c:v>660</c:v>
                </c:pt>
                <c:pt idx="218">
                  <c:v>660</c:v>
                </c:pt>
                <c:pt idx="219">
                  <c:v>660</c:v>
                </c:pt>
                <c:pt idx="220">
                  <c:v>660</c:v>
                </c:pt>
                <c:pt idx="221">
                  <c:v>660</c:v>
                </c:pt>
                <c:pt idx="222">
                  <c:v>660</c:v>
                </c:pt>
                <c:pt idx="223">
                  <c:v>660</c:v>
                </c:pt>
                <c:pt idx="224">
                  <c:v>660</c:v>
                </c:pt>
                <c:pt idx="225">
                  <c:v>660</c:v>
                </c:pt>
                <c:pt idx="226">
                  <c:v>660</c:v>
                </c:pt>
                <c:pt idx="227">
                  <c:v>660</c:v>
                </c:pt>
                <c:pt idx="228">
                  <c:v>660</c:v>
                </c:pt>
                <c:pt idx="229">
                  <c:v>660</c:v>
                </c:pt>
                <c:pt idx="230">
                  <c:v>660</c:v>
                </c:pt>
                <c:pt idx="231">
                  <c:v>660</c:v>
                </c:pt>
                <c:pt idx="232">
                  <c:v>660</c:v>
                </c:pt>
                <c:pt idx="233">
                  <c:v>660</c:v>
                </c:pt>
                <c:pt idx="234">
                  <c:v>660</c:v>
                </c:pt>
                <c:pt idx="235">
                  <c:v>660</c:v>
                </c:pt>
                <c:pt idx="236">
                  <c:v>660</c:v>
                </c:pt>
                <c:pt idx="237">
                  <c:v>660</c:v>
                </c:pt>
                <c:pt idx="238">
                  <c:v>660</c:v>
                </c:pt>
                <c:pt idx="239">
                  <c:v>660</c:v>
                </c:pt>
                <c:pt idx="240">
                  <c:v>660</c:v>
                </c:pt>
                <c:pt idx="241">
                  <c:v>660</c:v>
                </c:pt>
                <c:pt idx="242">
                  <c:v>660</c:v>
                </c:pt>
                <c:pt idx="243">
                  <c:v>660</c:v>
                </c:pt>
                <c:pt idx="244">
                  <c:v>660</c:v>
                </c:pt>
                <c:pt idx="245">
                  <c:v>660</c:v>
                </c:pt>
                <c:pt idx="246">
                  <c:v>660</c:v>
                </c:pt>
                <c:pt idx="247">
                  <c:v>660</c:v>
                </c:pt>
                <c:pt idx="248">
                  <c:v>660</c:v>
                </c:pt>
                <c:pt idx="249">
                  <c:v>660</c:v>
                </c:pt>
                <c:pt idx="250">
                  <c:v>660</c:v>
                </c:pt>
                <c:pt idx="251">
                  <c:v>660</c:v>
                </c:pt>
                <c:pt idx="252">
                  <c:v>660</c:v>
                </c:pt>
                <c:pt idx="253">
                  <c:v>660</c:v>
                </c:pt>
                <c:pt idx="254">
                  <c:v>660</c:v>
                </c:pt>
                <c:pt idx="255">
                  <c:v>660</c:v>
                </c:pt>
                <c:pt idx="256">
                  <c:v>660</c:v>
                </c:pt>
                <c:pt idx="257">
                  <c:v>660</c:v>
                </c:pt>
                <c:pt idx="258">
                  <c:v>660</c:v>
                </c:pt>
                <c:pt idx="259">
                  <c:v>660</c:v>
                </c:pt>
                <c:pt idx="260">
                  <c:v>660</c:v>
                </c:pt>
                <c:pt idx="261">
                  <c:v>660</c:v>
                </c:pt>
                <c:pt idx="262">
                  <c:v>660</c:v>
                </c:pt>
                <c:pt idx="263">
                  <c:v>660</c:v>
                </c:pt>
                <c:pt idx="264">
                  <c:v>660</c:v>
                </c:pt>
                <c:pt idx="265">
                  <c:v>660</c:v>
                </c:pt>
                <c:pt idx="266">
                  <c:v>660</c:v>
                </c:pt>
                <c:pt idx="267">
                  <c:v>660</c:v>
                </c:pt>
                <c:pt idx="268">
                  <c:v>660</c:v>
                </c:pt>
                <c:pt idx="269">
                  <c:v>660</c:v>
                </c:pt>
                <c:pt idx="270">
                  <c:v>660</c:v>
                </c:pt>
                <c:pt idx="271">
                  <c:v>660</c:v>
                </c:pt>
                <c:pt idx="272">
                  <c:v>660</c:v>
                </c:pt>
                <c:pt idx="273">
                  <c:v>660</c:v>
                </c:pt>
                <c:pt idx="274">
                  <c:v>660</c:v>
                </c:pt>
                <c:pt idx="275">
                  <c:v>660</c:v>
                </c:pt>
                <c:pt idx="276">
                  <c:v>660</c:v>
                </c:pt>
                <c:pt idx="277">
                  <c:v>660</c:v>
                </c:pt>
                <c:pt idx="278">
                  <c:v>660</c:v>
                </c:pt>
                <c:pt idx="279">
                  <c:v>660</c:v>
                </c:pt>
                <c:pt idx="280">
                  <c:v>660</c:v>
                </c:pt>
                <c:pt idx="281">
                  <c:v>660</c:v>
                </c:pt>
                <c:pt idx="282">
                  <c:v>660</c:v>
                </c:pt>
                <c:pt idx="283">
                  <c:v>660</c:v>
                </c:pt>
                <c:pt idx="284">
                  <c:v>660</c:v>
                </c:pt>
                <c:pt idx="285">
                  <c:v>660</c:v>
                </c:pt>
                <c:pt idx="286">
                  <c:v>660</c:v>
                </c:pt>
                <c:pt idx="287">
                  <c:v>660</c:v>
                </c:pt>
                <c:pt idx="288">
                  <c:v>659.91489000000001</c:v>
                </c:pt>
                <c:pt idx="289">
                  <c:v>659.82978000000003</c:v>
                </c:pt>
                <c:pt idx="290">
                  <c:v>659.74467000000004</c:v>
                </c:pt>
                <c:pt idx="291">
                  <c:v>659.65956000000006</c:v>
                </c:pt>
                <c:pt idx="292">
                  <c:v>659.57444999999996</c:v>
                </c:pt>
                <c:pt idx="293">
                  <c:v>659.48933999999997</c:v>
                </c:pt>
                <c:pt idx="294">
                  <c:v>659.40422999999998</c:v>
                </c:pt>
                <c:pt idx="295">
                  <c:v>659.31912</c:v>
                </c:pt>
                <c:pt idx="296">
                  <c:v>659.23401000000001</c:v>
                </c:pt>
                <c:pt idx="297">
                  <c:v>659.14890000000003</c:v>
                </c:pt>
                <c:pt idx="298">
                  <c:v>659.06379000000004</c:v>
                </c:pt>
                <c:pt idx="299">
                  <c:v>658.97868000000005</c:v>
                </c:pt>
                <c:pt idx="300">
                  <c:v>658.89356999999995</c:v>
                </c:pt>
                <c:pt idx="301">
                  <c:v>658.80845999999997</c:v>
                </c:pt>
                <c:pt idx="302">
                  <c:v>658.72334999999998</c:v>
                </c:pt>
                <c:pt idx="303">
                  <c:v>658.63824</c:v>
                </c:pt>
                <c:pt idx="304">
                  <c:v>658.55313000000001</c:v>
                </c:pt>
                <c:pt idx="305">
                  <c:v>658.46802000000002</c:v>
                </c:pt>
                <c:pt idx="306">
                  <c:v>658.38291000000004</c:v>
                </c:pt>
                <c:pt idx="307">
                  <c:v>658.29780000000005</c:v>
                </c:pt>
                <c:pt idx="308">
                  <c:v>658.21268999999995</c:v>
                </c:pt>
                <c:pt idx="309">
                  <c:v>658.12757999999997</c:v>
                </c:pt>
                <c:pt idx="310">
                  <c:v>658.04246999999998</c:v>
                </c:pt>
                <c:pt idx="311">
                  <c:v>657.95735999999999</c:v>
                </c:pt>
                <c:pt idx="312">
                  <c:v>657.87225000000001</c:v>
                </c:pt>
                <c:pt idx="313">
                  <c:v>657.78714000000002</c:v>
                </c:pt>
                <c:pt idx="314">
                  <c:v>657.70203000000004</c:v>
                </c:pt>
                <c:pt idx="315">
                  <c:v>657.61692000000005</c:v>
                </c:pt>
                <c:pt idx="316">
                  <c:v>657.53180999999995</c:v>
                </c:pt>
                <c:pt idx="317">
                  <c:v>657.44669999999996</c:v>
                </c:pt>
                <c:pt idx="318">
                  <c:v>657.36158999999998</c:v>
                </c:pt>
                <c:pt idx="319">
                  <c:v>657.27647999999999</c:v>
                </c:pt>
                <c:pt idx="320">
                  <c:v>657.19137000000001</c:v>
                </c:pt>
                <c:pt idx="321">
                  <c:v>657.10626000000002</c:v>
                </c:pt>
                <c:pt idx="322">
                  <c:v>657.02115000000003</c:v>
                </c:pt>
                <c:pt idx="323">
                  <c:v>656.93604000000096</c:v>
                </c:pt>
                <c:pt idx="324">
                  <c:v>656.85093000000097</c:v>
                </c:pt>
                <c:pt idx="325">
                  <c:v>656.76582000000099</c:v>
                </c:pt>
                <c:pt idx="326">
                  <c:v>656.680710000001</c:v>
                </c:pt>
                <c:pt idx="327">
                  <c:v>656.59560000000101</c:v>
                </c:pt>
                <c:pt idx="328">
                  <c:v>656.51049000000103</c:v>
                </c:pt>
                <c:pt idx="329">
                  <c:v>656.42538000000104</c:v>
                </c:pt>
                <c:pt idx="330">
                  <c:v>656.34027000000106</c:v>
                </c:pt>
                <c:pt idx="331">
                  <c:v>656.25516000000096</c:v>
                </c:pt>
                <c:pt idx="332">
                  <c:v>656.17005000000097</c:v>
                </c:pt>
                <c:pt idx="333">
                  <c:v>656.08494000000098</c:v>
                </c:pt>
                <c:pt idx="334">
                  <c:v>656</c:v>
                </c:pt>
                <c:pt idx="335">
                  <c:v>656</c:v>
                </c:pt>
                <c:pt idx="336">
                  <c:v>656</c:v>
                </c:pt>
                <c:pt idx="337">
                  <c:v>656</c:v>
                </c:pt>
                <c:pt idx="338">
                  <c:v>656</c:v>
                </c:pt>
                <c:pt idx="339">
                  <c:v>656</c:v>
                </c:pt>
                <c:pt idx="340">
                  <c:v>656</c:v>
                </c:pt>
                <c:pt idx="341">
                  <c:v>656</c:v>
                </c:pt>
                <c:pt idx="342">
                  <c:v>656</c:v>
                </c:pt>
                <c:pt idx="343">
                  <c:v>656</c:v>
                </c:pt>
                <c:pt idx="344">
                  <c:v>656</c:v>
                </c:pt>
                <c:pt idx="345">
                  <c:v>656</c:v>
                </c:pt>
                <c:pt idx="346">
                  <c:v>656</c:v>
                </c:pt>
                <c:pt idx="347">
                  <c:v>656</c:v>
                </c:pt>
                <c:pt idx="348">
                  <c:v>656</c:v>
                </c:pt>
                <c:pt idx="349">
                  <c:v>656</c:v>
                </c:pt>
                <c:pt idx="350">
                  <c:v>656</c:v>
                </c:pt>
                <c:pt idx="351">
                  <c:v>656</c:v>
                </c:pt>
                <c:pt idx="352">
                  <c:v>656</c:v>
                </c:pt>
                <c:pt idx="353">
                  <c:v>656</c:v>
                </c:pt>
                <c:pt idx="354">
                  <c:v>656</c:v>
                </c:pt>
                <c:pt idx="355">
                  <c:v>656</c:v>
                </c:pt>
                <c:pt idx="356">
                  <c:v>656</c:v>
                </c:pt>
                <c:pt idx="357">
                  <c:v>656</c:v>
                </c:pt>
                <c:pt idx="358">
                  <c:v>656</c:v>
                </c:pt>
                <c:pt idx="359">
                  <c:v>656</c:v>
                </c:pt>
                <c:pt idx="360">
                  <c:v>656</c:v>
                </c:pt>
                <c:pt idx="361">
                  <c:v>656</c:v>
                </c:pt>
                <c:pt idx="362">
                  <c:v>656</c:v>
                </c:pt>
                <c:pt idx="363">
                  <c:v>656</c:v>
                </c:pt>
                <c:pt idx="364">
                  <c:v>656</c:v>
                </c:pt>
              </c:numCache>
            </c:numRef>
          </c:val>
          <c:smooth val="0"/>
        </c:ser>
        <c:ser>
          <c:idx val="1"/>
          <c:order val="1"/>
          <c:tx>
            <c:strRef>
              <c:f>Data!$C$5</c:f>
              <c:strCache>
                <c:ptCount val="1"/>
                <c:pt idx="0">
                  <c:v>Level 1</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Data!$C$6:$C$370</c:f>
              <c:numCache>
                <c:formatCode>0</c:formatCode>
                <c:ptCount val="365"/>
                <c:pt idx="0" formatCode="General">
                  <c:v>655</c:v>
                </c:pt>
                <c:pt idx="1">
                  <c:v>655.00934580000001</c:v>
                </c:pt>
                <c:pt idx="2">
                  <c:v>655.01869160000001</c:v>
                </c:pt>
                <c:pt idx="3">
                  <c:v>655.02803740000002</c:v>
                </c:pt>
                <c:pt idx="4">
                  <c:v>655.03738320000002</c:v>
                </c:pt>
                <c:pt idx="5">
                  <c:v>655.04672900000003</c:v>
                </c:pt>
                <c:pt idx="6">
                  <c:v>655.05607480000003</c:v>
                </c:pt>
                <c:pt idx="7">
                  <c:v>655.06542060000004</c:v>
                </c:pt>
                <c:pt idx="8">
                  <c:v>655.07476640000004</c:v>
                </c:pt>
                <c:pt idx="9">
                  <c:v>655.08411220000005</c:v>
                </c:pt>
                <c:pt idx="10">
                  <c:v>655.09345800000006</c:v>
                </c:pt>
                <c:pt idx="11">
                  <c:v>655.10280379999995</c:v>
                </c:pt>
                <c:pt idx="12">
                  <c:v>655.11214959999995</c:v>
                </c:pt>
                <c:pt idx="13">
                  <c:v>655.12149539999996</c:v>
                </c:pt>
                <c:pt idx="14">
                  <c:v>655.13084119999996</c:v>
                </c:pt>
                <c:pt idx="15">
                  <c:v>655.14018699999997</c:v>
                </c:pt>
                <c:pt idx="16">
                  <c:v>655.14953279999997</c:v>
                </c:pt>
                <c:pt idx="17">
                  <c:v>655.15887859999998</c:v>
                </c:pt>
                <c:pt idx="18">
                  <c:v>655.16822439999999</c:v>
                </c:pt>
                <c:pt idx="19">
                  <c:v>655.17757019999999</c:v>
                </c:pt>
                <c:pt idx="20">
                  <c:v>655.186916</c:v>
                </c:pt>
                <c:pt idx="21">
                  <c:v>655.1962618</c:v>
                </c:pt>
                <c:pt idx="22">
                  <c:v>655.20560760000001</c:v>
                </c:pt>
                <c:pt idx="23">
                  <c:v>655.21495340000001</c:v>
                </c:pt>
                <c:pt idx="24">
                  <c:v>655.22429920000002</c:v>
                </c:pt>
                <c:pt idx="25">
                  <c:v>655.23364500000002</c:v>
                </c:pt>
                <c:pt idx="26">
                  <c:v>655.24299080000003</c:v>
                </c:pt>
                <c:pt idx="27">
                  <c:v>655.25233660000004</c:v>
                </c:pt>
                <c:pt idx="28">
                  <c:v>655.26168240000004</c:v>
                </c:pt>
                <c:pt idx="29">
                  <c:v>655.27102820000005</c:v>
                </c:pt>
                <c:pt idx="30">
                  <c:v>655.28037400000005</c:v>
                </c:pt>
                <c:pt idx="31">
                  <c:v>655.28971979999994</c:v>
                </c:pt>
                <c:pt idx="32">
                  <c:v>655.29906559999995</c:v>
                </c:pt>
                <c:pt idx="33">
                  <c:v>655.30841139999995</c:v>
                </c:pt>
                <c:pt idx="34">
                  <c:v>655.31775719999996</c:v>
                </c:pt>
                <c:pt idx="35">
                  <c:v>655.32710299999997</c:v>
                </c:pt>
                <c:pt idx="36">
                  <c:v>655.33644879999997</c:v>
                </c:pt>
                <c:pt idx="37">
                  <c:v>655.34579459999998</c:v>
                </c:pt>
                <c:pt idx="38">
                  <c:v>655.35514039999998</c:v>
                </c:pt>
                <c:pt idx="39">
                  <c:v>655.36448619999999</c:v>
                </c:pt>
                <c:pt idx="40">
                  <c:v>655.37383199999999</c:v>
                </c:pt>
                <c:pt idx="41">
                  <c:v>655.3831778</c:v>
                </c:pt>
                <c:pt idx="42">
                  <c:v>655.3925236</c:v>
                </c:pt>
                <c:pt idx="43">
                  <c:v>655.40186940000001</c:v>
                </c:pt>
                <c:pt idx="44">
                  <c:v>655.41121520000002</c:v>
                </c:pt>
                <c:pt idx="45">
                  <c:v>655.42056100000002</c:v>
                </c:pt>
                <c:pt idx="46">
                  <c:v>655.42990680000003</c:v>
                </c:pt>
                <c:pt idx="47">
                  <c:v>655.43925260000003</c:v>
                </c:pt>
                <c:pt idx="48">
                  <c:v>655.44859840000004</c:v>
                </c:pt>
                <c:pt idx="49">
                  <c:v>655.45794420000004</c:v>
                </c:pt>
                <c:pt idx="50">
                  <c:v>655.46729000000005</c:v>
                </c:pt>
                <c:pt idx="51">
                  <c:v>655.47663580000005</c:v>
                </c:pt>
                <c:pt idx="52">
                  <c:v>655.48598159999995</c:v>
                </c:pt>
                <c:pt idx="53">
                  <c:v>655.49532739999995</c:v>
                </c:pt>
                <c:pt idx="54">
                  <c:v>655.50467319999996</c:v>
                </c:pt>
                <c:pt idx="55">
                  <c:v>655.51401899999996</c:v>
                </c:pt>
                <c:pt idx="56">
                  <c:v>655.52336479999997</c:v>
                </c:pt>
                <c:pt idx="57">
                  <c:v>655.53271059999997</c:v>
                </c:pt>
                <c:pt idx="58">
                  <c:v>655.54205639999998</c:v>
                </c:pt>
                <c:pt idx="59">
                  <c:v>655.55140219999998</c:v>
                </c:pt>
                <c:pt idx="60">
                  <c:v>655.56074799999999</c:v>
                </c:pt>
                <c:pt idx="61">
                  <c:v>655.5700938</c:v>
                </c:pt>
                <c:pt idx="62">
                  <c:v>655.5794396</c:v>
                </c:pt>
                <c:pt idx="63">
                  <c:v>655.58878540000001</c:v>
                </c:pt>
                <c:pt idx="64">
                  <c:v>655.59813120000001</c:v>
                </c:pt>
                <c:pt idx="65">
                  <c:v>655.60747700000002</c:v>
                </c:pt>
                <c:pt idx="66">
                  <c:v>655.61682280000002</c:v>
                </c:pt>
                <c:pt idx="67">
                  <c:v>655.62616860000003</c:v>
                </c:pt>
                <c:pt idx="68">
                  <c:v>655.63551440000003</c:v>
                </c:pt>
                <c:pt idx="69">
                  <c:v>655.64486020000004</c:v>
                </c:pt>
                <c:pt idx="70">
                  <c:v>655.65420600000004</c:v>
                </c:pt>
                <c:pt idx="71">
                  <c:v>655.66355180000005</c:v>
                </c:pt>
                <c:pt idx="72">
                  <c:v>655.67289760000006</c:v>
                </c:pt>
                <c:pt idx="73">
                  <c:v>655.68224339999995</c:v>
                </c:pt>
                <c:pt idx="74">
                  <c:v>655.69158919999995</c:v>
                </c:pt>
                <c:pt idx="75">
                  <c:v>655.70093499999996</c:v>
                </c:pt>
                <c:pt idx="76">
                  <c:v>655.71028079999996</c:v>
                </c:pt>
                <c:pt idx="77">
                  <c:v>655.71962659999997</c:v>
                </c:pt>
                <c:pt idx="78">
                  <c:v>655.72897239999998</c:v>
                </c:pt>
                <c:pt idx="79">
                  <c:v>655.73831819999998</c:v>
                </c:pt>
                <c:pt idx="80">
                  <c:v>655.74766399999999</c:v>
                </c:pt>
                <c:pt idx="81">
                  <c:v>655.75700979999999</c:v>
                </c:pt>
                <c:pt idx="82">
                  <c:v>655.7663556</c:v>
                </c:pt>
                <c:pt idx="83">
                  <c:v>655.7757014</c:v>
                </c:pt>
                <c:pt idx="84">
                  <c:v>655.78504720000001</c:v>
                </c:pt>
                <c:pt idx="85">
                  <c:v>655.79439300000001</c:v>
                </c:pt>
                <c:pt idx="86">
                  <c:v>655.80373880000002</c:v>
                </c:pt>
                <c:pt idx="87">
                  <c:v>655.81308460000002</c:v>
                </c:pt>
                <c:pt idx="88">
                  <c:v>655.82243040000003</c:v>
                </c:pt>
                <c:pt idx="89">
                  <c:v>655.83177620000004</c:v>
                </c:pt>
                <c:pt idx="90">
                  <c:v>655.84112200000004</c:v>
                </c:pt>
                <c:pt idx="91">
                  <c:v>655.85046780000096</c:v>
                </c:pt>
                <c:pt idx="92">
                  <c:v>655.85981360000096</c:v>
                </c:pt>
                <c:pt idx="93">
                  <c:v>655.86915940000097</c:v>
                </c:pt>
                <c:pt idx="94">
                  <c:v>655.87850520000097</c:v>
                </c:pt>
                <c:pt idx="95">
                  <c:v>655.88785100000098</c:v>
                </c:pt>
                <c:pt idx="96">
                  <c:v>655.89719680000098</c:v>
                </c:pt>
                <c:pt idx="97">
                  <c:v>655.90654260000099</c:v>
                </c:pt>
                <c:pt idx="98">
                  <c:v>655.91588840000099</c:v>
                </c:pt>
                <c:pt idx="99">
                  <c:v>655.925234200001</c:v>
                </c:pt>
                <c:pt idx="100">
                  <c:v>655.93458000000101</c:v>
                </c:pt>
                <c:pt idx="101">
                  <c:v>655.94392580000101</c:v>
                </c:pt>
                <c:pt idx="102">
                  <c:v>655.95327160000102</c:v>
                </c:pt>
                <c:pt idx="103">
                  <c:v>655.96261740000102</c:v>
                </c:pt>
                <c:pt idx="104">
                  <c:v>655.97196320000103</c:v>
                </c:pt>
                <c:pt idx="105">
                  <c:v>655.98130900000103</c:v>
                </c:pt>
                <c:pt idx="106">
                  <c:v>655.99065480000104</c:v>
                </c:pt>
                <c:pt idx="107">
                  <c:v>656</c:v>
                </c:pt>
                <c:pt idx="108">
                  <c:v>656</c:v>
                </c:pt>
                <c:pt idx="109">
                  <c:v>656</c:v>
                </c:pt>
                <c:pt idx="110">
                  <c:v>656</c:v>
                </c:pt>
                <c:pt idx="111">
                  <c:v>656</c:v>
                </c:pt>
                <c:pt idx="112">
                  <c:v>656</c:v>
                </c:pt>
                <c:pt idx="113">
                  <c:v>656</c:v>
                </c:pt>
                <c:pt idx="114">
                  <c:v>656</c:v>
                </c:pt>
                <c:pt idx="115">
                  <c:v>656</c:v>
                </c:pt>
                <c:pt idx="116">
                  <c:v>656</c:v>
                </c:pt>
                <c:pt idx="117">
                  <c:v>656</c:v>
                </c:pt>
                <c:pt idx="118">
                  <c:v>656</c:v>
                </c:pt>
                <c:pt idx="119">
                  <c:v>656</c:v>
                </c:pt>
                <c:pt idx="120">
                  <c:v>656</c:v>
                </c:pt>
                <c:pt idx="121">
                  <c:v>656</c:v>
                </c:pt>
                <c:pt idx="122">
                  <c:v>656</c:v>
                </c:pt>
                <c:pt idx="123">
                  <c:v>656</c:v>
                </c:pt>
                <c:pt idx="124">
                  <c:v>656</c:v>
                </c:pt>
                <c:pt idx="125">
                  <c:v>656</c:v>
                </c:pt>
                <c:pt idx="126">
                  <c:v>656</c:v>
                </c:pt>
                <c:pt idx="127">
                  <c:v>656</c:v>
                </c:pt>
                <c:pt idx="128">
                  <c:v>656</c:v>
                </c:pt>
                <c:pt idx="129">
                  <c:v>656</c:v>
                </c:pt>
                <c:pt idx="130">
                  <c:v>656</c:v>
                </c:pt>
                <c:pt idx="131">
                  <c:v>656</c:v>
                </c:pt>
                <c:pt idx="132">
                  <c:v>656</c:v>
                </c:pt>
                <c:pt idx="133">
                  <c:v>656</c:v>
                </c:pt>
                <c:pt idx="134">
                  <c:v>656</c:v>
                </c:pt>
                <c:pt idx="135">
                  <c:v>656</c:v>
                </c:pt>
                <c:pt idx="136">
                  <c:v>656</c:v>
                </c:pt>
                <c:pt idx="137">
                  <c:v>656</c:v>
                </c:pt>
                <c:pt idx="138">
                  <c:v>656</c:v>
                </c:pt>
                <c:pt idx="139">
                  <c:v>656</c:v>
                </c:pt>
                <c:pt idx="140">
                  <c:v>656</c:v>
                </c:pt>
                <c:pt idx="141">
                  <c:v>656</c:v>
                </c:pt>
                <c:pt idx="142">
                  <c:v>656</c:v>
                </c:pt>
                <c:pt idx="143">
                  <c:v>656</c:v>
                </c:pt>
                <c:pt idx="144">
                  <c:v>656</c:v>
                </c:pt>
                <c:pt idx="145">
                  <c:v>656</c:v>
                </c:pt>
                <c:pt idx="146">
                  <c:v>656</c:v>
                </c:pt>
                <c:pt idx="147">
                  <c:v>656</c:v>
                </c:pt>
                <c:pt idx="148">
                  <c:v>656</c:v>
                </c:pt>
                <c:pt idx="149">
                  <c:v>656</c:v>
                </c:pt>
                <c:pt idx="150">
                  <c:v>656</c:v>
                </c:pt>
                <c:pt idx="151">
                  <c:v>656</c:v>
                </c:pt>
                <c:pt idx="152">
                  <c:v>656</c:v>
                </c:pt>
                <c:pt idx="153">
                  <c:v>656</c:v>
                </c:pt>
                <c:pt idx="154">
                  <c:v>656</c:v>
                </c:pt>
                <c:pt idx="155">
                  <c:v>656</c:v>
                </c:pt>
                <c:pt idx="156">
                  <c:v>656</c:v>
                </c:pt>
                <c:pt idx="157">
                  <c:v>656</c:v>
                </c:pt>
                <c:pt idx="158">
                  <c:v>656</c:v>
                </c:pt>
                <c:pt idx="159">
                  <c:v>656</c:v>
                </c:pt>
                <c:pt idx="160">
                  <c:v>656</c:v>
                </c:pt>
                <c:pt idx="161">
                  <c:v>656</c:v>
                </c:pt>
                <c:pt idx="162">
                  <c:v>656</c:v>
                </c:pt>
                <c:pt idx="163">
                  <c:v>656</c:v>
                </c:pt>
                <c:pt idx="164">
                  <c:v>656</c:v>
                </c:pt>
                <c:pt idx="165">
                  <c:v>656</c:v>
                </c:pt>
                <c:pt idx="166">
                  <c:v>656</c:v>
                </c:pt>
                <c:pt idx="167">
                  <c:v>656</c:v>
                </c:pt>
                <c:pt idx="168">
                  <c:v>656</c:v>
                </c:pt>
                <c:pt idx="169">
                  <c:v>656</c:v>
                </c:pt>
                <c:pt idx="170">
                  <c:v>656</c:v>
                </c:pt>
                <c:pt idx="171">
                  <c:v>656</c:v>
                </c:pt>
                <c:pt idx="172">
                  <c:v>656</c:v>
                </c:pt>
                <c:pt idx="173">
                  <c:v>656</c:v>
                </c:pt>
                <c:pt idx="174">
                  <c:v>656</c:v>
                </c:pt>
                <c:pt idx="175">
                  <c:v>656</c:v>
                </c:pt>
                <c:pt idx="176">
                  <c:v>656</c:v>
                </c:pt>
                <c:pt idx="177">
                  <c:v>656</c:v>
                </c:pt>
                <c:pt idx="178">
                  <c:v>656</c:v>
                </c:pt>
                <c:pt idx="179">
                  <c:v>656</c:v>
                </c:pt>
                <c:pt idx="180">
                  <c:v>656</c:v>
                </c:pt>
                <c:pt idx="181">
                  <c:v>656</c:v>
                </c:pt>
                <c:pt idx="182">
                  <c:v>656</c:v>
                </c:pt>
                <c:pt idx="183">
                  <c:v>656</c:v>
                </c:pt>
                <c:pt idx="184">
                  <c:v>656</c:v>
                </c:pt>
                <c:pt idx="185">
                  <c:v>656</c:v>
                </c:pt>
                <c:pt idx="186">
                  <c:v>656</c:v>
                </c:pt>
                <c:pt idx="187">
                  <c:v>656</c:v>
                </c:pt>
                <c:pt idx="188">
                  <c:v>656</c:v>
                </c:pt>
                <c:pt idx="189">
                  <c:v>656</c:v>
                </c:pt>
                <c:pt idx="190">
                  <c:v>656</c:v>
                </c:pt>
                <c:pt idx="191">
                  <c:v>656</c:v>
                </c:pt>
                <c:pt idx="192">
                  <c:v>656</c:v>
                </c:pt>
                <c:pt idx="193">
                  <c:v>656</c:v>
                </c:pt>
                <c:pt idx="194">
                  <c:v>656</c:v>
                </c:pt>
                <c:pt idx="195">
                  <c:v>656</c:v>
                </c:pt>
                <c:pt idx="196">
                  <c:v>656</c:v>
                </c:pt>
                <c:pt idx="197">
                  <c:v>656</c:v>
                </c:pt>
                <c:pt idx="198">
                  <c:v>656</c:v>
                </c:pt>
                <c:pt idx="199">
                  <c:v>656</c:v>
                </c:pt>
                <c:pt idx="200">
                  <c:v>656</c:v>
                </c:pt>
                <c:pt idx="201">
                  <c:v>656</c:v>
                </c:pt>
                <c:pt idx="202">
                  <c:v>656</c:v>
                </c:pt>
                <c:pt idx="203">
                  <c:v>656</c:v>
                </c:pt>
                <c:pt idx="204">
                  <c:v>656</c:v>
                </c:pt>
                <c:pt idx="205">
                  <c:v>656</c:v>
                </c:pt>
                <c:pt idx="206">
                  <c:v>656</c:v>
                </c:pt>
                <c:pt idx="207">
                  <c:v>656</c:v>
                </c:pt>
                <c:pt idx="208">
                  <c:v>656</c:v>
                </c:pt>
                <c:pt idx="209">
                  <c:v>656</c:v>
                </c:pt>
                <c:pt idx="210">
                  <c:v>656</c:v>
                </c:pt>
                <c:pt idx="211">
                  <c:v>656</c:v>
                </c:pt>
                <c:pt idx="212">
                  <c:v>656</c:v>
                </c:pt>
                <c:pt idx="213">
                  <c:v>656</c:v>
                </c:pt>
                <c:pt idx="214">
                  <c:v>656</c:v>
                </c:pt>
                <c:pt idx="215">
                  <c:v>656</c:v>
                </c:pt>
                <c:pt idx="216">
                  <c:v>656</c:v>
                </c:pt>
                <c:pt idx="217">
                  <c:v>656</c:v>
                </c:pt>
                <c:pt idx="218">
                  <c:v>656</c:v>
                </c:pt>
                <c:pt idx="219">
                  <c:v>656</c:v>
                </c:pt>
                <c:pt idx="220">
                  <c:v>656</c:v>
                </c:pt>
                <c:pt idx="221">
                  <c:v>656</c:v>
                </c:pt>
                <c:pt idx="222">
                  <c:v>656</c:v>
                </c:pt>
                <c:pt idx="223">
                  <c:v>656</c:v>
                </c:pt>
                <c:pt idx="224">
                  <c:v>656</c:v>
                </c:pt>
                <c:pt idx="225">
                  <c:v>656</c:v>
                </c:pt>
                <c:pt idx="226">
                  <c:v>656</c:v>
                </c:pt>
                <c:pt idx="227">
                  <c:v>656</c:v>
                </c:pt>
                <c:pt idx="228">
                  <c:v>656</c:v>
                </c:pt>
                <c:pt idx="229">
                  <c:v>656</c:v>
                </c:pt>
                <c:pt idx="230">
                  <c:v>656</c:v>
                </c:pt>
                <c:pt idx="231">
                  <c:v>656</c:v>
                </c:pt>
                <c:pt idx="232">
                  <c:v>656</c:v>
                </c:pt>
                <c:pt idx="233">
                  <c:v>656</c:v>
                </c:pt>
                <c:pt idx="234">
                  <c:v>656</c:v>
                </c:pt>
                <c:pt idx="235">
                  <c:v>656</c:v>
                </c:pt>
                <c:pt idx="236">
                  <c:v>656</c:v>
                </c:pt>
                <c:pt idx="237">
                  <c:v>656</c:v>
                </c:pt>
                <c:pt idx="238">
                  <c:v>656</c:v>
                </c:pt>
                <c:pt idx="239">
                  <c:v>656</c:v>
                </c:pt>
                <c:pt idx="240">
                  <c:v>656</c:v>
                </c:pt>
                <c:pt idx="241">
                  <c:v>656</c:v>
                </c:pt>
                <c:pt idx="242">
                  <c:v>656</c:v>
                </c:pt>
                <c:pt idx="243">
                  <c:v>656</c:v>
                </c:pt>
                <c:pt idx="244">
                  <c:v>656</c:v>
                </c:pt>
                <c:pt idx="245">
                  <c:v>656</c:v>
                </c:pt>
                <c:pt idx="246">
                  <c:v>656</c:v>
                </c:pt>
                <c:pt idx="247">
                  <c:v>656</c:v>
                </c:pt>
                <c:pt idx="248">
                  <c:v>656</c:v>
                </c:pt>
                <c:pt idx="249">
                  <c:v>656</c:v>
                </c:pt>
                <c:pt idx="250">
                  <c:v>656</c:v>
                </c:pt>
                <c:pt idx="251">
                  <c:v>656</c:v>
                </c:pt>
                <c:pt idx="252">
                  <c:v>656</c:v>
                </c:pt>
                <c:pt idx="253">
                  <c:v>656</c:v>
                </c:pt>
                <c:pt idx="254">
                  <c:v>656</c:v>
                </c:pt>
                <c:pt idx="255">
                  <c:v>656</c:v>
                </c:pt>
                <c:pt idx="256">
                  <c:v>656</c:v>
                </c:pt>
                <c:pt idx="257">
                  <c:v>656</c:v>
                </c:pt>
                <c:pt idx="258">
                  <c:v>656</c:v>
                </c:pt>
                <c:pt idx="259">
                  <c:v>656</c:v>
                </c:pt>
                <c:pt idx="260">
                  <c:v>656</c:v>
                </c:pt>
                <c:pt idx="261">
                  <c:v>656</c:v>
                </c:pt>
                <c:pt idx="262">
                  <c:v>656</c:v>
                </c:pt>
                <c:pt idx="263">
                  <c:v>656</c:v>
                </c:pt>
                <c:pt idx="264">
                  <c:v>656</c:v>
                </c:pt>
                <c:pt idx="265">
                  <c:v>656</c:v>
                </c:pt>
                <c:pt idx="266">
                  <c:v>656</c:v>
                </c:pt>
                <c:pt idx="267">
                  <c:v>656</c:v>
                </c:pt>
                <c:pt idx="268">
                  <c:v>656</c:v>
                </c:pt>
                <c:pt idx="269">
                  <c:v>656</c:v>
                </c:pt>
                <c:pt idx="270">
                  <c:v>656</c:v>
                </c:pt>
                <c:pt idx="271">
                  <c:v>656</c:v>
                </c:pt>
                <c:pt idx="272">
                  <c:v>656</c:v>
                </c:pt>
                <c:pt idx="273">
                  <c:v>656</c:v>
                </c:pt>
                <c:pt idx="274">
                  <c:v>656</c:v>
                </c:pt>
                <c:pt idx="275">
                  <c:v>656</c:v>
                </c:pt>
                <c:pt idx="276">
                  <c:v>656</c:v>
                </c:pt>
                <c:pt idx="277">
                  <c:v>656</c:v>
                </c:pt>
                <c:pt idx="278">
                  <c:v>656</c:v>
                </c:pt>
                <c:pt idx="279">
                  <c:v>656</c:v>
                </c:pt>
                <c:pt idx="280">
                  <c:v>656</c:v>
                </c:pt>
                <c:pt idx="281">
                  <c:v>656</c:v>
                </c:pt>
                <c:pt idx="282">
                  <c:v>656</c:v>
                </c:pt>
                <c:pt idx="283">
                  <c:v>656</c:v>
                </c:pt>
                <c:pt idx="284">
                  <c:v>656</c:v>
                </c:pt>
                <c:pt idx="285">
                  <c:v>656</c:v>
                </c:pt>
                <c:pt idx="286">
                  <c:v>656</c:v>
                </c:pt>
                <c:pt idx="287">
                  <c:v>656</c:v>
                </c:pt>
                <c:pt idx="288">
                  <c:v>655.97872340000004</c:v>
                </c:pt>
                <c:pt idx="289">
                  <c:v>655.95744679999996</c:v>
                </c:pt>
                <c:pt idx="290">
                  <c:v>655.93617019999999</c:v>
                </c:pt>
                <c:pt idx="291">
                  <c:v>655.91489360000003</c:v>
                </c:pt>
                <c:pt idx="292">
                  <c:v>655.89361699999995</c:v>
                </c:pt>
                <c:pt idx="293">
                  <c:v>655.87234039999998</c:v>
                </c:pt>
                <c:pt idx="294">
                  <c:v>655.85106380000002</c:v>
                </c:pt>
                <c:pt idx="295">
                  <c:v>655.82978720000006</c:v>
                </c:pt>
                <c:pt idx="296">
                  <c:v>655.80851059999998</c:v>
                </c:pt>
                <c:pt idx="297">
                  <c:v>655.78723400000001</c:v>
                </c:pt>
                <c:pt idx="298">
                  <c:v>655.76595740000005</c:v>
                </c:pt>
                <c:pt idx="299">
                  <c:v>655.74468079999997</c:v>
                </c:pt>
                <c:pt idx="300">
                  <c:v>655.7234042</c:v>
                </c:pt>
                <c:pt idx="301">
                  <c:v>655.70212760000004</c:v>
                </c:pt>
                <c:pt idx="302">
                  <c:v>655.68085100000098</c:v>
                </c:pt>
                <c:pt idx="303">
                  <c:v>655.65957440000102</c:v>
                </c:pt>
                <c:pt idx="304">
                  <c:v>655.63829780000106</c:v>
                </c:pt>
                <c:pt idx="305">
                  <c:v>655.61702120000098</c:v>
                </c:pt>
                <c:pt idx="306">
                  <c:v>655.59574460000101</c:v>
                </c:pt>
                <c:pt idx="307">
                  <c:v>655.57446800000105</c:v>
                </c:pt>
                <c:pt idx="308">
                  <c:v>655.55319140000097</c:v>
                </c:pt>
                <c:pt idx="309">
                  <c:v>655.531914800001</c:v>
                </c:pt>
                <c:pt idx="310">
                  <c:v>655.51063820000104</c:v>
                </c:pt>
                <c:pt idx="311">
                  <c:v>655.48936160000096</c:v>
                </c:pt>
                <c:pt idx="312">
                  <c:v>655.468085000001</c:v>
                </c:pt>
                <c:pt idx="313">
                  <c:v>655.44680840000103</c:v>
                </c:pt>
                <c:pt idx="314">
                  <c:v>655.42553180000095</c:v>
                </c:pt>
                <c:pt idx="315">
                  <c:v>655.40425520000099</c:v>
                </c:pt>
                <c:pt idx="316">
                  <c:v>655.38297860000102</c:v>
                </c:pt>
                <c:pt idx="317">
                  <c:v>655.36170200000095</c:v>
                </c:pt>
                <c:pt idx="318">
                  <c:v>655.34042540000098</c:v>
                </c:pt>
                <c:pt idx="319">
                  <c:v>655.31914880000102</c:v>
                </c:pt>
                <c:pt idx="320">
                  <c:v>655.29787220000105</c:v>
                </c:pt>
                <c:pt idx="321">
                  <c:v>655.27659560000097</c:v>
                </c:pt>
                <c:pt idx="322">
                  <c:v>655.25531900000101</c:v>
                </c:pt>
                <c:pt idx="323">
                  <c:v>655.23404240000104</c:v>
                </c:pt>
                <c:pt idx="324">
                  <c:v>655.21276580000097</c:v>
                </c:pt>
                <c:pt idx="325">
                  <c:v>655.191489200001</c:v>
                </c:pt>
                <c:pt idx="326">
                  <c:v>655.17021260000104</c:v>
                </c:pt>
                <c:pt idx="327">
                  <c:v>655.14893600000096</c:v>
                </c:pt>
                <c:pt idx="328">
                  <c:v>655.12765940000099</c:v>
                </c:pt>
                <c:pt idx="329">
                  <c:v>655.10638280000103</c:v>
                </c:pt>
                <c:pt idx="330">
                  <c:v>655.08510620000197</c:v>
                </c:pt>
                <c:pt idx="331">
                  <c:v>655.06382960000201</c:v>
                </c:pt>
                <c:pt idx="332">
                  <c:v>655.04255300000204</c:v>
                </c:pt>
                <c:pt idx="333">
                  <c:v>655.02127640000197</c:v>
                </c:pt>
                <c:pt idx="334">
                  <c:v>655</c:v>
                </c:pt>
                <c:pt idx="335">
                  <c:v>655</c:v>
                </c:pt>
                <c:pt idx="336">
                  <c:v>655</c:v>
                </c:pt>
                <c:pt idx="337">
                  <c:v>655</c:v>
                </c:pt>
                <c:pt idx="338">
                  <c:v>655</c:v>
                </c:pt>
                <c:pt idx="339">
                  <c:v>655</c:v>
                </c:pt>
                <c:pt idx="340">
                  <c:v>655</c:v>
                </c:pt>
                <c:pt idx="341">
                  <c:v>655</c:v>
                </c:pt>
                <c:pt idx="342">
                  <c:v>655</c:v>
                </c:pt>
                <c:pt idx="343">
                  <c:v>655</c:v>
                </c:pt>
                <c:pt idx="344">
                  <c:v>655</c:v>
                </c:pt>
                <c:pt idx="345">
                  <c:v>655</c:v>
                </c:pt>
                <c:pt idx="346">
                  <c:v>655</c:v>
                </c:pt>
                <c:pt idx="347">
                  <c:v>655</c:v>
                </c:pt>
                <c:pt idx="348">
                  <c:v>655</c:v>
                </c:pt>
                <c:pt idx="349">
                  <c:v>655</c:v>
                </c:pt>
                <c:pt idx="350">
                  <c:v>655</c:v>
                </c:pt>
                <c:pt idx="351">
                  <c:v>655</c:v>
                </c:pt>
                <c:pt idx="352">
                  <c:v>655</c:v>
                </c:pt>
                <c:pt idx="353">
                  <c:v>655</c:v>
                </c:pt>
                <c:pt idx="354">
                  <c:v>655</c:v>
                </c:pt>
                <c:pt idx="355">
                  <c:v>655</c:v>
                </c:pt>
                <c:pt idx="356">
                  <c:v>655</c:v>
                </c:pt>
                <c:pt idx="357">
                  <c:v>655</c:v>
                </c:pt>
                <c:pt idx="358">
                  <c:v>655</c:v>
                </c:pt>
                <c:pt idx="359">
                  <c:v>655</c:v>
                </c:pt>
                <c:pt idx="360">
                  <c:v>655</c:v>
                </c:pt>
                <c:pt idx="361">
                  <c:v>655</c:v>
                </c:pt>
                <c:pt idx="362">
                  <c:v>655</c:v>
                </c:pt>
                <c:pt idx="363">
                  <c:v>655</c:v>
                </c:pt>
                <c:pt idx="364">
                  <c:v>655</c:v>
                </c:pt>
              </c:numCache>
            </c:numRef>
          </c:val>
          <c:smooth val="0"/>
        </c:ser>
        <c:ser>
          <c:idx val="2"/>
          <c:order val="2"/>
          <c:tx>
            <c:strRef>
              <c:f>Data!$D$5</c:f>
              <c:strCache>
                <c:ptCount val="1"/>
                <c:pt idx="0">
                  <c:v>Level 2</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Data!$D$6:$D$370</c:f>
              <c:numCache>
                <c:formatCode>0</c:formatCode>
                <c:ptCount val="365"/>
                <c:pt idx="0" formatCode="General">
                  <c:v>652</c:v>
                </c:pt>
                <c:pt idx="1">
                  <c:v>652.01868999999999</c:v>
                </c:pt>
                <c:pt idx="2">
                  <c:v>652.03737999999998</c:v>
                </c:pt>
                <c:pt idx="3">
                  <c:v>652.05606999999998</c:v>
                </c:pt>
                <c:pt idx="4">
                  <c:v>652.07475999999997</c:v>
                </c:pt>
                <c:pt idx="5">
                  <c:v>652.09344999999996</c:v>
                </c:pt>
                <c:pt idx="6">
                  <c:v>652.11213999999995</c:v>
                </c:pt>
                <c:pt idx="7">
                  <c:v>652.13082999999995</c:v>
                </c:pt>
                <c:pt idx="8">
                  <c:v>652.14952000000005</c:v>
                </c:pt>
                <c:pt idx="9">
                  <c:v>652.16821000000004</c:v>
                </c:pt>
                <c:pt idx="10">
                  <c:v>652.18690000000004</c:v>
                </c:pt>
                <c:pt idx="11">
                  <c:v>652.20559000000003</c:v>
                </c:pt>
                <c:pt idx="12">
                  <c:v>652.22428000000002</c:v>
                </c:pt>
                <c:pt idx="13">
                  <c:v>652.24297000000001</c:v>
                </c:pt>
                <c:pt idx="14">
                  <c:v>652.26166000000001</c:v>
                </c:pt>
                <c:pt idx="15">
                  <c:v>652.28035</c:v>
                </c:pt>
                <c:pt idx="16">
                  <c:v>652.29903999999999</c:v>
                </c:pt>
                <c:pt idx="17">
                  <c:v>652.31772999999998</c:v>
                </c:pt>
                <c:pt idx="18">
                  <c:v>652.33641999999998</c:v>
                </c:pt>
                <c:pt idx="19">
                  <c:v>652.35510999999997</c:v>
                </c:pt>
                <c:pt idx="20">
                  <c:v>652.37379999999996</c:v>
                </c:pt>
                <c:pt idx="21">
                  <c:v>652.39248999999995</c:v>
                </c:pt>
                <c:pt idx="22">
                  <c:v>652.41117999999994</c:v>
                </c:pt>
                <c:pt idx="23">
                  <c:v>652.42987000000005</c:v>
                </c:pt>
                <c:pt idx="24">
                  <c:v>652.44856000000004</c:v>
                </c:pt>
                <c:pt idx="25">
                  <c:v>652.46725000000004</c:v>
                </c:pt>
                <c:pt idx="26">
                  <c:v>652.48594000000003</c:v>
                </c:pt>
                <c:pt idx="27">
                  <c:v>652.50463000000002</c:v>
                </c:pt>
                <c:pt idx="28">
                  <c:v>652.52332000000001</c:v>
                </c:pt>
                <c:pt idx="29">
                  <c:v>652.54201</c:v>
                </c:pt>
                <c:pt idx="30">
                  <c:v>652.5607</c:v>
                </c:pt>
                <c:pt idx="31">
                  <c:v>652.57938999999999</c:v>
                </c:pt>
                <c:pt idx="32">
                  <c:v>652.59807999999998</c:v>
                </c:pt>
                <c:pt idx="33">
                  <c:v>652.61676999999997</c:v>
                </c:pt>
                <c:pt idx="34">
                  <c:v>652.63545999999997</c:v>
                </c:pt>
                <c:pt idx="35">
                  <c:v>652.65414999999996</c:v>
                </c:pt>
                <c:pt idx="36">
                  <c:v>652.67283999999995</c:v>
                </c:pt>
                <c:pt idx="37">
                  <c:v>652.69152999999994</c:v>
                </c:pt>
                <c:pt idx="38">
                  <c:v>652.71022000000005</c:v>
                </c:pt>
                <c:pt idx="39">
                  <c:v>652.72891000000004</c:v>
                </c:pt>
                <c:pt idx="40">
                  <c:v>652.74760000000003</c:v>
                </c:pt>
                <c:pt idx="41">
                  <c:v>652.76629000000003</c:v>
                </c:pt>
                <c:pt idx="42">
                  <c:v>652.78498000000002</c:v>
                </c:pt>
                <c:pt idx="43">
                  <c:v>652.80367000000001</c:v>
                </c:pt>
                <c:pt idx="44">
                  <c:v>652.82236</c:v>
                </c:pt>
                <c:pt idx="45">
                  <c:v>652.84105</c:v>
                </c:pt>
                <c:pt idx="46">
                  <c:v>652.85973999999999</c:v>
                </c:pt>
                <c:pt idx="47">
                  <c:v>652.87842999999998</c:v>
                </c:pt>
                <c:pt idx="48">
                  <c:v>652.89711999999997</c:v>
                </c:pt>
                <c:pt idx="49">
                  <c:v>652.91580999999996</c:v>
                </c:pt>
                <c:pt idx="50">
                  <c:v>652.93449999999996</c:v>
                </c:pt>
                <c:pt idx="51">
                  <c:v>652.95318999999995</c:v>
                </c:pt>
                <c:pt idx="52">
                  <c:v>652.97188000000006</c:v>
                </c:pt>
                <c:pt idx="53">
                  <c:v>652.99057000000005</c:v>
                </c:pt>
                <c:pt idx="54">
                  <c:v>653.00926000000004</c:v>
                </c:pt>
                <c:pt idx="55">
                  <c:v>653.02795000000003</c:v>
                </c:pt>
                <c:pt idx="56">
                  <c:v>653.04664000000002</c:v>
                </c:pt>
                <c:pt idx="57">
                  <c:v>653.06533000000002</c:v>
                </c:pt>
                <c:pt idx="58">
                  <c:v>653.08402000000001</c:v>
                </c:pt>
                <c:pt idx="59">
                  <c:v>653.10271</c:v>
                </c:pt>
                <c:pt idx="60">
                  <c:v>653.12139999999999</c:v>
                </c:pt>
                <c:pt idx="61">
                  <c:v>653.14008999999999</c:v>
                </c:pt>
                <c:pt idx="62">
                  <c:v>653.15877999999998</c:v>
                </c:pt>
                <c:pt idx="63">
                  <c:v>653.17746999999997</c:v>
                </c:pt>
                <c:pt idx="64">
                  <c:v>653.19615999999996</c:v>
                </c:pt>
                <c:pt idx="65">
                  <c:v>653.21484999999996</c:v>
                </c:pt>
                <c:pt idx="66">
                  <c:v>653.23353999999904</c:v>
                </c:pt>
                <c:pt idx="67">
                  <c:v>653.25222999999903</c:v>
                </c:pt>
                <c:pt idx="68">
                  <c:v>653.27091999999902</c:v>
                </c:pt>
                <c:pt idx="69">
                  <c:v>653.28960999999902</c:v>
                </c:pt>
                <c:pt idx="70">
                  <c:v>653.30829999999901</c:v>
                </c:pt>
                <c:pt idx="71">
                  <c:v>653.326989999999</c:v>
                </c:pt>
                <c:pt idx="72">
                  <c:v>653.34567999999899</c:v>
                </c:pt>
                <c:pt idx="73">
                  <c:v>653.36436999999898</c:v>
                </c:pt>
                <c:pt idx="74">
                  <c:v>653.38305999999898</c:v>
                </c:pt>
                <c:pt idx="75">
                  <c:v>653.40174999999897</c:v>
                </c:pt>
                <c:pt idx="76">
                  <c:v>653.42043999999896</c:v>
                </c:pt>
                <c:pt idx="77">
                  <c:v>653.43912999999895</c:v>
                </c:pt>
                <c:pt idx="78">
                  <c:v>653.45781999999895</c:v>
                </c:pt>
                <c:pt idx="79">
                  <c:v>653.47650999999905</c:v>
                </c:pt>
                <c:pt idx="80">
                  <c:v>653.49519999999904</c:v>
                </c:pt>
                <c:pt idx="81">
                  <c:v>653.51388999999904</c:v>
                </c:pt>
                <c:pt idx="82">
                  <c:v>653.53257999999903</c:v>
                </c:pt>
                <c:pt idx="83">
                  <c:v>653.55126999999902</c:v>
                </c:pt>
                <c:pt idx="84">
                  <c:v>653.56995999999901</c:v>
                </c:pt>
                <c:pt idx="85">
                  <c:v>653.58864999999901</c:v>
                </c:pt>
                <c:pt idx="86">
                  <c:v>653.607339999999</c:v>
                </c:pt>
                <c:pt idx="87">
                  <c:v>653.62602999999899</c:v>
                </c:pt>
                <c:pt idx="88">
                  <c:v>653.64471999999898</c:v>
                </c:pt>
                <c:pt idx="89">
                  <c:v>653.66340999999898</c:v>
                </c:pt>
                <c:pt idx="90">
                  <c:v>653.68209999999897</c:v>
                </c:pt>
                <c:pt idx="91">
                  <c:v>653.70078999999896</c:v>
                </c:pt>
                <c:pt idx="92">
                  <c:v>653.71947999999895</c:v>
                </c:pt>
                <c:pt idx="93">
                  <c:v>653.73816999999895</c:v>
                </c:pt>
                <c:pt idx="94">
                  <c:v>653.75685999999905</c:v>
                </c:pt>
                <c:pt idx="95">
                  <c:v>653.77554999999904</c:v>
                </c:pt>
                <c:pt idx="96">
                  <c:v>653.79423999999904</c:v>
                </c:pt>
                <c:pt idx="97">
                  <c:v>653.81292999999903</c:v>
                </c:pt>
                <c:pt idx="98">
                  <c:v>653.83161999999902</c:v>
                </c:pt>
                <c:pt idx="99">
                  <c:v>653.85030999999901</c:v>
                </c:pt>
                <c:pt idx="100">
                  <c:v>653.86899999999901</c:v>
                </c:pt>
                <c:pt idx="101">
                  <c:v>653.887689999999</c:v>
                </c:pt>
                <c:pt idx="102">
                  <c:v>653.90637999999899</c:v>
                </c:pt>
                <c:pt idx="103">
                  <c:v>653.92506999999898</c:v>
                </c:pt>
                <c:pt idx="104">
                  <c:v>653.94375999999897</c:v>
                </c:pt>
                <c:pt idx="105">
                  <c:v>653.96244999999897</c:v>
                </c:pt>
                <c:pt idx="106">
                  <c:v>653.98113999999896</c:v>
                </c:pt>
                <c:pt idx="107">
                  <c:v>654</c:v>
                </c:pt>
                <c:pt idx="108">
                  <c:v>654</c:v>
                </c:pt>
                <c:pt idx="109">
                  <c:v>654</c:v>
                </c:pt>
                <c:pt idx="110">
                  <c:v>654</c:v>
                </c:pt>
                <c:pt idx="111">
                  <c:v>654</c:v>
                </c:pt>
                <c:pt idx="112">
                  <c:v>654</c:v>
                </c:pt>
                <c:pt idx="113">
                  <c:v>654</c:v>
                </c:pt>
                <c:pt idx="114">
                  <c:v>654</c:v>
                </c:pt>
                <c:pt idx="115">
                  <c:v>654</c:v>
                </c:pt>
                <c:pt idx="116">
                  <c:v>654</c:v>
                </c:pt>
                <c:pt idx="117">
                  <c:v>654</c:v>
                </c:pt>
                <c:pt idx="118">
                  <c:v>654</c:v>
                </c:pt>
                <c:pt idx="119">
                  <c:v>654</c:v>
                </c:pt>
                <c:pt idx="120">
                  <c:v>654</c:v>
                </c:pt>
                <c:pt idx="121">
                  <c:v>654</c:v>
                </c:pt>
                <c:pt idx="122">
                  <c:v>654</c:v>
                </c:pt>
                <c:pt idx="123">
                  <c:v>654</c:v>
                </c:pt>
                <c:pt idx="124">
                  <c:v>654</c:v>
                </c:pt>
                <c:pt idx="125">
                  <c:v>654</c:v>
                </c:pt>
                <c:pt idx="126">
                  <c:v>654</c:v>
                </c:pt>
                <c:pt idx="127">
                  <c:v>654</c:v>
                </c:pt>
                <c:pt idx="128">
                  <c:v>654</c:v>
                </c:pt>
                <c:pt idx="129">
                  <c:v>654</c:v>
                </c:pt>
                <c:pt idx="130">
                  <c:v>654</c:v>
                </c:pt>
                <c:pt idx="131">
                  <c:v>654</c:v>
                </c:pt>
                <c:pt idx="132">
                  <c:v>654</c:v>
                </c:pt>
                <c:pt idx="133">
                  <c:v>654</c:v>
                </c:pt>
                <c:pt idx="134">
                  <c:v>654</c:v>
                </c:pt>
                <c:pt idx="135">
                  <c:v>654</c:v>
                </c:pt>
                <c:pt idx="136">
                  <c:v>654</c:v>
                </c:pt>
                <c:pt idx="137">
                  <c:v>654</c:v>
                </c:pt>
                <c:pt idx="138">
                  <c:v>654</c:v>
                </c:pt>
                <c:pt idx="139">
                  <c:v>654</c:v>
                </c:pt>
                <c:pt idx="140">
                  <c:v>654</c:v>
                </c:pt>
                <c:pt idx="141">
                  <c:v>654</c:v>
                </c:pt>
                <c:pt idx="142">
                  <c:v>654</c:v>
                </c:pt>
                <c:pt idx="143">
                  <c:v>654</c:v>
                </c:pt>
                <c:pt idx="144">
                  <c:v>654</c:v>
                </c:pt>
                <c:pt idx="145">
                  <c:v>654</c:v>
                </c:pt>
                <c:pt idx="146">
                  <c:v>654</c:v>
                </c:pt>
                <c:pt idx="147">
                  <c:v>654</c:v>
                </c:pt>
                <c:pt idx="148">
                  <c:v>654</c:v>
                </c:pt>
                <c:pt idx="149">
                  <c:v>654</c:v>
                </c:pt>
                <c:pt idx="150">
                  <c:v>654</c:v>
                </c:pt>
                <c:pt idx="151">
                  <c:v>654</c:v>
                </c:pt>
                <c:pt idx="152">
                  <c:v>654</c:v>
                </c:pt>
                <c:pt idx="153">
                  <c:v>654</c:v>
                </c:pt>
                <c:pt idx="154">
                  <c:v>654</c:v>
                </c:pt>
                <c:pt idx="155">
                  <c:v>654</c:v>
                </c:pt>
                <c:pt idx="156">
                  <c:v>654</c:v>
                </c:pt>
                <c:pt idx="157">
                  <c:v>654</c:v>
                </c:pt>
                <c:pt idx="158">
                  <c:v>654</c:v>
                </c:pt>
                <c:pt idx="159">
                  <c:v>654</c:v>
                </c:pt>
                <c:pt idx="160">
                  <c:v>654</c:v>
                </c:pt>
                <c:pt idx="161">
                  <c:v>654</c:v>
                </c:pt>
                <c:pt idx="162">
                  <c:v>654</c:v>
                </c:pt>
                <c:pt idx="163">
                  <c:v>654</c:v>
                </c:pt>
                <c:pt idx="164">
                  <c:v>654</c:v>
                </c:pt>
                <c:pt idx="165">
                  <c:v>654</c:v>
                </c:pt>
                <c:pt idx="166">
                  <c:v>654</c:v>
                </c:pt>
                <c:pt idx="167">
                  <c:v>654</c:v>
                </c:pt>
                <c:pt idx="168">
                  <c:v>654</c:v>
                </c:pt>
                <c:pt idx="169">
                  <c:v>654</c:v>
                </c:pt>
                <c:pt idx="170">
                  <c:v>654</c:v>
                </c:pt>
                <c:pt idx="171">
                  <c:v>654</c:v>
                </c:pt>
                <c:pt idx="172">
                  <c:v>654</c:v>
                </c:pt>
                <c:pt idx="173">
                  <c:v>654</c:v>
                </c:pt>
                <c:pt idx="174">
                  <c:v>654</c:v>
                </c:pt>
                <c:pt idx="175">
                  <c:v>654</c:v>
                </c:pt>
                <c:pt idx="176">
                  <c:v>654</c:v>
                </c:pt>
                <c:pt idx="177">
                  <c:v>654</c:v>
                </c:pt>
                <c:pt idx="178">
                  <c:v>654</c:v>
                </c:pt>
                <c:pt idx="179">
                  <c:v>654</c:v>
                </c:pt>
                <c:pt idx="180">
                  <c:v>654</c:v>
                </c:pt>
                <c:pt idx="181">
                  <c:v>654</c:v>
                </c:pt>
                <c:pt idx="182">
                  <c:v>654</c:v>
                </c:pt>
                <c:pt idx="183">
                  <c:v>654</c:v>
                </c:pt>
                <c:pt idx="184">
                  <c:v>654</c:v>
                </c:pt>
                <c:pt idx="185">
                  <c:v>654</c:v>
                </c:pt>
                <c:pt idx="186">
                  <c:v>654</c:v>
                </c:pt>
                <c:pt idx="187">
                  <c:v>654</c:v>
                </c:pt>
                <c:pt idx="188">
                  <c:v>654</c:v>
                </c:pt>
                <c:pt idx="189">
                  <c:v>654</c:v>
                </c:pt>
                <c:pt idx="190">
                  <c:v>654</c:v>
                </c:pt>
                <c:pt idx="191">
                  <c:v>654</c:v>
                </c:pt>
                <c:pt idx="192">
                  <c:v>654</c:v>
                </c:pt>
                <c:pt idx="193">
                  <c:v>654</c:v>
                </c:pt>
                <c:pt idx="194">
                  <c:v>654</c:v>
                </c:pt>
                <c:pt idx="195">
                  <c:v>654</c:v>
                </c:pt>
                <c:pt idx="196">
                  <c:v>654</c:v>
                </c:pt>
                <c:pt idx="197">
                  <c:v>654</c:v>
                </c:pt>
                <c:pt idx="198">
                  <c:v>654</c:v>
                </c:pt>
                <c:pt idx="199">
                  <c:v>654</c:v>
                </c:pt>
                <c:pt idx="200">
                  <c:v>654</c:v>
                </c:pt>
                <c:pt idx="201">
                  <c:v>654</c:v>
                </c:pt>
                <c:pt idx="202">
                  <c:v>654</c:v>
                </c:pt>
                <c:pt idx="203">
                  <c:v>654</c:v>
                </c:pt>
                <c:pt idx="204">
                  <c:v>654</c:v>
                </c:pt>
                <c:pt idx="205">
                  <c:v>654</c:v>
                </c:pt>
                <c:pt idx="206">
                  <c:v>654</c:v>
                </c:pt>
                <c:pt idx="207">
                  <c:v>654</c:v>
                </c:pt>
                <c:pt idx="208">
                  <c:v>654</c:v>
                </c:pt>
                <c:pt idx="209">
                  <c:v>654</c:v>
                </c:pt>
                <c:pt idx="210">
                  <c:v>654</c:v>
                </c:pt>
                <c:pt idx="211">
                  <c:v>654</c:v>
                </c:pt>
                <c:pt idx="212">
                  <c:v>654</c:v>
                </c:pt>
                <c:pt idx="213">
                  <c:v>654</c:v>
                </c:pt>
                <c:pt idx="214">
                  <c:v>654</c:v>
                </c:pt>
                <c:pt idx="215">
                  <c:v>654</c:v>
                </c:pt>
                <c:pt idx="216">
                  <c:v>654</c:v>
                </c:pt>
                <c:pt idx="217">
                  <c:v>654</c:v>
                </c:pt>
                <c:pt idx="218">
                  <c:v>654</c:v>
                </c:pt>
                <c:pt idx="219">
                  <c:v>654</c:v>
                </c:pt>
                <c:pt idx="220">
                  <c:v>654</c:v>
                </c:pt>
                <c:pt idx="221">
                  <c:v>654</c:v>
                </c:pt>
                <c:pt idx="222">
                  <c:v>654</c:v>
                </c:pt>
                <c:pt idx="223">
                  <c:v>654</c:v>
                </c:pt>
                <c:pt idx="224">
                  <c:v>654</c:v>
                </c:pt>
                <c:pt idx="225">
                  <c:v>654</c:v>
                </c:pt>
                <c:pt idx="226">
                  <c:v>654</c:v>
                </c:pt>
                <c:pt idx="227">
                  <c:v>654</c:v>
                </c:pt>
                <c:pt idx="228">
                  <c:v>654</c:v>
                </c:pt>
                <c:pt idx="229">
                  <c:v>654</c:v>
                </c:pt>
                <c:pt idx="230">
                  <c:v>654</c:v>
                </c:pt>
                <c:pt idx="231">
                  <c:v>654</c:v>
                </c:pt>
                <c:pt idx="232">
                  <c:v>654</c:v>
                </c:pt>
                <c:pt idx="233">
                  <c:v>654</c:v>
                </c:pt>
                <c:pt idx="234">
                  <c:v>654</c:v>
                </c:pt>
                <c:pt idx="235">
                  <c:v>654</c:v>
                </c:pt>
                <c:pt idx="236">
                  <c:v>654</c:v>
                </c:pt>
                <c:pt idx="237">
                  <c:v>654</c:v>
                </c:pt>
                <c:pt idx="238">
                  <c:v>654</c:v>
                </c:pt>
                <c:pt idx="239">
                  <c:v>654</c:v>
                </c:pt>
                <c:pt idx="240">
                  <c:v>654</c:v>
                </c:pt>
                <c:pt idx="241">
                  <c:v>654</c:v>
                </c:pt>
                <c:pt idx="242">
                  <c:v>654</c:v>
                </c:pt>
                <c:pt idx="243">
                  <c:v>654</c:v>
                </c:pt>
                <c:pt idx="244">
                  <c:v>654</c:v>
                </c:pt>
                <c:pt idx="245">
                  <c:v>654</c:v>
                </c:pt>
                <c:pt idx="246">
                  <c:v>654</c:v>
                </c:pt>
                <c:pt idx="247">
                  <c:v>654</c:v>
                </c:pt>
                <c:pt idx="248">
                  <c:v>654</c:v>
                </c:pt>
                <c:pt idx="249">
                  <c:v>654</c:v>
                </c:pt>
                <c:pt idx="250">
                  <c:v>654</c:v>
                </c:pt>
                <c:pt idx="251">
                  <c:v>654</c:v>
                </c:pt>
                <c:pt idx="252">
                  <c:v>654</c:v>
                </c:pt>
                <c:pt idx="253">
                  <c:v>654</c:v>
                </c:pt>
                <c:pt idx="254">
                  <c:v>654</c:v>
                </c:pt>
                <c:pt idx="255">
                  <c:v>654</c:v>
                </c:pt>
                <c:pt idx="256">
                  <c:v>654</c:v>
                </c:pt>
                <c:pt idx="257">
                  <c:v>654</c:v>
                </c:pt>
                <c:pt idx="258">
                  <c:v>654</c:v>
                </c:pt>
                <c:pt idx="259">
                  <c:v>654</c:v>
                </c:pt>
                <c:pt idx="260">
                  <c:v>654</c:v>
                </c:pt>
                <c:pt idx="261">
                  <c:v>654</c:v>
                </c:pt>
                <c:pt idx="262">
                  <c:v>654</c:v>
                </c:pt>
                <c:pt idx="263">
                  <c:v>654</c:v>
                </c:pt>
                <c:pt idx="264">
                  <c:v>654</c:v>
                </c:pt>
                <c:pt idx="265">
                  <c:v>654</c:v>
                </c:pt>
                <c:pt idx="266">
                  <c:v>654</c:v>
                </c:pt>
                <c:pt idx="267">
                  <c:v>654</c:v>
                </c:pt>
                <c:pt idx="268">
                  <c:v>654</c:v>
                </c:pt>
                <c:pt idx="269">
                  <c:v>654</c:v>
                </c:pt>
                <c:pt idx="270">
                  <c:v>654</c:v>
                </c:pt>
                <c:pt idx="271">
                  <c:v>654</c:v>
                </c:pt>
                <c:pt idx="272">
                  <c:v>654</c:v>
                </c:pt>
                <c:pt idx="273">
                  <c:v>654</c:v>
                </c:pt>
                <c:pt idx="274">
                  <c:v>654</c:v>
                </c:pt>
                <c:pt idx="275">
                  <c:v>654</c:v>
                </c:pt>
                <c:pt idx="276">
                  <c:v>654</c:v>
                </c:pt>
                <c:pt idx="277">
                  <c:v>654</c:v>
                </c:pt>
                <c:pt idx="278">
                  <c:v>654</c:v>
                </c:pt>
                <c:pt idx="279">
                  <c:v>654</c:v>
                </c:pt>
                <c:pt idx="280">
                  <c:v>654</c:v>
                </c:pt>
                <c:pt idx="281">
                  <c:v>654</c:v>
                </c:pt>
                <c:pt idx="282">
                  <c:v>654</c:v>
                </c:pt>
                <c:pt idx="283">
                  <c:v>654</c:v>
                </c:pt>
                <c:pt idx="284">
                  <c:v>654</c:v>
                </c:pt>
                <c:pt idx="285">
                  <c:v>654</c:v>
                </c:pt>
                <c:pt idx="286">
                  <c:v>654</c:v>
                </c:pt>
                <c:pt idx="287">
                  <c:v>654</c:v>
                </c:pt>
                <c:pt idx="288">
                  <c:v>653.95744679999996</c:v>
                </c:pt>
                <c:pt idx="289">
                  <c:v>653.91489360000003</c:v>
                </c:pt>
                <c:pt idx="290">
                  <c:v>653.87234039999998</c:v>
                </c:pt>
                <c:pt idx="291">
                  <c:v>653.82978720000006</c:v>
                </c:pt>
                <c:pt idx="292">
                  <c:v>653.78723400000001</c:v>
                </c:pt>
                <c:pt idx="293">
                  <c:v>653.74468079999997</c:v>
                </c:pt>
                <c:pt idx="294">
                  <c:v>653.70212760000004</c:v>
                </c:pt>
                <c:pt idx="295">
                  <c:v>653.6595744</c:v>
                </c:pt>
                <c:pt idx="296">
                  <c:v>653.61702119999995</c:v>
                </c:pt>
                <c:pt idx="297">
                  <c:v>653.57446800000002</c:v>
                </c:pt>
                <c:pt idx="298">
                  <c:v>653.53191479999998</c:v>
                </c:pt>
                <c:pt idx="299">
                  <c:v>653.48936159999903</c:v>
                </c:pt>
                <c:pt idx="300">
                  <c:v>653.44680839999899</c:v>
                </c:pt>
                <c:pt idx="301">
                  <c:v>653.40425519999906</c:v>
                </c:pt>
                <c:pt idx="302">
                  <c:v>653.36170199999901</c:v>
                </c:pt>
                <c:pt idx="303">
                  <c:v>653.31914879999897</c:v>
                </c:pt>
                <c:pt idx="304">
                  <c:v>653.27659559999904</c:v>
                </c:pt>
                <c:pt idx="305">
                  <c:v>653.234042399999</c:v>
                </c:pt>
                <c:pt idx="306">
                  <c:v>653.19148919999895</c:v>
                </c:pt>
                <c:pt idx="307">
                  <c:v>653.14893599999903</c:v>
                </c:pt>
                <c:pt idx="308">
                  <c:v>653.10638279999898</c:v>
                </c:pt>
                <c:pt idx="309">
                  <c:v>653.06382959999905</c:v>
                </c:pt>
                <c:pt idx="310">
                  <c:v>653.02127639999901</c:v>
                </c:pt>
                <c:pt idx="311">
                  <c:v>652.97872319999897</c:v>
                </c:pt>
                <c:pt idx="312">
                  <c:v>652.93616999999904</c:v>
                </c:pt>
                <c:pt idx="313">
                  <c:v>652.89361679999899</c:v>
                </c:pt>
                <c:pt idx="314">
                  <c:v>652.85106359999895</c:v>
                </c:pt>
                <c:pt idx="315">
                  <c:v>652.80851039999902</c:v>
                </c:pt>
                <c:pt idx="316">
                  <c:v>652.76595719999898</c:v>
                </c:pt>
                <c:pt idx="317">
                  <c:v>652.72340399999905</c:v>
                </c:pt>
                <c:pt idx="318">
                  <c:v>652.68085079999901</c:v>
                </c:pt>
                <c:pt idx="319">
                  <c:v>652.63829759999896</c:v>
                </c:pt>
                <c:pt idx="320">
                  <c:v>652.59574439999903</c:v>
                </c:pt>
                <c:pt idx="321">
                  <c:v>652.55319119999899</c:v>
                </c:pt>
                <c:pt idx="322">
                  <c:v>652.51063799999804</c:v>
                </c:pt>
                <c:pt idx="323">
                  <c:v>652.468084799998</c:v>
                </c:pt>
                <c:pt idx="324">
                  <c:v>652.42553159999795</c:v>
                </c:pt>
                <c:pt idx="325">
                  <c:v>652.38297839999802</c:v>
                </c:pt>
                <c:pt idx="326">
                  <c:v>652.34042519999798</c:v>
                </c:pt>
                <c:pt idx="327">
                  <c:v>652.29787199999805</c:v>
                </c:pt>
                <c:pt idx="328">
                  <c:v>652.25531879999801</c:v>
                </c:pt>
                <c:pt idx="329">
                  <c:v>652.21276559999797</c:v>
                </c:pt>
                <c:pt idx="330">
                  <c:v>652.17021239999804</c:v>
                </c:pt>
                <c:pt idx="331">
                  <c:v>652.12765919999799</c:v>
                </c:pt>
                <c:pt idx="332">
                  <c:v>652.08510599999795</c:v>
                </c:pt>
                <c:pt idx="333">
                  <c:v>652.04255279999802</c:v>
                </c:pt>
                <c:pt idx="334">
                  <c:v>652</c:v>
                </c:pt>
                <c:pt idx="335">
                  <c:v>652</c:v>
                </c:pt>
                <c:pt idx="336">
                  <c:v>652</c:v>
                </c:pt>
                <c:pt idx="337">
                  <c:v>652</c:v>
                </c:pt>
                <c:pt idx="338">
                  <c:v>652</c:v>
                </c:pt>
                <c:pt idx="339">
                  <c:v>652</c:v>
                </c:pt>
                <c:pt idx="340">
                  <c:v>652</c:v>
                </c:pt>
                <c:pt idx="341">
                  <c:v>652</c:v>
                </c:pt>
                <c:pt idx="342">
                  <c:v>652</c:v>
                </c:pt>
                <c:pt idx="343">
                  <c:v>652</c:v>
                </c:pt>
                <c:pt idx="344">
                  <c:v>652</c:v>
                </c:pt>
                <c:pt idx="345">
                  <c:v>652</c:v>
                </c:pt>
                <c:pt idx="346">
                  <c:v>652</c:v>
                </c:pt>
                <c:pt idx="347">
                  <c:v>652</c:v>
                </c:pt>
                <c:pt idx="348">
                  <c:v>652</c:v>
                </c:pt>
                <c:pt idx="349">
                  <c:v>652</c:v>
                </c:pt>
                <c:pt idx="350">
                  <c:v>652</c:v>
                </c:pt>
                <c:pt idx="351">
                  <c:v>652</c:v>
                </c:pt>
                <c:pt idx="352">
                  <c:v>652</c:v>
                </c:pt>
                <c:pt idx="353">
                  <c:v>652</c:v>
                </c:pt>
                <c:pt idx="354">
                  <c:v>652</c:v>
                </c:pt>
                <c:pt idx="355">
                  <c:v>652</c:v>
                </c:pt>
                <c:pt idx="356">
                  <c:v>652</c:v>
                </c:pt>
                <c:pt idx="357">
                  <c:v>652</c:v>
                </c:pt>
                <c:pt idx="358">
                  <c:v>652</c:v>
                </c:pt>
                <c:pt idx="359">
                  <c:v>652</c:v>
                </c:pt>
                <c:pt idx="360">
                  <c:v>652</c:v>
                </c:pt>
                <c:pt idx="361">
                  <c:v>652</c:v>
                </c:pt>
                <c:pt idx="362">
                  <c:v>652</c:v>
                </c:pt>
                <c:pt idx="363">
                  <c:v>652</c:v>
                </c:pt>
                <c:pt idx="364">
                  <c:v>652</c:v>
                </c:pt>
              </c:numCache>
            </c:numRef>
          </c:val>
          <c:smooth val="0"/>
        </c:ser>
        <c:ser>
          <c:idx val="3"/>
          <c:order val="3"/>
          <c:tx>
            <c:strRef>
              <c:f>Data!$E$5</c:f>
              <c:strCache>
                <c:ptCount val="1"/>
                <c:pt idx="0">
                  <c:v>Level 3</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Data!$E$6:$E$370</c:f>
              <c:numCache>
                <c:formatCode>General</c:formatCode>
                <c:ptCount val="365"/>
                <c:pt idx="0">
                  <c:v>646</c:v>
                </c:pt>
                <c:pt idx="1">
                  <c:v>646</c:v>
                </c:pt>
                <c:pt idx="2">
                  <c:v>646</c:v>
                </c:pt>
                <c:pt idx="3">
                  <c:v>646</c:v>
                </c:pt>
                <c:pt idx="4">
                  <c:v>646</c:v>
                </c:pt>
                <c:pt idx="5">
                  <c:v>646</c:v>
                </c:pt>
                <c:pt idx="6">
                  <c:v>646</c:v>
                </c:pt>
                <c:pt idx="7">
                  <c:v>646</c:v>
                </c:pt>
                <c:pt idx="8">
                  <c:v>646</c:v>
                </c:pt>
                <c:pt idx="9">
                  <c:v>646</c:v>
                </c:pt>
                <c:pt idx="10">
                  <c:v>646</c:v>
                </c:pt>
                <c:pt idx="11">
                  <c:v>646</c:v>
                </c:pt>
                <c:pt idx="12">
                  <c:v>646</c:v>
                </c:pt>
                <c:pt idx="13">
                  <c:v>646</c:v>
                </c:pt>
                <c:pt idx="14">
                  <c:v>646</c:v>
                </c:pt>
                <c:pt idx="15">
                  <c:v>646</c:v>
                </c:pt>
                <c:pt idx="16">
                  <c:v>646</c:v>
                </c:pt>
                <c:pt idx="17">
                  <c:v>646</c:v>
                </c:pt>
                <c:pt idx="18">
                  <c:v>646</c:v>
                </c:pt>
                <c:pt idx="19">
                  <c:v>646</c:v>
                </c:pt>
                <c:pt idx="20">
                  <c:v>646</c:v>
                </c:pt>
                <c:pt idx="21">
                  <c:v>646</c:v>
                </c:pt>
                <c:pt idx="22">
                  <c:v>646</c:v>
                </c:pt>
                <c:pt idx="23">
                  <c:v>646</c:v>
                </c:pt>
                <c:pt idx="24">
                  <c:v>646</c:v>
                </c:pt>
                <c:pt idx="25">
                  <c:v>646</c:v>
                </c:pt>
                <c:pt idx="26">
                  <c:v>646</c:v>
                </c:pt>
                <c:pt idx="27">
                  <c:v>646</c:v>
                </c:pt>
                <c:pt idx="28">
                  <c:v>646</c:v>
                </c:pt>
                <c:pt idx="29">
                  <c:v>646</c:v>
                </c:pt>
                <c:pt idx="30">
                  <c:v>646</c:v>
                </c:pt>
                <c:pt idx="31">
                  <c:v>646</c:v>
                </c:pt>
                <c:pt idx="32">
                  <c:v>646</c:v>
                </c:pt>
                <c:pt idx="33">
                  <c:v>646</c:v>
                </c:pt>
                <c:pt idx="34">
                  <c:v>646</c:v>
                </c:pt>
                <c:pt idx="35">
                  <c:v>646</c:v>
                </c:pt>
                <c:pt idx="36">
                  <c:v>646</c:v>
                </c:pt>
                <c:pt idx="37">
                  <c:v>646</c:v>
                </c:pt>
                <c:pt idx="38">
                  <c:v>646</c:v>
                </c:pt>
                <c:pt idx="39">
                  <c:v>646</c:v>
                </c:pt>
                <c:pt idx="40">
                  <c:v>646</c:v>
                </c:pt>
                <c:pt idx="41">
                  <c:v>646</c:v>
                </c:pt>
                <c:pt idx="42">
                  <c:v>646</c:v>
                </c:pt>
                <c:pt idx="43">
                  <c:v>646</c:v>
                </c:pt>
                <c:pt idx="44">
                  <c:v>646</c:v>
                </c:pt>
                <c:pt idx="45">
                  <c:v>646</c:v>
                </c:pt>
                <c:pt idx="46">
                  <c:v>646</c:v>
                </c:pt>
                <c:pt idx="47">
                  <c:v>646</c:v>
                </c:pt>
                <c:pt idx="48">
                  <c:v>646</c:v>
                </c:pt>
                <c:pt idx="49">
                  <c:v>646</c:v>
                </c:pt>
                <c:pt idx="50">
                  <c:v>646</c:v>
                </c:pt>
                <c:pt idx="51">
                  <c:v>646</c:v>
                </c:pt>
                <c:pt idx="52">
                  <c:v>646</c:v>
                </c:pt>
                <c:pt idx="53">
                  <c:v>646</c:v>
                </c:pt>
                <c:pt idx="54">
                  <c:v>646</c:v>
                </c:pt>
                <c:pt idx="55">
                  <c:v>646</c:v>
                </c:pt>
                <c:pt idx="56">
                  <c:v>646</c:v>
                </c:pt>
                <c:pt idx="57">
                  <c:v>646</c:v>
                </c:pt>
                <c:pt idx="58">
                  <c:v>646</c:v>
                </c:pt>
                <c:pt idx="59">
                  <c:v>646</c:v>
                </c:pt>
                <c:pt idx="60">
                  <c:v>646</c:v>
                </c:pt>
                <c:pt idx="61">
                  <c:v>646</c:v>
                </c:pt>
                <c:pt idx="62">
                  <c:v>646</c:v>
                </c:pt>
                <c:pt idx="63">
                  <c:v>646</c:v>
                </c:pt>
                <c:pt idx="64">
                  <c:v>646</c:v>
                </c:pt>
                <c:pt idx="65">
                  <c:v>646</c:v>
                </c:pt>
                <c:pt idx="66">
                  <c:v>646</c:v>
                </c:pt>
                <c:pt idx="67">
                  <c:v>646</c:v>
                </c:pt>
                <c:pt idx="68">
                  <c:v>646</c:v>
                </c:pt>
                <c:pt idx="69">
                  <c:v>646</c:v>
                </c:pt>
                <c:pt idx="70">
                  <c:v>646</c:v>
                </c:pt>
                <c:pt idx="71">
                  <c:v>646</c:v>
                </c:pt>
                <c:pt idx="72">
                  <c:v>646</c:v>
                </c:pt>
                <c:pt idx="73">
                  <c:v>646</c:v>
                </c:pt>
                <c:pt idx="74">
                  <c:v>646</c:v>
                </c:pt>
                <c:pt idx="75">
                  <c:v>646</c:v>
                </c:pt>
                <c:pt idx="76">
                  <c:v>646</c:v>
                </c:pt>
                <c:pt idx="77">
                  <c:v>646</c:v>
                </c:pt>
                <c:pt idx="78">
                  <c:v>646</c:v>
                </c:pt>
                <c:pt idx="79">
                  <c:v>646</c:v>
                </c:pt>
                <c:pt idx="80">
                  <c:v>646</c:v>
                </c:pt>
                <c:pt idx="81">
                  <c:v>646</c:v>
                </c:pt>
                <c:pt idx="82">
                  <c:v>646</c:v>
                </c:pt>
                <c:pt idx="83">
                  <c:v>646</c:v>
                </c:pt>
                <c:pt idx="84">
                  <c:v>646</c:v>
                </c:pt>
                <c:pt idx="85">
                  <c:v>646</c:v>
                </c:pt>
                <c:pt idx="86">
                  <c:v>646</c:v>
                </c:pt>
                <c:pt idx="87">
                  <c:v>646</c:v>
                </c:pt>
                <c:pt idx="88">
                  <c:v>646</c:v>
                </c:pt>
                <c:pt idx="89">
                  <c:v>646</c:v>
                </c:pt>
                <c:pt idx="90">
                  <c:v>646</c:v>
                </c:pt>
                <c:pt idx="91">
                  <c:v>646</c:v>
                </c:pt>
                <c:pt idx="92">
                  <c:v>646</c:v>
                </c:pt>
                <c:pt idx="93">
                  <c:v>646</c:v>
                </c:pt>
                <c:pt idx="94">
                  <c:v>646</c:v>
                </c:pt>
                <c:pt idx="95">
                  <c:v>646</c:v>
                </c:pt>
                <c:pt idx="96">
                  <c:v>646</c:v>
                </c:pt>
                <c:pt idx="97">
                  <c:v>646</c:v>
                </c:pt>
                <c:pt idx="98">
                  <c:v>646</c:v>
                </c:pt>
                <c:pt idx="99">
                  <c:v>646</c:v>
                </c:pt>
                <c:pt idx="100">
                  <c:v>646</c:v>
                </c:pt>
                <c:pt idx="101">
                  <c:v>646</c:v>
                </c:pt>
                <c:pt idx="102">
                  <c:v>646</c:v>
                </c:pt>
                <c:pt idx="103">
                  <c:v>646</c:v>
                </c:pt>
                <c:pt idx="104">
                  <c:v>646</c:v>
                </c:pt>
                <c:pt idx="105">
                  <c:v>646</c:v>
                </c:pt>
                <c:pt idx="106">
                  <c:v>646</c:v>
                </c:pt>
                <c:pt idx="107">
                  <c:v>646</c:v>
                </c:pt>
                <c:pt idx="108">
                  <c:v>646</c:v>
                </c:pt>
                <c:pt idx="109">
                  <c:v>646</c:v>
                </c:pt>
                <c:pt idx="110">
                  <c:v>646</c:v>
                </c:pt>
                <c:pt idx="111">
                  <c:v>646</c:v>
                </c:pt>
                <c:pt idx="112">
                  <c:v>646</c:v>
                </c:pt>
                <c:pt idx="113">
                  <c:v>646</c:v>
                </c:pt>
                <c:pt idx="114">
                  <c:v>646</c:v>
                </c:pt>
                <c:pt idx="115">
                  <c:v>646</c:v>
                </c:pt>
                <c:pt idx="116">
                  <c:v>646</c:v>
                </c:pt>
                <c:pt idx="117">
                  <c:v>646</c:v>
                </c:pt>
                <c:pt idx="118">
                  <c:v>646</c:v>
                </c:pt>
                <c:pt idx="119">
                  <c:v>646</c:v>
                </c:pt>
                <c:pt idx="120">
                  <c:v>646</c:v>
                </c:pt>
                <c:pt idx="121">
                  <c:v>646</c:v>
                </c:pt>
                <c:pt idx="122">
                  <c:v>646</c:v>
                </c:pt>
                <c:pt idx="123">
                  <c:v>646</c:v>
                </c:pt>
                <c:pt idx="124">
                  <c:v>646</c:v>
                </c:pt>
                <c:pt idx="125">
                  <c:v>646</c:v>
                </c:pt>
                <c:pt idx="126">
                  <c:v>646</c:v>
                </c:pt>
                <c:pt idx="127">
                  <c:v>646</c:v>
                </c:pt>
                <c:pt idx="128">
                  <c:v>646</c:v>
                </c:pt>
                <c:pt idx="129">
                  <c:v>646</c:v>
                </c:pt>
                <c:pt idx="130">
                  <c:v>646</c:v>
                </c:pt>
                <c:pt idx="131">
                  <c:v>646</c:v>
                </c:pt>
                <c:pt idx="132">
                  <c:v>646</c:v>
                </c:pt>
                <c:pt idx="133">
                  <c:v>646</c:v>
                </c:pt>
                <c:pt idx="134">
                  <c:v>646</c:v>
                </c:pt>
                <c:pt idx="135">
                  <c:v>646</c:v>
                </c:pt>
                <c:pt idx="136">
                  <c:v>646</c:v>
                </c:pt>
                <c:pt idx="137">
                  <c:v>646</c:v>
                </c:pt>
                <c:pt idx="138">
                  <c:v>646</c:v>
                </c:pt>
                <c:pt idx="139">
                  <c:v>646</c:v>
                </c:pt>
                <c:pt idx="140">
                  <c:v>646</c:v>
                </c:pt>
                <c:pt idx="141">
                  <c:v>646</c:v>
                </c:pt>
                <c:pt idx="142">
                  <c:v>646</c:v>
                </c:pt>
                <c:pt idx="143">
                  <c:v>646</c:v>
                </c:pt>
                <c:pt idx="144">
                  <c:v>646</c:v>
                </c:pt>
                <c:pt idx="145">
                  <c:v>646</c:v>
                </c:pt>
                <c:pt idx="146">
                  <c:v>646</c:v>
                </c:pt>
                <c:pt idx="147">
                  <c:v>646</c:v>
                </c:pt>
                <c:pt idx="148">
                  <c:v>646</c:v>
                </c:pt>
                <c:pt idx="149">
                  <c:v>646</c:v>
                </c:pt>
                <c:pt idx="150">
                  <c:v>646</c:v>
                </c:pt>
                <c:pt idx="151">
                  <c:v>646</c:v>
                </c:pt>
                <c:pt idx="152">
                  <c:v>646</c:v>
                </c:pt>
                <c:pt idx="153">
                  <c:v>646</c:v>
                </c:pt>
                <c:pt idx="154">
                  <c:v>646</c:v>
                </c:pt>
                <c:pt idx="155">
                  <c:v>646</c:v>
                </c:pt>
                <c:pt idx="156">
                  <c:v>646</c:v>
                </c:pt>
                <c:pt idx="157">
                  <c:v>646</c:v>
                </c:pt>
                <c:pt idx="158">
                  <c:v>646</c:v>
                </c:pt>
                <c:pt idx="159">
                  <c:v>646</c:v>
                </c:pt>
                <c:pt idx="160">
                  <c:v>646</c:v>
                </c:pt>
                <c:pt idx="161">
                  <c:v>646</c:v>
                </c:pt>
                <c:pt idx="162">
                  <c:v>646</c:v>
                </c:pt>
                <c:pt idx="163">
                  <c:v>646</c:v>
                </c:pt>
                <c:pt idx="164">
                  <c:v>646</c:v>
                </c:pt>
                <c:pt idx="165">
                  <c:v>646</c:v>
                </c:pt>
                <c:pt idx="166">
                  <c:v>646</c:v>
                </c:pt>
                <c:pt idx="167">
                  <c:v>646</c:v>
                </c:pt>
                <c:pt idx="168">
                  <c:v>646</c:v>
                </c:pt>
                <c:pt idx="169">
                  <c:v>646</c:v>
                </c:pt>
                <c:pt idx="170">
                  <c:v>646</c:v>
                </c:pt>
                <c:pt idx="171">
                  <c:v>646</c:v>
                </c:pt>
                <c:pt idx="172">
                  <c:v>646</c:v>
                </c:pt>
                <c:pt idx="173">
                  <c:v>646</c:v>
                </c:pt>
                <c:pt idx="174">
                  <c:v>646</c:v>
                </c:pt>
                <c:pt idx="175">
                  <c:v>646</c:v>
                </c:pt>
                <c:pt idx="176">
                  <c:v>646</c:v>
                </c:pt>
                <c:pt idx="177">
                  <c:v>646</c:v>
                </c:pt>
                <c:pt idx="178">
                  <c:v>646</c:v>
                </c:pt>
                <c:pt idx="179">
                  <c:v>646</c:v>
                </c:pt>
                <c:pt idx="180">
                  <c:v>646</c:v>
                </c:pt>
                <c:pt idx="181">
                  <c:v>646</c:v>
                </c:pt>
                <c:pt idx="182">
                  <c:v>646</c:v>
                </c:pt>
                <c:pt idx="183">
                  <c:v>646</c:v>
                </c:pt>
                <c:pt idx="184">
                  <c:v>646</c:v>
                </c:pt>
                <c:pt idx="185">
                  <c:v>646</c:v>
                </c:pt>
                <c:pt idx="186">
                  <c:v>646</c:v>
                </c:pt>
                <c:pt idx="187">
                  <c:v>646</c:v>
                </c:pt>
                <c:pt idx="188">
                  <c:v>646</c:v>
                </c:pt>
                <c:pt idx="189">
                  <c:v>646</c:v>
                </c:pt>
                <c:pt idx="190">
                  <c:v>646</c:v>
                </c:pt>
                <c:pt idx="191">
                  <c:v>646</c:v>
                </c:pt>
                <c:pt idx="192">
                  <c:v>646</c:v>
                </c:pt>
                <c:pt idx="193">
                  <c:v>646</c:v>
                </c:pt>
                <c:pt idx="194">
                  <c:v>646</c:v>
                </c:pt>
                <c:pt idx="195">
                  <c:v>646</c:v>
                </c:pt>
                <c:pt idx="196">
                  <c:v>646</c:v>
                </c:pt>
                <c:pt idx="197">
                  <c:v>646</c:v>
                </c:pt>
                <c:pt idx="198">
                  <c:v>646</c:v>
                </c:pt>
                <c:pt idx="199">
                  <c:v>646</c:v>
                </c:pt>
                <c:pt idx="200">
                  <c:v>646</c:v>
                </c:pt>
                <c:pt idx="201">
                  <c:v>646</c:v>
                </c:pt>
                <c:pt idx="202">
                  <c:v>646</c:v>
                </c:pt>
                <c:pt idx="203">
                  <c:v>646</c:v>
                </c:pt>
                <c:pt idx="204">
                  <c:v>646</c:v>
                </c:pt>
                <c:pt idx="205">
                  <c:v>646</c:v>
                </c:pt>
                <c:pt idx="206">
                  <c:v>646</c:v>
                </c:pt>
                <c:pt idx="207">
                  <c:v>646</c:v>
                </c:pt>
                <c:pt idx="208">
                  <c:v>646</c:v>
                </c:pt>
                <c:pt idx="209">
                  <c:v>646</c:v>
                </c:pt>
                <c:pt idx="210">
                  <c:v>646</c:v>
                </c:pt>
                <c:pt idx="211">
                  <c:v>646</c:v>
                </c:pt>
                <c:pt idx="212">
                  <c:v>646</c:v>
                </c:pt>
                <c:pt idx="213">
                  <c:v>646</c:v>
                </c:pt>
                <c:pt idx="214">
                  <c:v>646</c:v>
                </c:pt>
                <c:pt idx="215">
                  <c:v>646</c:v>
                </c:pt>
                <c:pt idx="216">
                  <c:v>646</c:v>
                </c:pt>
                <c:pt idx="217">
                  <c:v>646</c:v>
                </c:pt>
                <c:pt idx="218">
                  <c:v>646</c:v>
                </c:pt>
                <c:pt idx="219">
                  <c:v>646</c:v>
                </c:pt>
                <c:pt idx="220">
                  <c:v>646</c:v>
                </c:pt>
                <c:pt idx="221">
                  <c:v>646</c:v>
                </c:pt>
                <c:pt idx="222">
                  <c:v>646</c:v>
                </c:pt>
                <c:pt idx="223">
                  <c:v>646</c:v>
                </c:pt>
                <c:pt idx="224">
                  <c:v>646</c:v>
                </c:pt>
                <c:pt idx="225">
                  <c:v>646</c:v>
                </c:pt>
                <c:pt idx="226">
                  <c:v>646</c:v>
                </c:pt>
                <c:pt idx="227">
                  <c:v>646</c:v>
                </c:pt>
                <c:pt idx="228">
                  <c:v>646</c:v>
                </c:pt>
                <c:pt idx="229">
                  <c:v>646</c:v>
                </c:pt>
                <c:pt idx="230">
                  <c:v>646</c:v>
                </c:pt>
                <c:pt idx="231">
                  <c:v>646</c:v>
                </c:pt>
                <c:pt idx="232">
                  <c:v>646</c:v>
                </c:pt>
                <c:pt idx="233">
                  <c:v>646</c:v>
                </c:pt>
                <c:pt idx="234">
                  <c:v>646</c:v>
                </c:pt>
                <c:pt idx="235">
                  <c:v>646</c:v>
                </c:pt>
                <c:pt idx="236">
                  <c:v>646</c:v>
                </c:pt>
                <c:pt idx="237">
                  <c:v>646</c:v>
                </c:pt>
                <c:pt idx="238">
                  <c:v>646</c:v>
                </c:pt>
                <c:pt idx="239">
                  <c:v>646</c:v>
                </c:pt>
                <c:pt idx="240">
                  <c:v>646</c:v>
                </c:pt>
                <c:pt idx="241">
                  <c:v>646</c:v>
                </c:pt>
                <c:pt idx="242">
                  <c:v>646</c:v>
                </c:pt>
                <c:pt idx="243">
                  <c:v>646</c:v>
                </c:pt>
                <c:pt idx="244">
                  <c:v>646</c:v>
                </c:pt>
                <c:pt idx="245">
                  <c:v>646</c:v>
                </c:pt>
                <c:pt idx="246">
                  <c:v>646</c:v>
                </c:pt>
                <c:pt idx="247">
                  <c:v>646</c:v>
                </c:pt>
                <c:pt idx="248">
                  <c:v>646</c:v>
                </c:pt>
                <c:pt idx="249">
                  <c:v>646</c:v>
                </c:pt>
                <c:pt idx="250">
                  <c:v>646</c:v>
                </c:pt>
                <c:pt idx="251">
                  <c:v>646</c:v>
                </c:pt>
                <c:pt idx="252">
                  <c:v>646</c:v>
                </c:pt>
                <c:pt idx="253">
                  <c:v>646</c:v>
                </c:pt>
                <c:pt idx="254">
                  <c:v>646</c:v>
                </c:pt>
                <c:pt idx="255">
                  <c:v>646</c:v>
                </c:pt>
                <c:pt idx="256">
                  <c:v>646</c:v>
                </c:pt>
                <c:pt idx="257">
                  <c:v>646</c:v>
                </c:pt>
                <c:pt idx="258">
                  <c:v>646</c:v>
                </c:pt>
                <c:pt idx="259">
                  <c:v>646</c:v>
                </c:pt>
                <c:pt idx="260">
                  <c:v>646</c:v>
                </c:pt>
                <c:pt idx="261">
                  <c:v>646</c:v>
                </c:pt>
                <c:pt idx="262">
                  <c:v>646</c:v>
                </c:pt>
                <c:pt idx="263">
                  <c:v>646</c:v>
                </c:pt>
                <c:pt idx="264">
                  <c:v>646</c:v>
                </c:pt>
                <c:pt idx="265">
                  <c:v>646</c:v>
                </c:pt>
                <c:pt idx="266">
                  <c:v>646</c:v>
                </c:pt>
                <c:pt idx="267">
                  <c:v>646</c:v>
                </c:pt>
                <c:pt idx="268">
                  <c:v>646</c:v>
                </c:pt>
                <c:pt idx="269">
                  <c:v>646</c:v>
                </c:pt>
                <c:pt idx="270">
                  <c:v>646</c:v>
                </c:pt>
                <c:pt idx="271">
                  <c:v>646</c:v>
                </c:pt>
                <c:pt idx="272">
                  <c:v>646</c:v>
                </c:pt>
                <c:pt idx="273">
                  <c:v>646</c:v>
                </c:pt>
                <c:pt idx="274">
                  <c:v>646</c:v>
                </c:pt>
                <c:pt idx="275">
                  <c:v>646</c:v>
                </c:pt>
                <c:pt idx="276">
                  <c:v>646</c:v>
                </c:pt>
                <c:pt idx="277">
                  <c:v>646</c:v>
                </c:pt>
                <c:pt idx="278">
                  <c:v>646</c:v>
                </c:pt>
                <c:pt idx="279">
                  <c:v>646</c:v>
                </c:pt>
                <c:pt idx="280">
                  <c:v>646</c:v>
                </c:pt>
                <c:pt idx="281">
                  <c:v>646</c:v>
                </c:pt>
                <c:pt idx="282">
                  <c:v>646</c:v>
                </c:pt>
                <c:pt idx="283">
                  <c:v>646</c:v>
                </c:pt>
                <c:pt idx="284">
                  <c:v>646</c:v>
                </c:pt>
                <c:pt idx="285">
                  <c:v>646</c:v>
                </c:pt>
                <c:pt idx="286">
                  <c:v>646</c:v>
                </c:pt>
                <c:pt idx="287">
                  <c:v>646</c:v>
                </c:pt>
                <c:pt idx="288">
                  <c:v>646</c:v>
                </c:pt>
                <c:pt idx="289">
                  <c:v>646</c:v>
                </c:pt>
                <c:pt idx="290">
                  <c:v>646</c:v>
                </c:pt>
                <c:pt idx="291">
                  <c:v>646</c:v>
                </c:pt>
                <c:pt idx="292">
                  <c:v>646</c:v>
                </c:pt>
                <c:pt idx="293">
                  <c:v>646</c:v>
                </c:pt>
                <c:pt idx="294">
                  <c:v>646</c:v>
                </c:pt>
                <c:pt idx="295">
                  <c:v>646</c:v>
                </c:pt>
                <c:pt idx="296">
                  <c:v>646</c:v>
                </c:pt>
                <c:pt idx="297">
                  <c:v>646</c:v>
                </c:pt>
                <c:pt idx="298">
                  <c:v>646</c:v>
                </c:pt>
                <c:pt idx="299">
                  <c:v>646</c:v>
                </c:pt>
                <c:pt idx="300">
                  <c:v>646</c:v>
                </c:pt>
                <c:pt idx="301">
                  <c:v>646</c:v>
                </c:pt>
                <c:pt idx="302">
                  <c:v>646</c:v>
                </c:pt>
                <c:pt idx="303">
                  <c:v>646</c:v>
                </c:pt>
                <c:pt idx="304">
                  <c:v>646</c:v>
                </c:pt>
                <c:pt idx="305">
                  <c:v>646</c:v>
                </c:pt>
                <c:pt idx="306">
                  <c:v>646</c:v>
                </c:pt>
                <c:pt idx="307">
                  <c:v>646</c:v>
                </c:pt>
                <c:pt idx="308">
                  <c:v>646</c:v>
                </c:pt>
                <c:pt idx="309">
                  <c:v>646</c:v>
                </c:pt>
                <c:pt idx="310">
                  <c:v>646</c:v>
                </c:pt>
                <c:pt idx="311">
                  <c:v>646</c:v>
                </c:pt>
                <c:pt idx="312">
                  <c:v>646</c:v>
                </c:pt>
                <c:pt idx="313">
                  <c:v>646</c:v>
                </c:pt>
                <c:pt idx="314">
                  <c:v>646</c:v>
                </c:pt>
                <c:pt idx="315">
                  <c:v>646</c:v>
                </c:pt>
                <c:pt idx="316">
                  <c:v>646</c:v>
                </c:pt>
                <c:pt idx="317">
                  <c:v>646</c:v>
                </c:pt>
                <c:pt idx="318">
                  <c:v>646</c:v>
                </c:pt>
                <c:pt idx="319">
                  <c:v>646</c:v>
                </c:pt>
                <c:pt idx="320">
                  <c:v>646</c:v>
                </c:pt>
                <c:pt idx="321">
                  <c:v>646</c:v>
                </c:pt>
                <c:pt idx="322">
                  <c:v>646</c:v>
                </c:pt>
                <c:pt idx="323">
                  <c:v>646</c:v>
                </c:pt>
                <c:pt idx="324">
                  <c:v>646</c:v>
                </c:pt>
                <c:pt idx="325">
                  <c:v>646</c:v>
                </c:pt>
                <c:pt idx="326">
                  <c:v>646</c:v>
                </c:pt>
                <c:pt idx="327">
                  <c:v>646</c:v>
                </c:pt>
                <c:pt idx="328">
                  <c:v>646</c:v>
                </c:pt>
                <c:pt idx="329">
                  <c:v>646</c:v>
                </c:pt>
                <c:pt idx="330">
                  <c:v>646</c:v>
                </c:pt>
                <c:pt idx="331">
                  <c:v>646</c:v>
                </c:pt>
                <c:pt idx="332">
                  <c:v>646</c:v>
                </c:pt>
                <c:pt idx="333">
                  <c:v>646</c:v>
                </c:pt>
                <c:pt idx="334">
                  <c:v>646</c:v>
                </c:pt>
                <c:pt idx="335">
                  <c:v>646</c:v>
                </c:pt>
                <c:pt idx="336">
                  <c:v>646</c:v>
                </c:pt>
                <c:pt idx="337">
                  <c:v>646</c:v>
                </c:pt>
                <c:pt idx="338">
                  <c:v>646</c:v>
                </c:pt>
                <c:pt idx="339">
                  <c:v>646</c:v>
                </c:pt>
                <c:pt idx="340">
                  <c:v>646</c:v>
                </c:pt>
                <c:pt idx="341">
                  <c:v>646</c:v>
                </c:pt>
                <c:pt idx="342">
                  <c:v>646</c:v>
                </c:pt>
                <c:pt idx="343">
                  <c:v>646</c:v>
                </c:pt>
                <c:pt idx="344">
                  <c:v>646</c:v>
                </c:pt>
                <c:pt idx="345">
                  <c:v>646</c:v>
                </c:pt>
                <c:pt idx="346">
                  <c:v>646</c:v>
                </c:pt>
                <c:pt idx="347">
                  <c:v>646</c:v>
                </c:pt>
                <c:pt idx="348">
                  <c:v>646</c:v>
                </c:pt>
                <c:pt idx="349">
                  <c:v>646</c:v>
                </c:pt>
                <c:pt idx="350">
                  <c:v>646</c:v>
                </c:pt>
                <c:pt idx="351">
                  <c:v>646</c:v>
                </c:pt>
                <c:pt idx="352">
                  <c:v>646</c:v>
                </c:pt>
                <c:pt idx="353">
                  <c:v>646</c:v>
                </c:pt>
                <c:pt idx="354">
                  <c:v>646</c:v>
                </c:pt>
                <c:pt idx="355">
                  <c:v>646</c:v>
                </c:pt>
                <c:pt idx="356">
                  <c:v>646</c:v>
                </c:pt>
                <c:pt idx="357">
                  <c:v>646</c:v>
                </c:pt>
                <c:pt idx="358">
                  <c:v>646</c:v>
                </c:pt>
                <c:pt idx="359">
                  <c:v>646</c:v>
                </c:pt>
                <c:pt idx="360">
                  <c:v>646</c:v>
                </c:pt>
                <c:pt idx="361">
                  <c:v>646</c:v>
                </c:pt>
                <c:pt idx="362">
                  <c:v>646</c:v>
                </c:pt>
                <c:pt idx="363">
                  <c:v>646</c:v>
                </c:pt>
                <c:pt idx="364">
                  <c:v>646</c:v>
                </c:pt>
              </c:numCache>
            </c:numRef>
          </c:val>
          <c:smooth val="0"/>
        </c:ser>
        <c:ser>
          <c:idx val="4"/>
          <c:order val="4"/>
          <c:tx>
            <c:strRef>
              <c:f>Data!$F$5</c:f>
              <c:strCache>
                <c:ptCount val="1"/>
                <c:pt idx="0">
                  <c:v>Level 4</c:v>
                </c:pt>
              </c:strCache>
            </c:strRef>
          </c:tx>
          <c:spPr>
            <a:ln>
              <a:solidFill>
                <a:schemeClr val="tx1">
                  <a:lumMod val="50000"/>
                  <a:lumOff val="50000"/>
                </a:schemeClr>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Data!$F$6:$F$370</c:f>
              <c:numCache>
                <c:formatCode>General</c:formatCode>
                <c:ptCount val="365"/>
                <c:pt idx="0">
                  <c:v>625</c:v>
                </c:pt>
                <c:pt idx="1">
                  <c:v>625</c:v>
                </c:pt>
                <c:pt idx="2">
                  <c:v>625</c:v>
                </c:pt>
                <c:pt idx="3">
                  <c:v>625</c:v>
                </c:pt>
                <c:pt idx="4">
                  <c:v>625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pt idx="21">
                  <c:v>625</c:v>
                </c:pt>
                <c:pt idx="22">
                  <c:v>625</c:v>
                </c:pt>
                <c:pt idx="23">
                  <c:v>625</c:v>
                </c:pt>
                <c:pt idx="24">
                  <c:v>625</c:v>
                </c:pt>
                <c:pt idx="25">
                  <c:v>625</c:v>
                </c:pt>
                <c:pt idx="26">
                  <c:v>625</c:v>
                </c:pt>
                <c:pt idx="27">
                  <c:v>625</c:v>
                </c:pt>
                <c:pt idx="28">
                  <c:v>625</c:v>
                </c:pt>
                <c:pt idx="29">
                  <c:v>625</c:v>
                </c:pt>
                <c:pt idx="30">
                  <c:v>625</c:v>
                </c:pt>
                <c:pt idx="31">
                  <c:v>625</c:v>
                </c:pt>
                <c:pt idx="32">
                  <c:v>625</c:v>
                </c:pt>
                <c:pt idx="33">
                  <c:v>625</c:v>
                </c:pt>
                <c:pt idx="34">
                  <c:v>625</c:v>
                </c:pt>
                <c:pt idx="35">
                  <c:v>625</c:v>
                </c:pt>
                <c:pt idx="36">
                  <c:v>625</c:v>
                </c:pt>
                <c:pt idx="37">
                  <c:v>625</c:v>
                </c:pt>
                <c:pt idx="38">
                  <c:v>625</c:v>
                </c:pt>
                <c:pt idx="39">
                  <c:v>625</c:v>
                </c:pt>
                <c:pt idx="40">
                  <c:v>625</c:v>
                </c:pt>
                <c:pt idx="41">
                  <c:v>625</c:v>
                </c:pt>
                <c:pt idx="42">
                  <c:v>625</c:v>
                </c:pt>
                <c:pt idx="43">
                  <c:v>625</c:v>
                </c:pt>
                <c:pt idx="44">
                  <c:v>625</c:v>
                </c:pt>
                <c:pt idx="45">
                  <c:v>625</c:v>
                </c:pt>
                <c:pt idx="46">
                  <c:v>625</c:v>
                </c:pt>
                <c:pt idx="47">
                  <c:v>625</c:v>
                </c:pt>
                <c:pt idx="48">
                  <c:v>625</c:v>
                </c:pt>
                <c:pt idx="49">
                  <c:v>625</c:v>
                </c:pt>
                <c:pt idx="50">
                  <c:v>625</c:v>
                </c:pt>
                <c:pt idx="51">
                  <c:v>625</c:v>
                </c:pt>
                <c:pt idx="52">
                  <c:v>625</c:v>
                </c:pt>
                <c:pt idx="53">
                  <c:v>625</c:v>
                </c:pt>
                <c:pt idx="54">
                  <c:v>625</c:v>
                </c:pt>
                <c:pt idx="55">
                  <c:v>625</c:v>
                </c:pt>
                <c:pt idx="56">
                  <c:v>625</c:v>
                </c:pt>
                <c:pt idx="57">
                  <c:v>625</c:v>
                </c:pt>
                <c:pt idx="58">
                  <c:v>625</c:v>
                </c:pt>
                <c:pt idx="59">
                  <c:v>625</c:v>
                </c:pt>
                <c:pt idx="60">
                  <c:v>625</c:v>
                </c:pt>
                <c:pt idx="61">
                  <c:v>625</c:v>
                </c:pt>
                <c:pt idx="62">
                  <c:v>625</c:v>
                </c:pt>
                <c:pt idx="63">
                  <c:v>625</c:v>
                </c:pt>
                <c:pt idx="64">
                  <c:v>625</c:v>
                </c:pt>
                <c:pt idx="65">
                  <c:v>625</c:v>
                </c:pt>
                <c:pt idx="66">
                  <c:v>625</c:v>
                </c:pt>
                <c:pt idx="67">
                  <c:v>625</c:v>
                </c:pt>
                <c:pt idx="68">
                  <c:v>625</c:v>
                </c:pt>
                <c:pt idx="69">
                  <c:v>625</c:v>
                </c:pt>
                <c:pt idx="70">
                  <c:v>625</c:v>
                </c:pt>
                <c:pt idx="71">
                  <c:v>625</c:v>
                </c:pt>
                <c:pt idx="72">
                  <c:v>625</c:v>
                </c:pt>
                <c:pt idx="73">
                  <c:v>625</c:v>
                </c:pt>
                <c:pt idx="74">
                  <c:v>625</c:v>
                </c:pt>
                <c:pt idx="75">
                  <c:v>625</c:v>
                </c:pt>
                <c:pt idx="76">
                  <c:v>625</c:v>
                </c:pt>
                <c:pt idx="77">
                  <c:v>625</c:v>
                </c:pt>
                <c:pt idx="78">
                  <c:v>625</c:v>
                </c:pt>
                <c:pt idx="79">
                  <c:v>625</c:v>
                </c:pt>
                <c:pt idx="80">
                  <c:v>625</c:v>
                </c:pt>
                <c:pt idx="81">
                  <c:v>625</c:v>
                </c:pt>
                <c:pt idx="82">
                  <c:v>625</c:v>
                </c:pt>
                <c:pt idx="83">
                  <c:v>625</c:v>
                </c:pt>
                <c:pt idx="84">
                  <c:v>625</c:v>
                </c:pt>
                <c:pt idx="85">
                  <c:v>625</c:v>
                </c:pt>
                <c:pt idx="86">
                  <c:v>625</c:v>
                </c:pt>
                <c:pt idx="87">
                  <c:v>625</c:v>
                </c:pt>
                <c:pt idx="88">
                  <c:v>625</c:v>
                </c:pt>
                <c:pt idx="89">
                  <c:v>625</c:v>
                </c:pt>
                <c:pt idx="90">
                  <c:v>625</c:v>
                </c:pt>
                <c:pt idx="91">
                  <c:v>625</c:v>
                </c:pt>
                <c:pt idx="92">
                  <c:v>625</c:v>
                </c:pt>
                <c:pt idx="93">
                  <c:v>625</c:v>
                </c:pt>
                <c:pt idx="94">
                  <c:v>625</c:v>
                </c:pt>
                <c:pt idx="95">
                  <c:v>625</c:v>
                </c:pt>
                <c:pt idx="96">
                  <c:v>625</c:v>
                </c:pt>
                <c:pt idx="97">
                  <c:v>625</c:v>
                </c:pt>
                <c:pt idx="98">
                  <c:v>625</c:v>
                </c:pt>
                <c:pt idx="99">
                  <c:v>625</c:v>
                </c:pt>
                <c:pt idx="100">
                  <c:v>625</c:v>
                </c:pt>
                <c:pt idx="101">
                  <c:v>625</c:v>
                </c:pt>
                <c:pt idx="102">
                  <c:v>625</c:v>
                </c:pt>
                <c:pt idx="103">
                  <c:v>625</c:v>
                </c:pt>
                <c:pt idx="104">
                  <c:v>625</c:v>
                </c:pt>
                <c:pt idx="105">
                  <c:v>625</c:v>
                </c:pt>
                <c:pt idx="106">
                  <c:v>625</c:v>
                </c:pt>
                <c:pt idx="107">
                  <c:v>625</c:v>
                </c:pt>
                <c:pt idx="108">
                  <c:v>625</c:v>
                </c:pt>
                <c:pt idx="109">
                  <c:v>625</c:v>
                </c:pt>
                <c:pt idx="110">
                  <c:v>625</c:v>
                </c:pt>
                <c:pt idx="111">
                  <c:v>625</c:v>
                </c:pt>
                <c:pt idx="112">
                  <c:v>625</c:v>
                </c:pt>
                <c:pt idx="113">
                  <c:v>625</c:v>
                </c:pt>
                <c:pt idx="114">
                  <c:v>625</c:v>
                </c:pt>
                <c:pt idx="115">
                  <c:v>625</c:v>
                </c:pt>
                <c:pt idx="116">
                  <c:v>625</c:v>
                </c:pt>
                <c:pt idx="117">
                  <c:v>625</c:v>
                </c:pt>
                <c:pt idx="118">
                  <c:v>625</c:v>
                </c:pt>
                <c:pt idx="119">
                  <c:v>625</c:v>
                </c:pt>
                <c:pt idx="120">
                  <c:v>625</c:v>
                </c:pt>
                <c:pt idx="121">
                  <c:v>625</c:v>
                </c:pt>
                <c:pt idx="122">
                  <c:v>625</c:v>
                </c:pt>
                <c:pt idx="123">
                  <c:v>625</c:v>
                </c:pt>
                <c:pt idx="124">
                  <c:v>625</c:v>
                </c:pt>
                <c:pt idx="125">
                  <c:v>625</c:v>
                </c:pt>
                <c:pt idx="126">
                  <c:v>625</c:v>
                </c:pt>
                <c:pt idx="127">
                  <c:v>625</c:v>
                </c:pt>
                <c:pt idx="128">
                  <c:v>625</c:v>
                </c:pt>
                <c:pt idx="129">
                  <c:v>625</c:v>
                </c:pt>
                <c:pt idx="130">
                  <c:v>625</c:v>
                </c:pt>
                <c:pt idx="131">
                  <c:v>625</c:v>
                </c:pt>
                <c:pt idx="132">
                  <c:v>625</c:v>
                </c:pt>
                <c:pt idx="133">
                  <c:v>625</c:v>
                </c:pt>
                <c:pt idx="134">
                  <c:v>625</c:v>
                </c:pt>
                <c:pt idx="135">
                  <c:v>625</c:v>
                </c:pt>
                <c:pt idx="136">
                  <c:v>625</c:v>
                </c:pt>
                <c:pt idx="137">
                  <c:v>625</c:v>
                </c:pt>
                <c:pt idx="138">
                  <c:v>625</c:v>
                </c:pt>
                <c:pt idx="139">
                  <c:v>625</c:v>
                </c:pt>
                <c:pt idx="140">
                  <c:v>625</c:v>
                </c:pt>
                <c:pt idx="141">
                  <c:v>625</c:v>
                </c:pt>
                <c:pt idx="142">
                  <c:v>625</c:v>
                </c:pt>
                <c:pt idx="143">
                  <c:v>625</c:v>
                </c:pt>
                <c:pt idx="144">
                  <c:v>625</c:v>
                </c:pt>
                <c:pt idx="145">
                  <c:v>625</c:v>
                </c:pt>
                <c:pt idx="146">
                  <c:v>625</c:v>
                </c:pt>
                <c:pt idx="147">
                  <c:v>625</c:v>
                </c:pt>
                <c:pt idx="148">
                  <c:v>625</c:v>
                </c:pt>
                <c:pt idx="149">
                  <c:v>625</c:v>
                </c:pt>
                <c:pt idx="150">
                  <c:v>625</c:v>
                </c:pt>
                <c:pt idx="151">
                  <c:v>625</c:v>
                </c:pt>
                <c:pt idx="152">
                  <c:v>625</c:v>
                </c:pt>
                <c:pt idx="153">
                  <c:v>625</c:v>
                </c:pt>
                <c:pt idx="154">
                  <c:v>625</c:v>
                </c:pt>
                <c:pt idx="155">
                  <c:v>625</c:v>
                </c:pt>
                <c:pt idx="156">
                  <c:v>625</c:v>
                </c:pt>
                <c:pt idx="157">
                  <c:v>625</c:v>
                </c:pt>
                <c:pt idx="158">
                  <c:v>625</c:v>
                </c:pt>
                <c:pt idx="159">
                  <c:v>625</c:v>
                </c:pt>
                <c:pt idx="160">
                  <c:v>625</c:v>
                </c:pt>
                <c:pt idx="161">
                  <c:v>625</c:v>
                </c:pt>
                <c:pt idx="162">
                  <c:v>625</c:v>
                </c:pt>
                <c:pt idx="163">
                  <c:v>625</c:v>
                </c:pt>
                <c:pt idx="164">
                  <c:v>625</c:v>
                </c:pt>
                <c:pt idx="165">
                  <c:v>625</c:v>
                </c:pt>
                <c:pt idx="166">
                  <c:v>625</c:v>
                </c:pt>
                <c:pt idx="167">
                  <c:v>625</c:v>
                </c:pt>
                <c:pt idx="168">
                  <c:v>625</c:v>
                </c:pt>
                <c:pt idx="169">
                  <c:v>625</c:v>
                </c:pt>
                <c:pt idx="170">
                  <c:v>625</c:v>
                </c:pt>
                <c:pt idx="171">
                  <c:v>625</c:v>
                </c:pt>
                <c:pt idx="172">
                  <c:v>625</c:v>
                </c:pt>
                <c:pt idx="173">
                  <c:v>625</c:v>
                </c:pt>
                <c:pt idx="174">
                  <c:v>625</c:v>
                </c:pt>
                <c:pt idx="175">
                  <c:v>625</c:v>
                </c:pt>
                <c:pt idx="176">
                  <c:v>625</c:v>
                </c:pt>
                <c:pt idx="177">
                  <c:v>625</c:v>
                </c:pt>
                <c:pt idx="178">
                  <c:v>625</c:v>
                </c:pt>
                <c:pt idx="179">
                  <c:v>625</c:v>
                </c:pt>
                <c:pt idx="180">
                  <c:v>625</c:v>
                </c:pt>
                <c:pt idx="181">
                  <c:v>625</c:v>
                </c:pt>
                <c:pt idx="182">
                  <c:v>625</c:v>
                </c:pt>
                <c:pt idx="183">
                  <c:v>625</c:v>
                </c:pt>
                <c:pt idx="184">
                  <c:v>625</c:v>
                </c:pt>
                <c:pt idx="185">
                  <c:v>625</c:v>
                </c:pt>
                <c:pt idx="186">
                  <c:v>625</c:v>
                </c:pt>
                <c:pt idx="187">
                  <c:v>625</c:v>
                </c:pt>
                <c:pt idx="188">
                  <c:v>625</c:v>
                </c:pt>
                <c:pt idx="189">
                  <c:v>625</c:v>
                </c:pt>
                <c:pt idx="190">
                  <c:v>625</c:v>
                </c:pt>
                <c:pt idx="191">
                  <c:v>625</c:v>
                </c:pt>
                <c:pt idx="192">
                  <c:v>625</c:v>
                </c:pt>
                <c:pt idx="193">
                  <c:v>625</c:v>
                </c:pt>
                <c:pt idx="194">
                  <c:v>625</c:v>
                </c:pt>
                <c:pt idx="195">
                  <c:v>625</c:v>
                </c:pt>
                <c:pt idx="196">
                  <c:v>625</c:v>
                </c:pt>
                <c:pt idx="197">
                  <c:v>625</c:v>
                </c:pt>
                <c:pt idx="198">
                  <c:v>625</c:v>
                </c:pt>
                <c:pt idx="199">
                  <c:v>625</c:v>
                </c:pt>
                <c:pt idx="200">
                  <c:v>625</c:v>
                </c:pt>
                <c:pt idx="201">
                  <c:v>625</c:v>
                </c:pt>
                <c:pt idx="202">
                  <c:v>625</c:v>
                </c:pt>
                <c:pt idx="203">
                  <c:v>625</c:v>
                </c:pt>
                <c:pt idx="204">
                  <c:v>625</c:v>
                </c:pt>
                <c:pt idx="205">
                  <c:v>625</c:v>
                </c:pt>
                <c:pt idx="206">
                  <c:v>625</c:v>
                </c:pt>
                <c:pt idx="207">
                  <c:v>625</c:v>
                </c:pt>
                <c:pt idx="208">
                  <c:v>625</c:v>
                </c:pt>
                <c:pt idx="209">
                  <c:v>625</c:v>
                </c:pt>
                <c:pt idx="210">
                  <c:v>625</c:v>
                </c:pt>
                <c:pt idx="211">
                  <c:v>625</c:v>
                </c:pt>
                <c:pt idx="212">
                  <c:v>625</c:v>
                </c:pt>
                <c:pt idx="213">
                  <c:v>625</c:v>
                </c:pt>
                <c:pt idx="214">
                  <c:v>625</c:v>
                </c:pt>
                <c:pt idx="215">
                  <c:v>625</c:v>
                </c:pt>
                <c:pt idx="216">
                  <c:v>625</c:v>
                </c:pt>
                <c:pt idx="217">
                  <c:v>625</c:v>
                </c:pt>
                <c:pt idx="218">
                  <c:v>625</c:v>
                </c:pt>
                <c:pt idx="219">
                  <c:v>625</c:v>
                </c:pt>
                <c:pt idx="220">
                  <c:v>625</c:v>
                </c:pt>
                <c:pt idx="221">
                  <c:v>625</c:v>
                </c:pt>
                <c:pt idx="222">
                  <c:v>625</c:v>
                </c:pt>
                <c:pt idx="223">
                  <c:v>625</c:v>
                </c:pt>
                <c:pt idx="224">
                  <c:v>625</c:v>
                </c:pt>
                <c:pt idx="225">
                  <c:v>625</c:v>
                </c:pt>
                <c:pt idx="226">
                  <c:v>625</c:v>
                </c:pt>
                <c:pt idx="227">
                  <c:v>625</c:v>
                </c:pt>
                <c:pt idx="228">
                  <c:v>625</c:v>
                </c:pt>
                <c:pt idx="229">
                  <c:v>625</c:v>
                </c:pt>
                <c:pt idx="230">
                  <c:v>625</c:v>
                </c:pt>
                <c:pt idx="231">
                  <c:v>625</c:v>
                </c:pt>
                <c:pt idx="232">
                  <c:v>625</c:v>
                </c:pt>
                <c:pt idx="233">
                  <c:v>625</c:v>
                </c:pt>
                <c:pt idx="234">
                  <c:v>625</c:v>
                </c:pt>
                <c:pt idx="235">
                  <c:v>625</c:v>
                </c:pt>
                <c:pt idx="236">
                  <c:v>625</c:v>
                </c:pt>
                <c:pt idx="237">
                  <c:v>625</c:v>
                </c:pt>
                <c:pt idx="238">
                  <c:v>625</c:v>
                </c:pt>
                <c:pt idx="239">
                  <c:v>625</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625</c:v>
                </c:pt>
                <c:pt idx="265">
                  <c:v>625</c:v>
                </c:pt>
                <c:pt idx="266">
                  <c:v>625</c:v>
                </c:pt>
                <c:pt idx="267">
                  <c:v>625</c:v>
                </c:pt>
                <c:pt idx="268">
                  <c:v>625</c:v>
                </c:pt>
                <c:pt idx="269">
                  <c:v>625</c:v>
                </c:pt>
                <c:pt idx="270">
                  <c:v>625</c:v>
                </c:pt>
                <c:pt idx="271">
                  <c:v>625</c:v>
                </c:pt>
                <c:pt idx="272">
                  <c:v>625</c:v>
                </c:pt>
                <c:pt idx="273">
                  <c:v>625</c:v>
                </c:pt>
                <c:pt idx="274">
                  <c:v>625</c:v>
                </c:pt>
                <c:pt idx="275">
                  <c:v>625</c:v>
                </c:pt>
                <c:pt idx="276">
                  <c:v>625</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625</c:v>
                </c:pt>
                <c:pt idx="292">
                  <c:v>625</c:v>
                </c:pt>
                <c:pt idx="293">
                  <c:v>625</c:v>
                </c:pt>
                <c:pt idx="294">
                  <c:v>625</c:v>
                </c:pt>
                <c:pt idx="295">
                  <c:v>625</c:v>
                </c:pt>
                <c:pt idx="296">
                  <c:v>625</c:v>
                </c:pt>
                <c:pt idx="297">
                  <c:v>625</c:v>
                </c:pt>
                <c:pt idx="298">
                  <c:v>625</c:v>
                </c:pt>
                <c:pt idx="299">
                  <c:v>625</c:v>
                </c:pt>
                <c:pt idx="300">
                  <c:v>625</c:v>
                </c:pt>
                <c:pt idx="301">
                  <c:v>625</c:v>
                </c:pt>
                <c:pt idx="302">
                  <c:v>625</c:v>
                </c:pt>
                <c:pt idx="303">
                  <c:v>625</c:v>
                </c:pt>
                <c:pt idx="304">
                  <c:v>625</c:v>
                </c:pt>
                <c:pt idx="305">
                  <c:v>625</c:v>
                </c:pt>
                <c:pt idx="306">
                  <c:v>625</c:v>
                </c:pt>
                <c:pt idx="307">
                  <c:v>625</c:v>
                </c:pt>
                <c:pt idx="308">
                  <c:v>625</c:v>
                </c:pt>
                <c:pt idx="309">
                  <c:v>625</c:v>
                </c:pt>
                <c:pt idx="310">
                  <c:v>625</c:v>
                </c:pt>
                <c:pt idx="311">
                  <c:v>625</c:v>
                </c:pt>
                <c:pt idx="312">
                  <c:v>625</c:v>
                </c:pt>
                <c:pt idx="313">
                  <c:v>625</c:v>
                </c:pt>
                <c:pt idx="314">
                  <c:v>625</c:v>
                </c:pt>
                <c:pt idx="315">
                  <c:v>625</c:v>
                </c:pt>
                <c:pt idx="316">
                  <c:v>625</c:v>
                </c:pt>
                <c:pt idx="317">
                  <c:v>625</c:v>
                </c:pt>
                <c:pt idx="318">
                  <c:v>625</c:v>
                </c:pt>
                <c:pt idx="319">
                  <c:v>625</c:v>
                </c:pt>
                <c:pt idx="320">
                  <c:v>625</c:v>
                </c:pt>
                <c:pt idx="321">
                  <c:v>625</c:v>
                </c:pt>
                <c:pt idx="322">
                  <c:v>625</c:v>
                </c:pt>
                <c:pt idx="323">
                  <c:v>625</c:v>
                </c:pt>
                <c:pt idx="324">
                  <c:v>625</c:v>
                </c:pt>
                <c:pt idx="325">
                  <c:v>625</c:v>
                </c:pt>
                <c:pt idx="326">
                  <c:v>625</c:v>
                </c:pt>
                <c:pt idx="327">
                  <c:v>625</c:v>
                </c:pt>
                <c:pt idx="328">
                  <c:v>625</c:v>
                </c:pt>
                <c:pt idx="329">
                  <c:v>625</c:v>
                </c:pt>
                <c:pt idx="330">
                  <c:v>625</c:v>
                </c:pt>
                <c:pt idx="331">
                  <c:v>625</c:v>
                </c:pt>
                <c:pt idx="332">
                  <c:v>625</c:v>
                </c:pt>
                <c:pt idx="333">
                  <c:v>625</c:v>
                </c:pt>
                <c:pt idx="334">
                  <c:v>625</c:v>
                </c:pt>
                <c:pt idx="335">
                  <c:v>625</c:v>
                </c:pt>
                <c:pt idx="336">
                  <c:v>625</c:v>
                </c:pt>
                <c:pt idx="337">
                  <c:v>625</c:v>
                </c:pt>
                <c:pt idx="338">
                  <c:v>625</c:v>
                </c:pt>
                <c:pt idx="339">
                  <c:v>625</c:v>
                </c:pt>
                <c:pt idx="340">
                  <c:v>625</c:v>
                </c:pt>
                <c:pt idx="341">
                  <c:v>625</c:v>
                </c:pt>
                <c:pt idx="342">
                  <c:v>625</c:v>
                </c:pt>
                <c:pt idx="343">
                  <c:v>625</c:v>
                </c:pt>
                <c:pt idx="344">
                  <c:v>625</c:v>
                </c:pt>
                <c:pt idx="345">
                  <c:v>625</c:v>
                </c:pt>
                <c:pt idx="346">
                  <c:v>625</c:v>
                </c:pt>
                <c:pt idx="347">
                  <c:v>625</c:v>
                </c:pt>
                <c:pt idx="348">
                  <c:v>625</c:v>
                </c:pt>
                <c:pt idx="349">
                  <c:v>625</c:v>
                </c:pt>
                <c:pt idx="350">
                  <c:v>625</c:v>
                </c:pt>
                <c:pt idx="351">
                  <c:v>625</c:v>
                </c:pt>
                <c:pt idx="352">
                  <c:v>625</c:v>
                </c:pt>
                <c:pt idx="353">
                  <c:v>625</c:v>
                </c:pt>
                <c:pt idx="354">
                  <c:v>625</c:v>
                </c:pt>
                <c:pt idx="355">
                  <c:v>625</c:v>
                </c:pt>
                <c:pt idx="356">
                  <c:v>625</c:v>
                </c:pt>
                <c:pt idx="357">
                  <c:v>625</c:v>
                </c:pt>
                <c:pt idx="358">
                  <c:v>625</c:v>
                </c:pt>
                <c:pt idx="359">
                  <c:v>625</c:v>
                </c:pt>
                <c:pt idx="360">
                  <c:v>625</c:v>
                </c:pt>
                <c:pt idx="361">
                  <c:v>625</c:v>
                </c:pt>
                <c:pt idx="362">
                  <c:v>625</c:v>
                </c:pt>
                <c:pt idx="363">
                  <c:v>625</c:v>
                </c:pt>
                <c:pt idx="364">
                  <c:v>625</c:v>
                </c:pt>
              </c:numCache>
            </c:numRef>
          </c:val>
          <c:smooth val="0"/>
        </c:ser>
        <c:ser>
          <c:idx val="5"/>
          <c:order val="5"/>
          <c:tx>
            <c:strRef>
              <c:f>Data!$G$5</c:f>
              <c:strCache>
                <c:ptCount val="1"/>
                <c:pt idx="0">
                  <c:v>Y2007</c:v>
                </c:pt>
              </c:strCache>
            </c:strRef>
          </c:tx>
          <c:spPr>
            <a:ln w="63500">
              <a:solidFill>
                <a:srgbClr val="FFC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Data!$G$6:$G$370</c:f>
              <c:numCache>
                <c:formatCode>0</c:formatCode>
                <c:ptCount val="365"/>
                <c:pt idx="0">
                  <c:v>653.54999999999995</c:v>
                </c:pt>
                <c:pt idx="1">
                  <c:v>653.85</c:v>
                </c:pt>
                <c:pt idx="2">
                  <c:v>653.91999999999996</c:v>
                </c:pt>
                <c:pt idx="3">
                  <c:v>653.95000000000005</c:v>
                </c:pt>
                <c:pt idx="4">
                  <c:v>654.03</c:v>
                </c:pt>
                <c:pt idx="5">
                  <c:v>654.28</c:v>
                </c:pt>
                <c:pt idx="6">
                  <c:v>654.5</c:v>
                </c:pt>
                <c:pt idx="7">
                  <c:v>655.17999999999995</c:v>
                </c:pt>
                <c:pt idx="8">
                  <c:v>655.30999999999995</c:v>
                </c:pt>
                <c:pt idx="9">
                  <c:v>655.32000000000005</c:v>
                </c:pt>
                <c:pt idx="10">
                  <c:v>655.29</c:v>
                </c:pt>
                <c:pt idx="11">
                  <c:v>655.36</c:v>
                </c:pt>
                <c:pt idx="12">
                  <c:v>655.48</c:v>
                </c:pt>
                <c:pt idx="13">
                  <c:v>655.62</c:v>
                </c:pt>
                <c:pt idx="14">
                  <c:v>655.71</c:v>
                </c:pt>
                <c:pt idx="15">
                  <c:v>655.78</c:v>
                </c:pt>
                <c:pt idx="16">
                  <c:v>655.75</c:v>
                </c:pt>
                <c:pt idx="17">
                  <c:v>655.74</c:v>
                </c:pt>
                <c:pt idx="18">
                  <c:v>655.73</c:v>
                </c:pt>
                <c:pt idx="19">
                  <c:v>655.75</c:v>
                </c:pt>
                <c:pt idx="20">
                  <c:v>655.84</c:v>
                </c:pt>
                <c:pt idx="21">
                  <c:v>656.06</c:v>
                </c:pt>
                <c:pt idx="22">
                  <c:v>656.08</c:v>
                </c:pt>
                <c:pt idx="23">
                  <c:v>656.12</c:v>
                </c:pt>
                <c:pt idx="24">
                  <c:v>656.11</c:v>
                </c:pt>
                <c:pt idx="25">
                  <c:v>656</c:v>
                </c:pt>
                <c:pt idx="26">
                  <c:v>656</c:v>
                </c:pt>
                <c:pt idx="27">
                  <c:v>656.1</c:v>
                </c:pt>
                <c:pt idx="28">
                  <c:v>656.14</c:v>
                </c:pt>
                <c:pt idx="29">
                  <c:v>656.09</c:v>
                </c:pt>
                <c:pt idx="30">
                  <c:v>656.08</c:v>
                </c:pt>
                <c:pt idx="31">
                  <c:v>656.06</c:v>
                </c:pt>
                <c:pt idx="32">
                  <c:v>656.1</c:v>
                </c:pt>
                <c:pt idx="33">
                  <c:v>656.14</c:v>
                </c:pt>
                <c:pt idx="34">
                  <c:v>656.19</c:v>
                </c:pt>
                <c:pt idx="35">
                  <c:v>656.13</c:v>
                </c:pt>
                <c:pt idx="36">
                  <c:v>656</c:v>
                </c:pt>
                <c:pt idx="37">
                  <c:v>655.84</c:v>
                </c:pt>
                <c:pt idx="38">
                  <c:v>655.82</c:v>
                </c:pt>
                <c:pt idx="39">
                  <c:v>655.81</c:v>
                </c:pt>
                <c:pt idx="40">
                  <c:v>655.85</c:v>
                </c:pt>
                <c:pt idx="41">
                  <c:v>655.92</c:v>
                </c:pt>
                <c:pt idx="42">
                  <c:v>655.86</c:v>
                </c:pt>
                <c:pt idx="43">
                  <c:v>655.84</c:v>
                </c:pt>
                <c:pt idx="44">
                  <c:v>655.97</c:v>
                </c:pt>
                <c:pt idx="45">
                  <c:v>655.93</c:v>
                </c:pt>
                <c:pt idx="46">
                  <c:v>655.79</c:v>
                </c:pt>
                <c:pt idx="47">
                  <c:v>655.87</c:v>
                </c:pt>
                <c:pt idx="48">
                  <c:v>655.97</c:v>
                </c:pt>
                <c:pt idx="49">
                  <c:v>655.9</c:v>
                </c:pt>
                <c:pt idx="50">
                  <c:v>655.82</c:v>
                </c:pt>
                <c:pt idx="51">
                  <c:v>655.78</c:v>
                </c:pt>
                <c:pt idx="52">
                  <c:v>655.87</c:v>
                </c:pt>
                <c:pt idx="53">
                  <c:v>655.85</c:v>
                </c:pt>
                <c:pt idx="54">
                  <c:v>655.92</c:v>
                </c:pt>
                <c:pt idx="55">
                  <c:v>656.01</c:v>
                </c:pt>
                <c:pt idx="56">
                  <c:v>656.11</c:v>
                </c:pt>
                <c:pt idx="57">
                  <c:v>656.06</c:v>
                </c:pt>
                <c:pt idx="58">
                  <c:v>655.98</c:v>
                </c:pt>
                <c:pt idx="59">
                  <c:v>655.96</c:v>
                </c:pt>
                <c:pt idx="60">
                  <c:v>656.98</c:v>
                </c:pt>
                <c:pt idx="61">
                  <c:v>657.39</c:v>
                </c:pt>
                <c:pt idx="62">
                  <c:v>657.58</c:v>
                </c:pt>
                <c:pt idx="63">
                  <c:v>657.58</c:v>
                </c:pt>
                <c:pt idx="64">
                  <c:v>657.57</c:v>
                </c:pt>
                <c:pt idx="65">
                  <c:v>657.64</c:v>
                </c:pt>
                <c:pt idx="66">
                  <c:v>657.71</c:v>
                </c:pt>
                <c:pt idx="67">
                  <c:v>657.79</c:v>
                </c:pt>
                <c:pt idx="68">
                  <c:v>657.96</c:v>
                </c:pt>
                <c:pt idx="69">
                  <c:v>658.04</c:v>
                </c:pt>
                <c:pt idx="70">
                  <c:v>658.12</c:v>
                </c:pt>
                <c:pt idx="71">
                  <c:v>658.17</c:v>
                </c:pt>
                <c:pt idx="72">
                  <c:v>658.19</c:v>
                </c:pt>
                <c:pt idx="73">
                  <c:v>658.22</c:v>
                </c:pt>
                <c:pt idx="74">
                  <c:v>658.33</c:v>
                </c:pt>
                <c:pt idx="75">
                  <c:v>658.47</c:v>
                </c:pt>
                <c:pt idx="76">
                  <c:v>658.53</c:v>
                </c:pt>
                <c:pt idx="77">
                  <c:v>658.54</c:v>
                </c:pt>
                <c:pt idx="78">
                  <c:v>658.53</c:v>
                </c:pt>
                <c:pt idx="79">
                  <c:v>658.53</c:v>
                </c:pt>
                <c:pt idx="80">
                  <c:v>658.56</c:v>
                </c:pt>
                <c:pt idx="81">
                  <c:v>658.62</c:v>
                </c:pt>
                <c:pt idx="82">
                  <c:v>658.68</c:v>
                </c:pt>
                <c:pt idx="83">
                  <c:v>658.77</c:v>
                </c:pt>
                <c:pt idx="84">
                  <c:v>658.78</c:v>
                </c:pt>
                <c:pt idx="85">
                  <c:v>658.67</c:v>
                </c:pt>
                <c:pt idx="86">
                  <c:v>658.51</c:v>
                </c:pt>
                <c:pt idx="87">
                  <c:v>658.32</c:v>
                </c:pt>
                <c:pt idx="88">
                  <c:v>658.14</c:v>
                </c:pt>
                <c:pt idx="89">
                  <c:v>658.1</c:v>
                </c:pt>
                <c:pt idx="90">
                  <c:v>658.16</c:v>
                </c:pt>
                <c:pt idx="91">
                  <c:v>658.19</c:v>
                </c:pt>
                <c:pt idx="92">
                  <c:v>658.16</c:v>
                </c:pt>
                <c:pt idx="93">
                  <c:v>658.18</c:v>
                </c:pt>
                <c:pt idx="94">
                  <c:v>658.15</c:v>
                </c:pt>
                <c:pt idx="95">
                  <c:v>658.13</c:v>
                </c:pt>
                <c:pt idx="96">
                  <c:v>658.15</c:v>
                </c:pt>
                <c:pt idx="97">
                  <c:v>658.16</c:v>
                </c:pt>
                <c:pt idx="98">
                  <c:v>658.11</c:v>
                </c:pt>
                <c:pt idx="99">
                  <c:v>658.03</c:v>
                </c:pt>
                <c:pt idx="100">
                  <c:v>658.01</c:v>
                </c:pt>
                <c:pt idx="101">
                  <c:v>657.98</c:v>
                </c:pt>
                <c:pt idx="102">
                  <c:v>657.97</c:v>
                </c:pt>
                <c:pt idx="103">
                  <c:v>658.03</c:v>
                </c:pt>
                <c:pt idx="104">
                  <c:v>658.19</c:v>
                </c:pt>
                <c:pt idx="105">
                  <c:v>658.22</c:v>
                </c:pt>
                <c:pt idx="106">
                  <c:v>658.21</c:v>
                </c:pt>
                <c:pt idx="107">
                  <c:v>658.19</c:v>
                </c:pt>
                <c:pt idx="108">
                  <c:v>658.13</c:v>
                </c:pt>
                <c:pt idx="109">
                  <c:v>658.12</c:v>
                </c:pt>
                <c:pt idx="110">
                  <c:v>658.19</c:v>
                </c:pt>
                <c:pt idx="111">
                  <c:v>658.29</c:v>
                </c:pt>
                <c:pt idx="112">
                  <c:v>658.32</c:v>
                </c:pt>
                <c:pt idx="113">
                  <c:v>658.26</c:v>
                </c:pt>
                <c:pt idx="114">
                  <c:v>658.19</c:v>
                </c:pt>
                <c:pt idx="115">
                  <c:v>658.12</c:v>
                </c:pt>
                <c:pt idx="116">
                  <c:v>658.09</c:v>
                </c:pt>
                <c:pt idx="117">
                  <c:v>658.11</c:v>
                </c:pt>
                <c:pt idx="118">
                  <c:v>658.16</c:v>
                </c:pt>
                <c:pt idx="119">
                  <c:v>658.17</c:v>
                </c:pt>
                <c:pt idx="120">
                  <c:v>658.11</c:v>
                </c:pt>
                <c:pt idx="121">
                  <c:v>658.06</c:v>
                </c:pt>
                <c:pt idx="122">
                  <c:v>658</c:v>
                </c:pt>
                <c:pt idx="123">
                  <c:v>657.97</c:v>
                </c:pt>
                <c:pt idx="124">
                  <c:v>658.12</c:v>
                </c:pt>
                <c:pt idx="125">
                  <c:v>658.28</c:v>
                </c:pt>
                <c:pt idx="126">
                  <c:v>658.3</c:v>
                </c:pt>
                <c:pt idx="127">
                  <c:v>658.24</c:v>
                </c:pt>
                <c:pt idx="128">
                  <c:v>658.15</c:v>
                </c:pt>
                <c:pt idx="129">
                  <c:v>657.99</c:v>
                </c:pt>
                <c:pt idx="130">
                  <c:v>657.91</c:v>
                </c:pt>
                <c:pt idx="131">
                  <c:v>657.92</c:v>
                </c:pt>
                <c:pt idx="132">
                  <c:v>657.96</c:v>
                </c:pt>
                <c:pt idx="133">
                  <c:v>657.99</c:v>
                </c:pt>
                <c:pt idx="134">
                  <c:v>657.96</c:v>
                </c:pt>
                <c:pt idx="135">
                  <c:v>657.85</c:v>
                </c:pt>
                <c:pt idx="136">
                  <c:v>657.77</c:v>
                </c:pt>
                <c:pt idx="137">
                  <c:v>657.73</c:v>
                </c:pt>
                <c:pt idx="138">
                  <c:v>657.72</c:v>
                </c:pt>
                <c:pt idx="139">
                  <c:v>657.76</c:v>
                </c:pt>
                <c:pt idx="140">
                  <c:v>657.75</c:v>
                </c:pt>
                <c:pt idx="141">
                  <c:v>657.57</c:v>
                </c:pt>
                <c:pt idx="142">
                  <c:v>657.36</c:v>
                </c:pt>
                <c:pt idx="143">
                  <c:v>657.18</c:v>
                </c:pt>
                <c:pt idx="144">
                  <c:v>657.05</c:v>
                </c:pt>
                <c:pt idx="145">
                  <c:v>657</c:v>
                </c:pt>
                <c:pt idx="146">
                  <c:v>657.03</c:v>
                </c:pt>
                <c:pt idx="147">
                  <c:v>657.06</c:v>
                </c:pt>
                <c:pt idx="148">
                  <c:v>657.2</c:v>
                </c:pt>
                <c:pt idx="149">
                  <c:v>657.27</c:v>
                </c:pt>
                <c:pt idx="150">
                  <c:v>657.3</c:v>
                </c:pt>
                <c:pt idx="151">
                  <c:v>657.24</c:v>
                </c:pt>
                <c:pt idx="152">
                  <c:v>657.26</c:v>
                </c:pt>
                <c:pt idx="153">
                  <c:v>657.31</c:v>
                </c:pt>
                <c:pt idx="154">
                  <c:v>657.32</c:v>
                </c:pt>
                <c:pt idx="155">
                  <c:v>657.32</c:v>
                </c:pt>
                <c:pt idx="156">
                  <c:v>657.24</c:v>
                </c:pt>
                <c:pt idx="157">
                  <c:v>656.98</c:v>
                </c:pt>
                <c:pt idx="158">
                  <c:v>656.79</c:v>
                </c:pt>
                <c:pt idx="159">
                  <c:v>656.88</c:v>
                </c:pt>
                <c:pt idx="160">
                  <c:v>657.1</c:v>
                </c:pt>
                <c:pt idx="161">
                  <c:v>657.09</c:v>
                </c:pt>
                <c:pt idx="162">
                  <c:v>657.08</c:v>
                </c:pt>
                <c:pt idx="163">
                  <c:v>656.95</c:v>
                </c:pt>
                <c:pt idx="164">
                  <c:v>656.76</c:v>
                </c:pt>
                <c:pt idx="165">
                  <c:v>656.57</c:v>
                </c:pt>
                <c:pt idx="166">
                  <c:v>656.5</c:v>
                </c:pt>
                <c:pt idx="167">
                  <c:v>656.56</c:v>
                </c:pt>
                <c:pt idx="168">
                  <c:v>656.52</c:v>
                </c:pt>
                <c:pt idx="169">
                  <c:v>656.36</c:v>
                </c:pt>
                <c:pt idx="170">
                  <c:v>656.28</c:v>
                </c:pt>
                <c:pt idx="171">
                  <c:v>656.23</c:v>
                </c:pt>
                <c:pt idx="172">
                  <c:v>656.15</c:v>
                </c:pt>
                <c:pt idx="173">
                  <c:v>656.1</c:v>
                </c:pt>
                <c:pt idx="174">
                  <c:v>656.12</c:v>
                </c:pt>
                <c:pt idx="175">
                  <c:v>656.2</c:v>
                </c:pt>
                <c:pt idx="176">
                  <c:v>656.33</c:v>
                </c:pt>
                <c:pt idx="177">
                  <c:v>656.28</c:v>
                </c:pt>
                <c:pt idx="178">
                  <c:v>656.32</c:v>
                </c:pt>
                <c:pt idx="179">
                  <c:v>656.39</c:v>
                </c:pt>
                <c:pt idx="180">
                  <c:v>656.47</c:v>
                </c:pt>
                <c:pt idx="181">
                  <c:v>656.51</c:v>
                </c:pt>
                <c:pt idx="182">
                  <c:v>656.53</c:v>
                </c:pt>
                <c:pt idx="183">
                  <c:v>656.38</c:v>
                </c:pt>
                <c:pt idx="184">
                  <c:v>656.24</c:v>
                </c:pt>
                <c:pt idx="185">
                  <c:v>656.01</c:v>
                </c:pt>
                <c:pt idx="186">
                  <c:v>655.64</c:v>
                </c:pt>
                <c:pt idx="187">
                  <c:v>655.52</c:v>
                </c:pt>
                <c:pt idx="188">
                  <c:v>655.54</c:v>
                </c:pt>
                <c:pt idx="189">
                  <c:v>655.64</c:v>
                </c:pt>
                <c:pt idx="190">
                  <c:v>655.73</c:v>
                </c:pt>
                <c:pt idx="191">
                  <c:v>655.7</c:v>
                </c:pt>
                <c:pt idx="192">
                  <c:v>655.63</c:v>
                </c:pt>
                <c:pt idx="193">
                  <c:v>655.57</c:v>
                </c:pt>
                <c:pt idx="194">
                  <c:v>655.55</c:v>
                </c:pt>
                <c:pt idx="195">
                  <c:v>655.6</c:v>
                </c:pt>
                <c:pt idx="196">
                  <c:v>655.73</c:v>
                </c:pt>
                <c:pt idx="197">
                  <c:v>655.81</c:v>
                </c:pt>
                <c:pt idx="198">
                  <c:v>655.81</c:v>
                </c:pt>
                <c:pt idx="199">
                  <c:v>655.77</c:v>
                </c:pt>
                <c:pt idx="200">
                  <c:v>655.69</c:v>
                </c:pt>
                <c:pt idx="201">
                  <c:v>655.59</c:v>
                </c:pt>
                <c:pt idx="202">
                  <c:v>655.62</c:v>
                </c:pt>
                <c:pt idx="203">
                  <c:v>655.61</c:v>
                </c:pt>
                <c:pt idx="204">
                  <c:v>655.52</c:v>
                </c:pt>
                <c:pt idx="205">
                  <c:v>655.37</c:v>
                </c:pt>
                <c:pt idx="206">
                  <c:v>655.22</c:v>
                </c:pt>
                <c:pt idx="207">
                  <c:v>655.09</c:v>
                </c:pt>
                <c:pt idx="208">
                  <c:v>655</c:v>
                </c:pt>
                <c:pt idx="209">
                  <c:v>655.04</c:v>
                </c:pt>
                <c:pt idx="210">
                  <c:v>655.04</c:v>
                </c:pt>
                <c:pt idx="211">
                  <c:v>654.96</c:v>
                </c:pt>
                <c:pt idx="212">
                  <c:v>654.86</c:v>
                </c:pt>
                <c:pt idx="213">
                  <c:v>654.80999999999995</c:v>
                </c:pt>
                <c:pt idx="214">
                  <c:v>654.78</c:v>
                </c:pt>
                <c:pt idx="215">
                  <c:v>654.86</c:v>
                </c:pt>
                <c:pt idx="216">
                  <c:v>654.88</c:v>
                </c:pt>
                <c:pt idx="217">
                  <c:v>654.91</c:v>
                </c:pt>
                <c:pt idx="218">
                  <c:v>654.9</c:v>
                </c:pt>
                <c:pt idx="219">
                  <c:v>654.84</c:v>
                </c:pt>
                <c:pt idx="220">
                  <c:v>654.70000000000005</c:v>
                </c:pt>
                <c:pt idx="221">
                  <c:v>654.48</c:v>
                </c:pt>
                <c:pt idx="222">
                  <c:v>654.35</c:v>
                </c:pt>
                <c:pt idx="223">
                  <c:v>654.36</c:v>
                </c:pt>
                <c:pt idx="224">
                  <c:v>654.30999999999995</c:v>
                </c:pt>
                <c:pt idx="225">
                  <c:v>654.15</c:v>
                </c:pt>
                <c:pt idx="226">
                  <c:v>654</c:v>
                </c:pt>
                <c:pt idx="227">
                  <c:v>653.82000000000005</c:v>
                </c:pt>
                <c:pt idx="228">
                  <c:v>653.65</c:v>
                </c:pt>
                <c:pt idx="229">
                  <c:v>653.53</c:v>
                </c:pt>
                <c:pt idx="230">
                  <c:v>653.47</c:v>
                </c:pt>
                <c:pt idx="231">
                  <c:v>653.42999999999995</c:v>
                </c:pt>
                <c:pt idx="232">
                  <c:v>653.32000000000005</c:v>
                </c:pt>
                <c:pt idx="233">
                  <c:v>653.20000000000005</c:v>
                </c:pt>
                <c:pt idx="234">
                  <c:v>653.11</c:v>
                </c:pt>
                <c:pt idx="235">
                  <c:v>653.05999999999995</c:v>
                </c:pt>
                <c:pt idx="236">
                  <c:v>653.04999999999995</c:v>
                </c:pt>
                <c:pt idx="237">
                  <c:v>653.11</c:v>
                </c:pt>
                <c:pt idx="238">
                  <c:v>653.09</c:v>
                </c:pt>
                <c:pt idx="239">
                  <c:v>653.03</c:v>
                </c:pt>
                <c:pt idx="240">
                  <c:v>652.99</c:v>
                </c:pt>
                <c:pt idx="241">
                  <c:v>653.04</c:v>
                </c:pt>
                <c:pt idx="242">
                  <c:v>653.19000000000005</c:v>
                </c:pt>
                <c:pt idx="243">
                  <c:v>653.29999999999995</c:v>
                </c:pt>
                <c:pt idx="244">
                  <c:v>653.37</c:v>
                </c:pt>
                <c:pt idx="245">
                  <c:v>653.42999999999995</c:v>
                </c:pt>
                <c:pt idx="246">
                  <c:v>653.4</c:v>
                </c:pt>
                <c:pt idx="247">
                  <c:v>653.33000000000004</c:v>
                </c:pt>
                <c:pt idx="248">
                  <c:v>653.23</c:v>
                </c:pt>
                <c:pt idx="249">
                  <c:v>653.1</c:v>
                </c:pt>
                <c:pt idx="250">
                  <c:v>653.03</c:v>
                </c:pt>
                <c:pt idx="251">
                  <c:v>653.04</c:v>
                </c:pt>
                <c:pt idx="252">
                  <c:v>652.96</c:v>
                </c:pt>
                <c:pt idx="253">
                  <c:v>652.74</c:v>
                </c:pt>
                <c:pt idx="254">
                  <c:v>652.49</c:v>
                </c:pt>
                <c:pt idx="255">
                  <c:v>652.35</c:v>
                </c:pt>
                <c:pt idx="256">
                  <c:v>652.39</c:v>
                </c:pt>
                <c:pt idx="257">
                  <c:v>652.6</c:v>
                </c:pt>
                <c:pt idx="258">
                  <c:v>652.61</c:v>
                </c:pt>
                <c:pt idx="259">
                  <c:v>652.6</c:v>
                </c:pt>
                <c:pt idx="260">
                  <c:v>652.59</c:v>
                </c:pt>
                <c:pt idx="261">
                  <c:v>652.53</c:v>
                </c:pt>
                <c:pt idx="262">
                  <c:v>652.45000000000005</c:v>
                </c:pt>
                <c:pt idx="263">
                  <c:v>652.37</c:v>
                </c:pt>
                <c:pt idx="264">
                  <c:v>652.30999999999995</c:v>
                </c:pt>
                <c:pt idx="265">
                  <c:v>652.34</c:v>
                </c:pt>
                <c:pt idx="266">
                  <c:v>652.33000000000004</c:v>
                </c:pt>
                <c:pt idx="267">
                  <c:v>652.32000000000005</c:v>
                </c:pt>
                <c:pt idx="268">
                  <c:v>652.21</c:v>
                </c:pt>
                <c:pt idx="269">
                  <c:v>652.15</c:v>
                </c:pt>
                <c:pt idx="270">
                  <c:v>652.11</c:v>
                </c:pt>
                <c:pt idx="271">
                  <c:v>652.07000000000005</c:v>
                </c:pt>
                <c:pt idx="272">
                  <c:v>652.07000000000005</c:v>
                </c:pt>
                <c:pt idx="273">
                  <c:v>652.02</c:v>
                </c:pt>
                <c:pt idx="274">
                  <c:v>651.85</c:v>
                </c:pt>
                <c:pt idx="275">
                  <c:v>651.63</c:v>
                </c:pt>
                <c:pt idx="276">
                  <c:v>651.45000000000005</c:v>
                </c:pt>
                <c:pt idx="277">
                  <c:v>651.34</c:v>
                </c:pt>
                <c:pt idx="278">
                  <c:v>651.25</c:v>
                </c:pt>
                <c:pt idx="279">
                  <c:v>651.27</c:v>
                </c:pt>
                <c:pt idx="280">
                  <c:v>651.16999999999996</c:v>
                </c:pt>
                <c:pt idx="281">
                  <c:v>650.88</c:v>
                </c:pt>
                <c:pt idx="282">
                  <c:v>650.67999999999995</c:v>
                </c:pt>
                <c:pt idx="283">
                  <c:v>650.58000000000004</c:v>
                </c:pt>
                <c:pt idx="284">
                  <c:v>650.54999999999995</c:v>
                </c:pt>
                <c:pt idx="285">
                  <c:v>650.54999999999995</c:v>
                </c:pt>
                <c:pt idx="286">
                  <c:v>650.54999999999995</c:v>
                </c:pt>
                <c:pt idx="287">
                  <c:v>650.51</c:v>
                </c:pt>
                <c:pt idx="288">
                  <c:v>650.38</c:v>
                </c:pt>
                <c:pt idx="289">
                  <c:v>650.24</c:v>
                </c:pt>
                <c:pt idx="290">
                  <c:v>650.13</c:v>
                </c:pt>
                <c:pt idx="291">
                  <c:v>650.04999999999995</c:v>
                </c:pt>
                <c:pt idx="292">
                  <c:v>650.04</c:v>
                </c:pt>
                <c:pt idx="293">
                  <c:v>650.05999999999995</c:v>
                </c:pt>
                <c:pt idx="294">
                  <c:v>650.03</c:v>
                </c:pt>
                <c:pt idx="295">
                  <c:v>649.91999999999996</c:v>
                </c:pt>
                <c:pt idx="296">
                  <c:v>649.92999999999995</c:v>
                </c:pt>
                <c:pt idx="297">
                  <c:v>649.91</c:v>
                </c:pt>
                <c:pt idx="298">
                  <c:v>649.88</c:v>
                </c:pt>
                <c:pt idx="299">
                  <c:v>649.88</c:v>
                </c:pt>
                <c:pt idx="300">
                  <c:v>649.88</c:v>
                </c:pt>
                <c:pt idx="301">
                  <c:v>649.80999999999995</c:v>
                </c:pt>
                <c:pt idx="302">
                  <c:v>649.61</c:v>
                </c:pt>
                <c:pt idx="303">
                  <c:v>649.41999999999996</c:v>
                </c:pt>
                <c:pt idx="304">
                  <c:v>649.27</c:v>
                </c:pt>
                <c:pt idx="305">
                  <c:v>649.13</c:v>
                </c:pt>
                <c:pt idx="306">
                  <c:v>649.08000000000004</c:v>
                </c:pt>
                <c:pt idx="307">
                  <c:v>649.07000000000005</c:v>
                </c:pt>
                <c:pt idx="308">
                  <c:v>648.99</c:v>
                </c:pt>
                <c:pt idx="309">
                  <c:v>648.91</c:v>
                </c:pt>
                <c:pt idx="310">
                  <c:v>648.79999999999995</c:v>
                </c:pt>
                <c:pt idx="311">
                  <c:v>648.72</c:v>
                </c:pt>
                <c:pt idx="312">
                  <c:v>648.61</c:v>
                </c:pt>
                <c:pt idx="313">
                  <c:v>648.57000000000005</c:v>
                </c:pt>
                <c:pt idx="314">
                  <c:v>648.57000000000005</c:v>
                </c:pt>
                <c:pt idx="315">
                  <c:v>648.54</c:v>
                </c:pt>
                <c:pt idx="316">
                  <c:v>648.49</c:v>
                </c:pt>
                <c:pt idx="317">
                  <c:v>648.42999999999995</c:v>
                </c:pt>
                <c:pt idx="318">
                  <c:v>648.44000000000005</c:v>
                </c:pt>
                <c:pt idx="319">
                  <c:v>648.20000000000005</c:v>
                </c:pt>
                <c:pt idx="320">
                  <c:v>648.03</c:v>
                </c:pt>
                <c:pt idx="321">
                  <c:v>648.03</c:v>
                </c:pt>
                <c:pt idx="322">
                  <c:v>647.95000000000005</c:v>
                </c:pt>
                <c:pt idx="323">
                  <c:v>647.83000000000004</c:v>
                </c:pt>
                <c:pt idx="324">
                  <c:v>647.67999999999995</c:v>
                </c:pt>
                <c:pt idx="325">
                  <c:v>647.65</c:v>
                </c:pt>
                <c:pt idx="326">
                  <c:v>647.67999999999995</c:v>
                </c:pt>
                <c:pt idx="327">
                  <c:v>647.71</c:v>
                </c:pt>
                <c:pt idx="328">
                  <c:v>647.75</c:v>
                </c:pt>
                <c:pt idx="329">
                  <c:v>647.79</c:v>
                </c:pt>
                <c:pt idx="330">
                  <c:v>647.79</c:v>
                </c:pt>
                <c:pt idx="331">
                  <c:v>647.74</c:v>
                </c:pt>
                <c:pt idx="332">
                  <c:v>647.66999999999996</c:v>
                </c:pt>
                <c:pt idx="333">
                  <c:v>647.62</c:v>
                </c:pt>
                <c:pt idx="334">
                  <c:v>647.63</c:v>
                </c:pt>
                <c:pt idx="335">
                  <c:v>647.65</c:v>
                </c:pt>
                <c:pt idx="336">
                  <c:v>647.66</c:v>
                </c:pt>
                <c:pt idx="337">
                  <c:v>647.46</c:v>
                </c:pt>
                <c:pt idx="338">
                  <c:v>647.27</c:v>
                </c:pt>
                <c:pt idx="339">
                  <c:v>647.11</c:v>
                </c:pt>
                <c:pt idx="340">
                  <c:v>647.02</c:v>
                </c:pt>
                <c:pt idx="341">
                  <c:v>647.03</c:v>
                </c:pt>
                <c:pt idx="342">
                  <c:v>647.05999999999995</c:v>
                </c:pt>
                <c:pt idx="343">
                  <c:v>647.08000000000004</c:v>
                </c:pt>
                <c:pt idx="344">
                  <c:v>647.04</c:v>
                </c:pt>
                <c:pt idx="345">
                  <c:v>646.92999999999995</c:v>
                </c:pt>
                <c:pt idx="346">
                  <c:v>646.87</c:v>
                </c:pt>
                <c:pt idx="347">
                  <c:v>646.85</c:v>
                </c:pt>
                <c:pt idx="348">
                  <c:v>646.88</c:v>
                </c:pt>
                <c:pt idx="349">
                  <c:v>647.01</c:v>
                </c:pt>
                <c:pt idx="350">
                  <c:v>646.9</c:v>
                </c:pt>
                <c:pt idx="351">
                  <c:v>646.72</c:v>
                </c:pt>
                <c:pt idx="352">
                  <c:v>646.65</c:v>
                </c:pt>
                <c:pt idx="353">
                  <c:v>646.64</c:v>
                </c:pt>
                <c:pt idx="354">
                  <c:v>646.72</c:v>
                </c:pt>
                <c:pt idx="355">
                  <c:v>646.77</c:v>
                </c:pt>
                <c:pt idx="356">
                  <c:v>646.89</c:v>
                </c:pt>
                <c:pt idx="357">
                  <c:v>647.01</c:v>
                </c:pt>
                <c:pt idx="358">
                  <c:v>647.1</c:v>
                </c:pt>
                <c:pt idx="359">
                  <c:v>647.11</c:v>
                </c:pt>
                <c:pt idx="360">
                  <c:v>647.04</c:v>
                </c:pt>
                <c:pt idx="361">
                  <c:v>647.16999999999996</c:v>
                </c:pt>
                <c:pt idx="362">
                  <c:v>647.35</c:v>
                </c:pt>
                <c:pt idx="363">
                  <c:v>647.61</c:v>
                </c:pt>
                <c:pt idx="364">
                  <c:v>647.89</c:v>
                </c:pt>
              </c:numCache>
            </c:numRef>
          </c:val>
          <c:smooth val="0"/>
        </c:ser>
        <c:ser>
          <c:idx val="6"/>
          <c:order val="6"/>
          <c:tx>
            <c:strRef>
              <c:f>Data!$H$5</c:f>
              <c:strCache>
                <c:ptCount val="1"/>
                <c:pt idx="0">
                  <c:v>Y2011</c:v>
                </c:pt>
              </c:strCache>
            </c:strRef>
          </c:tx>
          <c:spPr>
            <a:ln w="63500">
              <a:solidFill>
                <a:schemeClr val="tx1"/>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Data!$H$6:$H$370</c:f>
              <c:numCache>
                <c:formatCode>0</c:formatCode>
                <c:ptCount val="365"/>
                <c:pt idx="0">
                  <c:v>654.12</c:v>
                </c:pt>
                <c:pt idx="1">
                  <c:v>654.25</c:v>
                </c:pt>
                <c:pt idx="2">
                  <c:v>654.27</c:v>
                </c:pt>
                <c:pt idx="3">
                  <c:v>654.25</c:v>
                </c:pt>
                <c:pt idx="4">
                  <c:v>654.21</c:v>
                </c:pt>
                <c:pt idx="5">
                  <c:v>654.15</c:v>
                </c:pt>
                <c:pt idx="6">
                  <c:v>654.07000000000005</c:v>
                </c:pt>
                <c:pt idx="7">
                  <c:v>654.14</c:v>
                </c:pt>
                <c:pt idx="8">
                  <c:v>654.23</c:v>
                </c:pt>
                <c:pt idx="9">
                  <c:v>654.29999999999995</c:v>
                </c:pt>
                <c:pt idx="10">
                  <c:v>654.30999999999995</c:v>
                </c:pt>
                <c:pt idx="11">
                  <c:v>654.32000000000005</c:v>
                </c:pt>
                <c:pt idx="12">
                  <c:v>654.29999999999995</c:v>
                </c:pt>
                <c:pt idx="13">
                  <c:v>654.45000000000005</c:v>
                </c:pt>
                <c:pt idx="14">
                  <c:v>654.53</c:v>
                </c:pt>
                <c:pt idx="15">
                  <c:v>654.57000000000005</c:v>
                </c:pt>
                <c:pt idx="16">
                  <c:v>654.58000000000004</c:v>
                </c:pt>
                <c:pt idx="17">
                  <c:v>654.54</c:v>
                </c:pt>
                <c:pt idx="18">
                  <c:v>654.48</c:v>
                </c:pt>
                <c:pt idx="19">
                  <c:v>654.41</c:v>
                </c:pt>
                <c:pt idx="20">
                  <c:v>654.38</c:v>
                </c:pt>
                <c:pt idx="21">
                  <c:v>654.39</c:v>
                </c:pt>
                <c:pt idx="22">
                  <c:v>654.42999999999995</c:v>
                </c:pt>
                <c:pt idx="23">
                  <c:v>654.41</c:v>
                </c:pt>
                <c:pt idx="24">
                  <c:v>654.37</c:v>
                </c:pt>
                <c:pt idx="25">
                  <c:v>654.39</c:v>
                </c:pt>
                <c:pt idx="26">
                  <c:v>654.39</c:v>
                </c:pt>
                <c:pt idx="27">
                  <c:v>654.41999999999996</c:v>
                </c:pt>
                <c:pt idx="28">
                  <c:v>654.46</c:v>
                </c:pt>
                <c:pt idx="29">
                  <c:v>654.52</c:v>
                </c:pt>
                <c:pt idx="30">
                  <c:v>654.55999999999995</c:v>
                </c:pt>
                <c:pt idx="31">
                  <c:v>654.57000000000005</c:v>
                </c:pt>
                <c:pt idx="32">
                  <c:v>654.78</c:v>
                </c:pt>
                <c:pt idx="33">
                  <c:v>654.88</c:v>
                </c:pt>
                <c:pt idx="34">
                  <c:v>654.95000000000005</c:v>
                </c:pt>
                <c:pt idx="35">
                  <c:v>655.26</c:v>
                </c:pt>
                <c:pt idx="36">
                  <c:v>655.5</c:v>
                </c:pt>
                <c:pt idx="37">
                  <c:v>655.63</c:v>
                </c:pt>
                <c:pt idx="38">
                  <c:v>655.68</c:v>
                </c:pt>
                <c:pt idx="39">
                  <c:v>655.65</c:v>
                </c:pt>
                <c:pt idx="40">
                  <c:v>655.57</c:v>
                </c:pt>
                <c:pt idx="41">
                  <c:v>655.48</c:v>
                </c:pt>
                <c:pt idx="42">
                  <c:v>655.47</c:v>
                </c:pt>
                <c:pt idx="43">
                  <c:v>655.5</c:v>
                </c:pt>
                <c:pt idx="44">
                  <c:v>655.55</c:v>
                </c:pt>
                <c:pt idx="45">
                  <c:v>655.56</c:v>
                </c:pt>
                <c:pt idx="46">
                  <c:v>655.58</c:v>
                </c:pt>
                <c:pt idx="47">
                  <c:v>655.61</c:v>
                </c:pt>
                <c:pt idx="48">
                  <c:v>655.67</c:v>
                </c:pt>
                <c:pt idx="49">
                  <c:v>655.73</c:v>
                </c:pt>
                <c:pt idx="50">
                  <c:v>655.81</c:v>
                </c:pt>
                <c:pt idx="51">
                  <c:v>655.85</c:v>
                </c:pt>
                <c:pt idx="52">
                  <c:v>655.86</c:v>
                </c:pt>
                <c:pt idx="53">
                  <c:v>655.85</c:v>
                </c:pt>
                <c:pt idx="54">
                  <c:v>655.87</c:v>
                </c:pt>
                <c:pt idx="55">
                  <c:v>655.88</c:v>
                </c:pt>
                <c:pt idx="56">
                  <c:v>655.92</c:v>
                </c:pt>
                <c:pt idx="57">
                  <c:v>655.96</c:v>
                </c:pt>
                <c:pt idx="58">
                  <c:v>655.99</c:v>
                </c:pt>
                <c:pt idx="59">
                  <c:v>656.12</c:v>
                </c:pt>
                <c:pt idx="60">
                  <c:v>656.08</c:v>
                </c:pt>
                <c:pt idx="61">
                  <c:v>656.02</c:v>
                </c:pt>
                <c:pt idx="62">
                  <c:v>655.98</c:v>
                </c:pt>
                <c:pt idx="63">
                  <c:v>656.01</c:v>
                </c:pt>
                <c:pt idx="64">
                  <c:v>656.44</c:v>
                </c:pt>
                <c:pt idx="65">
                  <c:v>656.94</c:v>
                </c:pt>
                <c:pt idx="66">
                  <c:v>657.14</c:v>
                </c:pt>
                <c:pt idx="67">
                  <c:v>657.3</c:v>
                </c:pt>
                <c:pt idx="68">
                  <c:v>657.75</c:v>
                </c:pt>
                <c:pt idx="69">
                  <c:v>657.97</c:v>
                </c:pt>
                <c:pt idx="70">
                  <c:v>658.21</c:v>
                </c:pt>
                <c:pt idx="71">
                  <c:v>658.36</c:v>
                </c:pt>
                <c:pt idx="72">
                  <c:v>658.41</c:v>
                </c:pt>
                <c:pt idx="73">
                  <c:v>658.47</c:v>
                </c:pt>
                <c:pt idx="74">
                  <c:v>658.57</c:v>
                </c:pt>
                <c:pt idx="75">
                  <c:v>658.62</c:v>
                </c:pt>
                <c:pt idx="76">
                  <c:v>658.63</c:v>
                </c:pt>
                <c:pt idx="77">
                  <c:v>658.73</c:v>
                </c:pt>
                <c:pt idx="78">
                  <c:v>658.84</c:v>
                </c:pt>
                <c:pt idx="79">
                  <c:v>658.89</c:v>
                </c:pt>
                <c:pt idx="80">
                  <c:v>658.9</c:v>
                </c:pt>
                <c:pt idx="81">
                  <c:v>658.91</c:v>
                </c:pt>
                <c:pt idx="82">
                  <c:v>658.94</c:v>
                </c:pt>
                <c:pt idx="83">
                  <c:v>658.89</c:v>
                </c:pt>
                <c:pt idx="84">
                  <c:v>659.01</c:v>
                </c:pt>
                <c:pt idx="85">
                  <c:v>659.29</c:v>
                </c:pt>
                <c:pt idx="86">
                  <c:v>659.49</c:v>
                </c:pt>
                <c:pt idx="87">
                  <c:v>659.61</c:v>
                </c:pt>
                <c:pt idx="88">
                  <c:v>659.82</c:v>
                </c:pt>
                <c:pt idx="89">
                  <c:v>659.94</c:v>
                </c:pt>
                <c:pt idx="90">
                  <c:v>660.06</c:v>
                </c:pt>
                <c:pt idx="91">
                  <c:v>660.15</c:v>
                </c:pt>
                <c:pt idx="92">
                  <c:v>660.29</c:v>
                </c:pt>
                <c:pt idx="93">
                  <c:v>660.34</c:v>
                </c:pt>
                <c:pt idx="94">
                  <c:v>660.44</c:v>
                </c:pt>
                <c:pt idx="95">
                  <c:v>660.28</c:v>
                </c:pt>
                <c:pt idx="96">
                  <c:v>660.14</c:v>
                </c:pt>
                <c:pt idx="97">
                  <c:v>660.01</c:v>
                </c:pt>
                <c:pt idx="98">
                  <c:v>660</c:v>
                </c:pt>
                <c:pt idx="99">
                  <c:v>660.05</c:v>
                </c:pt>
                <c:pt idx="100">
                  <c:v>660.09</c:v>
                </c:pt>
                <c:pt idx="101">
                  <c:v>660.21</c:v>
                </c:pt>
                <c:pt idx="102">
                  <c:v>660.22</c:v>
                </c:pt>
                <c:pt idx="103">
                  <c:v>660.26</c:v>
                </c:pt>
                <c:pt idx="104">
                  <c:v>660.3</c:v>
                </c:pt>
                <c:pt idx="105">
                  <c:v>660.56</c:v>
                </c:pt>
                <c:pt idx="106">
                  <c:v>660.73</c:v>
                </c:pt>
                <c:pt idx="107">
                  <c:v>660.79</c:v>
                </c:pt>
                <c:pt idx="108">
                  <c:v>660.8</c:v>
                </c:pt>
                <c:pt idx="109">
                  <c:v>660.85</c:v>
                </c:pt>
                <c:pt idx="110">
                  <c:v>660.83</c:v>
                </c:pt>
                <c:pt idx="111">
                  <c:v>660.81</c:v>
                </c:pt>
                <c:pt idx="112">
                  <c:v>660.79</c:v>
                </c:pt>
                <c:pt idx="113">
                  <c:v>660.8</c:v>
                </c:pt>
                <c:pt idx="114">
                  <c:v>660.84</c:v>
                </c:pt>
                <c:pt idx="115">
                  <c:v>660.88</c:v>
                </c:pt>
                <c:pt idx="116">
                  <c:v>660.82</c:v>
                </c:pt>
                <c:pt idx="117">
                  <c:v>660.9</c:v>
                </c:pt>
                <c:pt idx="118">
                  <c:v>660.84</c:v>
                </c:pt>
                <c:pt idx="119">
                  <c:v>660.82</c:v>
                </c:pt>
                <c:pt idx="120">
                  <c:v>660.9</c:v>
                </c:pt>
                <c:pt idx="121">
                  <c:v>660.89</c:v>
                </c:pt>
                <c:pt idx="122">
                  <c:v>660.81</c:v>
                </c:pt>
                <c:pt idx="123">
                  <c:v>660.78</c:v>
                </c:pt>
                <c:pt idx="124">
                  <c:v>660.69</c:v>
                </c:pt>
                <c:pt idx="125">
                  <c:v>660.67</c:v>
                </c:pt>
                <c:pt idx="126">
                  <c:v>660.72</c:v>
                </c:pt>
                <c:pt idx="127">
                  <c:v>660.82</c:v>
                </c:pt>
                <c:pt idx="128">
                  <c:v>660.85</c:v>
                </c:pt>
                <c:pt idx="129">
                  <c:v>660.83</c:v>
                </c:pt>
                <c:pt idx="130">
                  <c:v>660.88</c:v>
                </c:pt>
                <c:pt idx="131">
                  <c:v>660.87</c:v>
                </c:pt>
                <c:pt idx="132">
                  <c:v>660.99</c:v>
                </c:pt>
                <c:pt idx="133">
                  <c:v>661.05</c:v>
                </c:pt>
                <c:pt idx="134">
                  <c:v>661.11</c:v>
                </c:pt>
                <c:pt idx="135">
                  <c:v>661.13</c:v>
                </c:pt>
                <c:pt idx="136">
                  <c:v>661.05</c:v>
                </c:pt>
                <c:pt idx="137">
                  <c:v>661</c:v>
                </c:pt>
                <c:pt idx="138">
                  <c:v>660.92</c:v>
                </c:pt>
                <c:pt idx="139">
                  <c:v>660.81</c:v>
                </c:pt>
                <c:pt idx="140">
                  <c:v>660.82</c:v>
                </c:pt>
                <c:pt idx="141">
                  <c:v>660.88</c:v>
                </c:pt>
                <c:pt idx="142">
                  <c:v>660.88</c:v>
                </c:pt>
                <c:pt idx="143">
                  <c:v>660.84</c:v>
                </c:pt>
                <c:pt idx="144">
                  <c:v>660.78</c:v>
                </c:pt>
                <c:pt idx="145">
                  <c:v>660.65</c:v>
                </c:pt>
                <c:pt idx="146">
                  <c:v>660.67</c:v>
                </c:pt>
                <c:pt idx="147">
                  <c:v>660.74</c:v>
                </c:pt>
                <c:pt idx="148">
                  <c:v>660.8</c:v>
                </c:pt>
                <c:pt idx="149">
                  <c:v>660.78</c:v>
                </c:pt>
                <c:pt idx="150">
                  <c:v>660.68</c:v>
                </c:pt>
                <c:pt idx="151">
                  <c:v>660.54</c:v>
                </c:pt>
                <c:pt idx="152">
                  <c:v>660.34</c:v>
                </c:pt>
                <c:pt idx="153">
                  <c:v>660.17</c:v>
                </c:pt>
                <c:pt idx="154">
                  <c:v>660.07</c:v>
                </c:pt>
                <c:pt idx="155">
                  <c:v>660.11</c:v>
                </c:pt>
                <c:pt idx="156">
                  <c:v>660.09</c:v>
                </c:pt>
                <c:pt idx="157">
                  <c:v>659.95</c:v>
                </c:pt>
                <c:pt idx="158">
                  <c:v>659.82</c:v>
                </c:pt>
                <c:pt idx="159">
                  <c:v>659.67</c:v>
                </c:pt>
                <c:pt idx="160">
                  <c:v>659.54</c:v>
                </c:pt>
                <c:pt idx="161">
                  <c:v>659.51</c:v>
                </c:pt>
                <c:pt idx="162">
                  <c:v>659.6</c:v>
                </c:pt>
                <c:pt idx="163">
                  <c:v>659.55</c:v>
                </c:pt>
                <c:pt idx="164">
                  <c:v>659.35</c:v>
                </c:pt>
                <c:pt idx="165">
                  <c:v>658.95</c:v>
                </c:pt>
                <c:pt idx="166">
                  <c:v>659</c:v>
                </c:pt>
                <c:pt idx="167">
                  <c:v>658.84</c:v>
                </c:pt>
                <c:pt idx="168">
                  <c:v>658.74</c:v>
                </c:pt>
                <c:pt idx="169">
                  <c:v>658.82</c:v>
                </c:pt>
                <c:pt idx="170">
                  <c:v>658.77</c:v>
                </c:pt>
                <c:pt idx="171">
                  <c:v>658.54</c:v>
                </c:pt>
                <c:pt idx="172">
                  <c:v>658.34</c:v>
                </c:pt>
                <c:pt idx="173">
                  <c:v>658.25</c:v>
                </c:pt>
                <c:pt idx="174">
                  <c:v>658.18</c:v>
                </c:pt>
                <c:pt idx="175">
                  <c:v>658.14</c:v>
                </c:pt>
                <c:pt idx="176">
                  <c:v>658.21</c:v>
                </c:pt>
                <c:pt idx="177">
                  <c:v>658.19</c:v>
                </c:pt>
                <c:pt idx="178">
                  <c:v>658.09</c:v>
                </c:pt>
                <c:pt idx="179">
                  <c:v>657.99</c:v>
                </c:pt>
                <c:pt idx="180">
                  <c:v>657.89</c:v>
                </c:pt>
                <c:pt idx="181">
                  <c:v>657.8</c:v>
                </c:pt>
                <c:pt idx="182">
                  <c:v>657.75</c:v>
                </c:pt>
                <c:pt idx="183">
                  <c:v>657.77</c:v>
                </c:pt>
                <c:pt idx="184">
                  <c:v>657.75</c:v>
                </c:pt>
                <c:pt idx="185">
                  <c:v>657.66</c:v>
                </c:pt>
                <c:pt idx="186">
                  <c:v>657.55</c:v>
                </c:pt>
                <c:pt idx="187">
                  <c:v>657.45</c:v>
                </c:pt>
                <c:pt idx="188">
                  <c:v>657.35</c:v>
                </c:pt>
                <c:pt idx="189">
                  <c:v>657.32</c:v>
                </c:pt>
                <c:pt idx="190">
                  <c:v>657.38</c:v>
                </c:pt>
                <c:pt idx="191">
                  <c:v>657.32</c:v>
                </c:pt>
                <c:pt idx="192">
                  <c:v>657.09</c:v>
                </c:pt>
                <c:pt idx="193">
                  <c:v>656.81</c:v>
                </c:pt>
                <c:pt idx="194">
                  <c:v>656.65</c:v>
                </c:pt>
                <c:pt idx="195">
                  <c:v>656.57</c:v>
                </c:pt>
                <c:pt idx="196">
                  <c:v>656.45</c:v>
                </c:pt>
                <c:pt idx="197">
                  <c:v>656.47</c:v>
                </c:pt>
                <c:pt idx="198">
                  <c:v>656.48</c:v>
                </c:pt>
                <c:pt idx="199">
                  <c:v>656.47</c:v>
                </c:pt>
                <c:pt idx="200">
                  <c:v>656.41</c:v>
                </c:pt>
                <c:pt idx="201">
                  <c:v>656.37</c:v>
                </c:pt>
                <c:pt idx="202">
                  <c:v>656.35</c:v>
                </c:pt>
                <c:pt idx="203">
                  <c:v>656.36</c:v>
                </c:pt>
                <c:pt idx="204">
                  <c:v>656.37</c:v>
                </c:pt>
                <c:pt idx="205">
                  <c:v>656.34</c:v>
                </c:pt>
                <c:pt idx="206">
                  <c:v>656.23</c:v>
                </c:pt>
                <c:pt idx="207">
                  <c:v>656.13</c:v>
                </c:pt>
                <c:pt idx="208">
                  <c:v>655.98</c:v>
                </c:pt>
                <c:pt idx="209">
                  <c:v>655.98</c:v>
                </c:pt>
                <c:pt idx="210">
                  <c:v>656.06</c:v>
                </c:pt>
                <c:pt idx="211">
                  <c:v>656.07</c:v>
                </c:pt>
                <c:pt idx="212">
                  <c:v>656.03</c:v>
                </c:pt>
                <c:pt idx="213">
                  <c:v>655.92</c:v>
                </c:pt>
                <c:pt idx="214">
                  <c:v>655.81</c:v>
                </c:pt>
                <c:pt idx="215">
                  <c:v>655.67</c:v>
                </c:pt>
                <c:pt idx="216">
                  <c:v>655.64</c:v>
                </c:pt>
                <c:pt idx="217">
                  <c:v>655.62</c:v>
                </c:pt>
                <c:pt idx="218">
                  <c:v>655.63</c:v>
                </c:pt>
                <c:pt idx="219">
                  <c:v>655.62</c:v>
                </c:pt>
                <c:pt idx="220">
                  <c:v>655.57</c:v>
                </c:pt>
                <c:pt idx="221">
                  <c:v>655.5</c:v>
                </c:pt>
                <c:pt idx="222">
                  <c:v>655.5</c:v>
                </c:pt>
                <c:pt idx="223">
                  <c:v>655.52</c:v>
                </c:pt>
                <c:pt idx="224">
                  <c:v>655.53</c:v>
                </c:pt>
                <c:pt idx="225">
                  <c:v>655.55</c:v>
                </c:pt>
                <c:pt idx="226">
                  <c:v>655.53</c:v>
                </c:pt>
                <c:pt idx="227">
                  <c:v>655.42</c:v>
                </c:pt>
                <c:pt idx="228">
                  <c:v>655.25</c:v>
                </c:pt>
                <c:pt idx="229">
                  <c:v>655.05999999999995</c:v>
                </c:pt>
                <c:pt idx="230">
                  <c:v>654.91999999999996</c:v>
                </c:pt>
                <c:pt idx="231">
                  <c:v>654.89</c:v>
                </c:pt>
                <c:pt idx="232">
                  <c:v>654.91999999999996</c:v>
                </c:pt>
                <c:pt idx="233">
                  <c:v>654.96</c:v>
                </c:pt>
                <c:pt idx="234">
                  <c:v>654.89</c:v>
                </c:pt>
                <c:pt idx="235">
                  <c:v>654.78</c:v>
                </c:pt>
                <c:pt idx="236">
                  <c:v>654.66999999999996</c:v>
                </c:pt>
                <c:pt idx="237">
                  <c:v>654.58000000000004</c:v>
                </c:pt>
                <c:pt idx="238">
                  <c:v>654.54</c:v>
                </c:pt>
                <c:pt idx="239">
                  <c:v>654.54</c:v>
                </c:pt>
                <c:pt idx="240">
                  <c:v>654.48</c:v>
                </c:pt>
                <c:pt idx="241">
                  <c:v>654.29</c:v>
                </c:pt>
                <c:pt idx="242">
                  <c:v>654.07000000000005</c:v>
                </c:pt>
                <c:pt idx="243">
                  <c:v>653.88</c:v>
                </c:pt>
                <c:pt idx="244">
                  <c:v>653.78</c:v>
                </c:pt>
                <c:pt idx="245">
                  <c:v>653.74</c:v>
                </c:pt>
                <c:pt idx="246">
                  <c:v>653.67999999999995</c:v>
                </c:pt>
                <c:pt idx="247">
                  <c:v>653.70000000000005</c:v>
                </c:pt>
                <c:pt idx="248">
                  <c:v>653.72</c:v>
                </c:pt>
                <c:pt idx="249">
                  <c:v>653.65</c:v>
                </c:pt>
                <c:pt idx="250">
                  <c:v>653.61</c:v>
                </c:pt>
                <c:pt idx="251">
                  <c:v>653.61</c:v>
                </c:pt>
                <c:pt idx="252">
                  <c:v>653.71</c:v>
                </c:pt>
                <c:pt idx="253">
                  <c:v>653.72</c:v>
                </c:pt>
                <c:pt idx="254">
                  <c:v>653.75</c:v>
                </c:pt>
                <c:pt idx="255">
                  <c:v>653.72</c:v>
                </c:pt>
                <c:pt idx="256">
                  <c:v>653.59</c:v>
                </c:pt>
                <c:pt idx="257">
                  <c:v>653.45000000000005</c:v>
                </c:pt>
                <c:pt idx="258">
                  <c:v>653.32000000000005</c:v>
                </c:pt>
                <c:pt idx="259">
                  <c:v>653.27</c:v>
                </c:pt>
                <c:pt idx="260">
                  <c:v>653.26</c:v>
                </c:pt>
                <c:pt idx="261">
                  <c:v>653.24</c:v>
                </c:pt>
                <c:pt idx="262">
                  <c:v>653.14</c:v>
                </c:pt>
                <c:pt idx="263">
                  <c:v>653.02</c:v>
                </c:pt>
                <c:pt idx="264">
                  <c:v>653.02</c:v>
                </c:pt>
                <c:pt idx="265">
                  <c:v>653.03</c:v>
                </c:pt>
                <c:pt idx="266">
                  <c:v>653.04999999999995</c:v>
                </c:pt>
                <c:pt idx="267">
                  <c:v>653.09</c:v>
                </c:pt>
                <c:pt idx="268">
                  <c:v>653.11</c:v>
                </c:pt>
                <c:pt idx="269">
                  <c:v>653.11</c:v>
                </c:pt>
                <c:pt idx="270">
                  <c:v>652.97</c:v>
                </c:pt>
                <c:pt idx="271">
                  <c:v>652.96</c:v>
                </c:pt>
                <c:pt idx="272">
                  <c:v>652.91999999999996</c:v>
                </c:pt>
                <c:pt idx="273">
                  <c:v>652.78</c:v>
                </c:pt>
                <c:pt idx="274">
                  <c:v>652.77</c:v>
                </c:pt>
                <c:pt idx="275">
                  <c:v>652.72</c:v>
                </c:pt>
                <c:pt idx="276">
                  <c:v>652.65</c:v>
                </c:pt>
                <c:pt idx="277">
                  <c:v>652.55999999999995</c:v>
                </c:pt>
                <c:pt idx="278">
                  <c:v>652.46</c:v>
                </c:pt>
                <c:pt idx="279">
                  <c:v>652.38</c:v>
                </c:pt>
                <c:pt idx="280">
                  <c:v>652.32000000000005</c:v>
                </c:pt>
                <c:pt idx="281">
                  <c:v>652.33000000000004</c:v>
                </c:pt>
                <c:pt idx="282">
                  <c:v>652.29999999999995</c:v>
                </c:pt>
                <c:pt idx="283">
                  <c:v>652.16999999999996</c:v>
                </c:pt>
                <c:pt idx="284">
                  <c:v>652.1</c:v>
                </c:pt>
                <c:pt idx="285">
                  <c:v>651.95000000000005</c:v>
                </c:pt>
                <c:pt idx="286">
                  <c:v>651.91</c:v>
                </c:pt>
                <c:pt idx="287">
                  <c:v>651.82000000000005</c:v>
                </c:pt>
                <c:pt idx="288">
                  <c:v>651.83000000000004</c:v>
                </c:pt>
                <c:pt idx="289">
                  <c:v>651.80999999999995</c:v>
                </c:pt>
                <c:pt idx="290">
                  <c:v>651.74</c:v>
                </c:pt>
                <c:pt idx="291">
                  <c:v>651.72</c:v>
                </c:pt>
                <c:pt idx="294">
                  <c:v>651.66999999999996</c:v>
                </c:pt>
                <c:pt idx="295">
                  <c:v>651.67999999999995</c:v>
                </c:pt>
                <c:pt idx="296">
                  <c:v>651.66</c:v>
                </c:pt>
                <c:pt idx="297">
                  <c:v>651.6</c:v>
                </c:pt>
                <c:pt idx="298">
                  <c:v>651.57000000000005</c:v>
                </c:pt>
                <c:pt idx="299">
                  <c:v>651.46</c:v>
                </c:pt>
                <c:pt idx="300">
                  <c:v>651.36</c:v>
                </c:pt>
                <c:pt idx="301">
                  <c:v>651.36</c:v>
                </c:pt>
                <c:pt idx="302">
                  <c:v>651.37</c:v>
                </c:pt>
                <c:pt idx="303">
                  <c:v>651.29999999999995</c:v>
                </c:pt>
                <c:pt idx="304">
                  <c:v>651.07000000000005</c:v>
                </c:pt>
                <c:pt idx="305">
                  <c:v>650.91</c:v>
                </c:pt>
                <c:pt idx="306">
                  <c:v>650.73</c:v>
                </c:pt>
                <c:pt idx="307">
                  <c:v>650.73</c:v>
                </c:pt>
                <c:pt idx="308">
                  <c:v>650.75</c:v>
                </c:pt>
                <c:pt idx="309">
                  <c:v>650.77</c:v>
                </c:pt>
                <c:pt idx="310">
                  <c:v>650.76</c:v>
                </c:pt>
                <c:pt idx="311">
                  <c:v>650.72</c:v>
                </c:pt>
                <c:pt idx="312">
                  <c:v>650.65</c:v>
                </c:pt>
                <c:pt idx="313">
                  <c:v>650.57000000000005</c:v>
                </c:pt>
                <c:pt idx="314">
                  <c:v>650.39</c:v>
                </c:pt>
                <c:pt idx="315">
                  <c:v>650.29</c:v>
                </c:pt>
                <c:pt idx="316">
                  <c:v>650.32000000000005</c:v>
                </c:pt>
                <c:pt idx="317">
                  <c:v>650.34</c:v>
                </c:pt>
                <c:pt idx="318">
                  <c:v>650.22</c:v>
                </c:pt>
                <c:pt idx="319">
                  <c:v>650.16999999999996</c:v>
                </c:pt>
                <c:pt idx="320">
                  <c:v>650.20000000000005</c:v>
                </c:pt>
                <c:pt idx="321">
                  <c:v>650.08000000000004</c:v>
                </c:pt>
                <c:pt idx="322">
                  <c:v>650.13</c:v>
                </c:pt>
                <c:pt idx="323">
                  <c:v>650.16</c:v>
                </c:pt>
                <c:pt idx="324">
                  <c:v>650.15</c:v>
                </c:pt>
                <c:pt idx="325">
                  <c:v>650.04999999999995</c:v>
                </c:pt>
                <c:pt idx="326">
                  <c:v>649.92999999999995</c:v>
                </c:pt>
                <c:pt idx="327">
                  <c:v>649.91999999999996</c:v>
                </c:pt>
                <c:pt idx="328">
                  <c:v>649.94000000000005</c:v>
                </c:pt>
                <c:pt idx="329">
                  <c:v>649.95000000000005</c:v>
                </c:pt>
                <c:pt idx="330">
                  <c:v>649.99</c:v>
                </c:pt>
                <c:pt idx="331">
                  <c:v>650.14</c:v>
                </c:pt>
                <c:pt idx="332">
                  <c:v>650.59</c:v>
                </c:pt>
                <c:pt idx="333">
                  <c:v>650.91</c:v>
                </c:pt>
                <c:pt idx="334">
                  <c:v>651.07000000000005</c:v>
                </c:pt>
                <c:pt idx="335">
                  <c:v>651.20000000000005</c:v>
                </c:pt>
                <c:pt idx="336">
                  <c:v>651.39</c:v>
                </c:pt>
                <c:pt idx="337">
                  <c:v>651.52</c:v>
                </c:pt>
                <c:pt idx="338">
                  <c:v>651.61</c:v>
                </c:pt>
                <c:pt idx="339">
                  <c:v>651.59</c:v>
                </c:pt>
                <c:pt idx="340">
                  <c:v>651.49</c:v>
                </c:pt>
                <c:pt idx="341">
                  <c:v>651.24</c:v>
                </c:pt>
                <c:pt idx="342">
                  <c:v>651.1</c:v>
                </c:pt>
                <c:pt idx="343">
                  <c:v>651.14</c:v>
                </c:pt>
                <c:pt idx="344">
                  <c:v>651.22</c:v>
                </c:pt>
                <c:pt idx="345">
                  <c:v>651.24</c:v>
                </c:pt>
                <c:pt idx="346">
                  <c:v>651.17999999999995</c:v>
                </c:pt>
                <c:pt idx="347">
                  <c:v>651.04</c:v>
                </c:pt>
                <c:pt idx="348">
                  <c:v>650.91</c:v>
                </c:pt>
                <c:pt idx="349">
                  <c:v>650.91999999999996</c:v>
                </c:pt>
                <c:pt idx="350">
                  <c:v>650.97</c:v>
                </c:pt>
                <c:pt idx="351">
                  <c:v>651.02</c:v>
                </c:pt>
                <c:pt idx="352">
                  <c:v>650.99</c:v>
                </c:pt>
                <c:pt idx="353">
                  <c:v>650.82000000000005</c:v>
                </c:pt>
                <c:pt idx="354">
                  <c:v>650.79</c:v>
                </c:pt>
                <c:pt idx="355">
                  <c:v>650.91999999999996</c:v>
                </c:pt>
                <c:pt idx="356">
                  <c:v>651.16</c:v>
                </c:pt>
                <c:pt idx="357">
                  <c:v>651.37</c:v>
                </c:pt>
                <c:pt idx="358">
                  <c:v>651.46</c:v>
                </c:pt>
                <c:pt idx="359">
                  <c:v>651.54</c:v>
                </c:pt>
                <c:pt idx="360">
                  <c:v>651.64</c:v>
                </c:pt>
                <c:pt idx="361">
                  <c:v>651.72</c:v>
                </c:pt>
                <c:pt idx="362">
                  <c:v>651.61</c:v>
                </c:pt>
                <c:pt idx="363">
                  <c:v>651.78</c:v>
                </c:pt>
                <c:pt idx="364">
                  <c:v>651.9</c:v>
                </c:pt>
              </c:numCache>
            </c:numRef>
          </c:val>
          <c:smooth val="0"/>
        </c:ser>
        <c:ser>
          <c:idx val="7"/>
          <c:order val="7"/>
          <c:tx>
            <c:strRef>
              <c:f>Data!$I$5</c:f>
              <c:strCache>
                <c:ptCount val="1"/>
                <c:pt idx="0">
                  <c:v>Y2016</c:v>
                </c:pt>
              </c:strCache>
            </c:strRef>
          </c:tx>
          <c:spPr>
            <a:ln w="63500">
              <a:solidFill>
                <a:srgbClr val="FF0000"/>
              </a:solidFill>
            </a:ln>
          </c:spPr>
          <c:marker>
            <c:symbol val="none"/>
          </c:marker>
          <c:cat>
            <c:numRef>
              <c:f>Data!$A$6:$A$370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Data!$I$6:$I$370</c:f>
              <c:numCache>
                <c:formatCode>General</c:formatCode>
                <c:ptCount val="365"/>
                <c:pt idx="0">
                  <c:v>663.59</c:v>
                </c:pt>
                <c:pt idx="1">
                  <c:v>664.09</c:v>
                </c:pt>
                <c:pt idx="2">
                  <c:v>664.49</c:v>
                </c:pt>
                <c:pt idx="3">
                  <c:v>664.72</c:v>
                </c:pt>
                <c:pt idx="4">
                  <c:v>664.83</c:v>
                </c:pt>
                <c:pt idx="5">
                  <c:v>664.85</c:v>
                </c:pt>
                <c:pt idx="6">
                  <c:v>664.68</c:v>
                </c:pt>
                <c:pt idx="7">
                  <c:v>664.58</c:v>
                </c:pt>
                <c:pt idx="8">
                  <c:v>664.51</c:v>
                </c:pt>
                <c:pt idx="9">
                  <c:v>664.5</c:v>
                </c:pt>
                <c:pt idx="10">
                  <c:v>664.47</c:v>
                </c:pt>
                <c:pt idx="11">
                  <c:v>664.4</c:v>
                </c:pt>
                <c:pt idx="12">
                  <c:v>664.34</c:v>
                </c:pt>
                <c:pt idx="13">
                  <c:v>664.21</c:v>
                </c:pt>
                <c:pt idx="14">
                  <c:v>664.12</c:v>
                </c:pt>
                <c:pt idx="15">
                  <c:v>664.25</c:v>
                </c:pt>
                <c:pt idx="16">
                  <c:v>664.24</c:v>
                </c:pt>
                <c:pt idx="17">
                  <c:v>664.17</c:v>
                </c:pt>
                <c:pt idx="18">
                  <c:v>663.63</c:v>
                </c:pt>
                <c:pt idx="19">
                  <c:v>663.14</c:v>
                </c:pt>
                <c:pt idx="20">
                  <c:v>662.56</c:v>
                </c:pt>
                <c:pt idx="21">
                  <c:v>662.17</c:v>
                </c:pt>
                <c:pt idx="22">
                  <c:v>662.01</c:v>
                </c:pt>
                <c:pt idx="23">
                  <c:v>661.11</c:v>
                </c:pt>
                <c:pt idx="24">
                  <c:v>660.1</c:v>
                </c:pt>
                <c:pt idx="25">
                  <c:v>659.27</c:v>
                </c:pt>
                <c:pt idx="26">
                  <c:v>658.67</c:v>
                </c:pt>
                <c:pt idx="27">
                  <c:v>657.98</c:v>
                </c:pt>
                <c:pt idx="28">
                  <c:v>657.38</c:v>
                </c:pt>
                <c:pt idx="29">
                  <c:v>656.75</c:v>
                </c:pt>
                <c:pt idx="30">
                  <c:v>656.99</c:v>
                </c:pt>
                <c:pt idx="31">
                  <c:v>657.21</c:v>
                </c:pt>
                <c:pt idx="32">
                  <c:v>657.37</c:v>
                </c:pt>
                <c:pt idx="33">
                  <c:v>657.51</c:v>
                </c:pt>
                <c:pt idx="34">
                  <c:v>658.12</c:v>
                </c:pt>
                <c:pt idx="35">
                  <c:v>658.17</c:v>
                </c:pt>
                <c:pt idx="36">
                  <c:v>658.21</c:v>
                </c:pt>
                <c:pt idx="37">
                  <c:v>658.47</c:v>
                </c:pt>
                <c:pt idx="38">
                  <c:v>658.66</c:v>
                </c:pt>
                <c:pt idx="39">
                  <c:v>658.58</c:v>
                </c:pt>
                <c:pt idx="40">
                  <c:v>658.35</c:v>
                </c:pt>
                <c:pt idx="41">
                  <c:v>658.1</c:v>
                </c:pt>
                <c:pt idx="42">
                  <c:v>657.97</c:v>
                </c:pt>
                <c:pt idx="43">
                  <c:v>657.91</c:v>
                </c:pt>
                <c:pt idx="44">
                  <c:v>658.02</c:v>
                </c:pt>
                <c:pt idx="45">
                  <c:v>658.04</c:v>
                </c:pt>
                <c:pt idx="46">
                  <c:v>658.21</c:v>
                </c:pt>
                <c:pt idx="47">
                  <c:v>658.28</c:v>
                </c:pt>
                <c:pt idx="48">
                  <c:v>658.27</c:v>
                </c:pt>
                <c:pt idx="49">
                  <c:v>658.35</c:v>
                </c:pt>
                <c:pt idx="50">
                  <c:v>658.48</c:v>
                </c:pt>
                <c:pt idx="51">
                  <c:v>658.62</c:v>
                </c:pt>
                <c:pt idx="52">
                  <c:v>658.78</c:v>
                </c:pt>
                <c:pt idx="53">
                  <c:v>659</c:v>
                </c:pt>
                <c:pt idx="54">
                  <c:v>659.25</c:v>
                </c:pt>
                <c:pt idx="55">
                  <c:v>659.58</c:v>
                </c:pt>
                <c:pt idx="56">
                  <c:v>659.68</c:v>
                </c:pt>
                <c:pt idx="57">
                  <c:v>659.85</c:v>
                </c:pt>
                <c:pt idx="58">
                  <c:v>660.07</c:v>
                </c:pt>
                <c:pt idx="59">
                  <c:v>660.29</c:v>
                </c:pt>
                <c:pt idx="60">
                  <c:v>660.12</c:v>
                </c:pt>
                <c:pt idx="61">
                  <c:v>659.97</c:v>
                </c:pt>
                <c:pt idx="62">
                  <c:v>659.77</c:v>
                </c:pt>
                <c:pt idx="63">
                  <c:v>659.7</c:v>
                </c:pt>
                <c:pt idx="64">
                  <c:v>659.67</c:v>
                </c:pt>
                <c:pt idx="65">
                  <c:v>659.9</c:v>
                </c:pt>
                <c:pt idx="66">
                  <c:v>660.13</c:v>
                </c:pt>
                <c:pt idx="67">
                  <c:v>659.88</c:v>
                </c:pt>
                <c:pt idx="68">
                  <c:v>659.67</c:v>
                </c:pt>
                <c:pt idx="69">
                  <c:v>659.43</c:v>
                </c:pt>
                <c:pt idx="70">
                  <c:v>659.23</c:v>
                </c:pt>
                <c:pt idx="71">
                  <c:v>659.23</c:v>
                </c:pt>
                <c:pt idx="72">
                  <c:v>659.48</c:v>
                </c:pt>
                <c:pt idx="73">
                  <c:v>659.72</c:v>
                </c:pt>
                <c:pt idx="74">
                  <c:v>659.8</c:v>
                </c:pt>
                <c:pt idx="75">
                  <c:v>659.73</c:v>
                </c:pt>
                <c:pt idx="76">
                  <c:v>659.65</c:v>
                </c:pt>
                <c:pt idx="77">
                  <c:v>659.59</c:v>
                </c:pt>
                <c:pt idx="78">
                  <c:v>659.58</c:v>
                </c:pt>
                <c:pt idx="79">
                  <c:v>659.7</c:v>
                </c:pt>
                <c:pt idx="80">
                  <c:v>659.83</c:v>
                </c:pt>
                <c:pt idx="81">
                  <c:v>659.58</c:v>
                </c:pt>
                <c:pt idx="82">
                  <c:v>659.47</c:v>
                </c:pt>
                <c:pt idx="83">
                  <c:v>659.37</c:v>
                </c:pt>
                <c:pt idx="84">
                  <c:v>659.36</c:v>
                </c:pt>
                <c:pt idx="85">
                  <c:v>659.42</c:v>
                </c:pt>
                <c:pt idx="86">
                  <c:v>659.55</c:v>
                </c:pt>
                <c:pt idx="87">
                  <c:v>659.68</c:v>
                </c:pt>
                <c:pt idx="88">
                  <c:v>659.93</c:v>
                </c:pt>
                <c:pt idx="89">
                  <c:v>659.89</c:v>
                </c:pt>
                <c:pt idx="90">
                  <c:v>659.99</c:v>
                </c:pt>
                <c:pt idx="91">
                  <c:v>660</c:v>
                </c:pt>
                <c:pt idx="92">
                  <c:v>660.18</c:v>
                </c:pt>
                <c:pt idx="93">
                  <c:v>660.3</c:v>
                </c:pt>
                <c:pt idx="94">
                  <c:v>660.41</c:v>
                </c:pt>
                <c:pt idx="95">
                  <c:v>660.36</c:v>
                </c:pt>
                <c:pt idx="96">
                  <c:v>660.36</c:v>
                </c:pt>
                <c:pt idx="97">
                  <c:v>660.24</c:v>
                </c:pt>
                <c:pt idx="98">
                  <c:v>660.32</c:v>
                </c:pt>
                <c:pt idx="99">
                  <c:v>660.24</c:v>
                </c:pt>
                <c:pt idx="100">
                  <c:v>660.33</c:v>
                </c:pt>
                <c:pt idx="101">
                  <c:v>660.41</c:v>
                </c:pt>
                <c:pt idx="102">
                  <c:v>660.37</c:v>
                </c:pt>
                <c:pt idx="103">
                  <c:v>660.34</c:v>
                </c:pt>
                <c:pt idx="104">
                  <c:v>660.29</c:v>
                </c:pt>
                <c:pt idx="105">
                  <c:v>660.22</c:v>
                </c:pt>
                <c:pt idx="106">
                  <c:v>660.22</c:v>
                </c:pt>
                <c:pt idx="107">
                  <c:v>660.29</c:v>
                </c:pt>
                <c:pt idx="108">
                  <c:v>660.38</c:v>
                </c:pt>
                <c:pt idx="109">
                  <c:v>660.3</c:v>
                </c:pt>
                <c:pt idx="110">
                  <c:v>660.29</c:v>
                </c:pt>
                <c:pt idx="111">
                  <c:v>660.28</c:v>
                </c:pt>
                <c:pt idx="112">
                  <c:v>660.23</c:v>
                </c:pt>
                <c:pt idx="113">
                  <c:v>660.31</c:v>
                </c:pt>
                <c:pt idx="114">
                  <c:v>660.43</c:v>
                </c:pt>
                <c:pt idx="115">
                  <c:v>660.49</c:v>
                </c:pt>
                <c:pt idx="116">
                  <c:v>660.44</c:v>
                </c:pt>
                <c:pt idx="117">
                  <c:v>660.34</c:v>
                </c:pt>
                <c:pt idx="118">
                  <c:v>660.25</c:v>
                </c:pt>
                <c:pt idx="119">
                  <c:v>660.14</c:v>
                </c:pt>
                <c:pt idx="120">
                  <c:v>660.03</c:v>
                </c:pt>
                <c:pt idx="121">
                  <c:v>660.22</c:v>
                </c:pt>
                <c:pt idx="122">
                  <c:v>660.42</c:v>
                </c:pt>
                <c:pt idx="123">
                  <c:v>660.35</c:v>
                </c:pt>
                <c:pt idx="124">
                  <c:v>660.28</c:v>
                </c:pt>
                <c:pt idx="125">
                  <c:v>660.15</c:v>
                </c:pt>
                <c:pt idx="126">
                  <c:v>660.11</c:v>
                </c:pt>
                <c:pt idx="127">
                  <c:v>660.04</c:v>
                </c:pt>
                <c:pt idx="128">
                  <c:v>660.1</c:v>
                </c:pt>
                <c:pt idx="129">
                  <c:v>660.19</c:v>
                </c:pt>
                <c:pt idx="130">
                  <c:v>660.15</c:v>
                </c:pt>
                <c:pt idx="131">
                  <c:v>660.07</c:v>
                </c:pt>
                <c:pt idx="132">
                  <c:v>659.98</c:v>
                </c:pt>
                <c:pt idx="133">
                  <c:v>660.02</c:v>
                </c:pt>
                <c:pt idx="134">
                  <c:v>660.03</c:v>
                </c:pt>
                <c:pt idx="135">
                  <c:v>660.09</c:v>
                </c:pt>
                <c:pt idx="136">
                  <c:v>660.12</c:v>
                </c:pt>
                <c:pt idx="137">
                  <c:v>660.13</c:v>
                </c:pt>
                <c:pt idx="138">
                  <c:v>660.13</c:v>
                </c:pt>
                <c:pt idx="139">
                  <c:v>660.08</c:v>
                </c:pt>
                <c:pt idx="140">
                  <c:v>660.3</c:v>
                </c:pt>
                <c:pt idx="141">
                  <c:v>660.3</c:v>
                </c:pt>
                <c:pt idx="142">
                  <c:v>660.38</c:v>
                </c:pt>
                <c:pt idx="143">
                  <c:v>660.46</c:v>
                </c:pt>
                <c:pt idx="144">
                  <c:v>660.48</c:v>
                </c:pt>
                <c:pt idx="145">
                  <c:v>660.51</c:v>
                </c:pt>
                <c:pt idx="146">
                  <c:v>660.45</c:v>
                </c:pt>
                <c:pt idx="147">
                  <c:v>660.34</c:v>
                </c:pt>
                <c:pt idx="148">
                  <c:v>660.27</c:v>
                </c:pt>
                <c:pt idx="149">
                  <c:v>660.32</c:v>
                </c:pt>
                <c:pt idx="150">
                  <c:v>660.39</c:v>
                </c:pt>
                <c:pt idx="151">
                  <c:v>660.31</c:v>
                </c:pt>
                <c:pt idx="152">
                  <c:v>660.16</c:v>
                </c:pt>
                <c:pt idx="153">
                  <c:v>660.01</c:v>
                </c:pt>
                <c:pt idx="154">
                  <c:v>659.9</c:v>
                </c:pt>
                <c:pt idx="155">
                  <c:v>659.88</c:v>
                </c:pt>
                <c:pt idx="156">
                  <c:v>659.88</c:v>
                </c:pt>
                <c:pt idx="157">
                  <c:v>659.93</c:v>
                </c:pt>
                <c:pt idx="158">
                  <c:v>659.84</c:v>
                </c:pt>
                <c:pt idx="159">
                  <c:v>659.75</c:v>
                </c:pt>
              </c:numCache>
            </c:numRef>
          </c:val>
          <c:smooth val="0"/>
        </c:ser>
        <c:dLbls>
          <c:showLegendKey val="0"/>
          <c:showVal val="0"/>
          <c:showCatName val="0"/>
          <c:showSerName val="0"/>
          <c:showPercent val="0"/>
          <c:showBubbleSize val="0"/>
        </c:dLbls>
        <c:marker val="1"/>
        <c:smooth val="0"/>
        <c:axId val="121177600"/>
        <c:axId val="121179136"/>
      </c:lineChart>
      <c:dateAx>
        <c:axId val="121177600"/>
        <c:scaling>
          <c:orientation val="minMax"/>
        </c:scaling>
        <c:delete val="0"/>
        <c:axPos val="b"/>
        <c:majorGridlines>
          <c:spPr>
            <a:ln>
              <a:solidFill>
                <a:schemeClr val="tx1">
                  <a:tint val="75000"/>
                  <a:shade val="95000"/>
                  <a:satMod val="105000"/>
                </a:schemeClr>
              </a:solidFill>
              <a:prstDash val="dash"/>
            </a:ln>
          </c:spPr>
        </c:majorGridlines>
        <c:numFmt formatCode="m/d;@" sourceLinked="0"/>
        <c:majorTickMark val="out"/>
        <c:minorTickMark val="none"/>
        <c:tickLblPos val="nextTo"/>
        <c:txPr>
          <a:bodyPr/>
          <a:lstStyle/>
          <a:p>
            <a:pPr>
              <a:defRPr sz="1200"/>
            </a:pPr>
            <a:endParaRPr lang="en-US"/>
          </a:p>
        </c:txPr>
        <c:crossAx val="121179136"/>
        <c:crosses val="autoZero"/>
        <c:auto val="1"/>
        <c:lblOffset val="100"/>
        <c:baseTimeUnit val="days"/>
        <c:majorUnit val="1"/>
        <c:majorTimeUnit val="months"/>
      </c:dateAx>
      <c:valAx>
        <c:axId val="121179136"/>
        <c:scaling>
          <c:orientation val="minMax"/>
          <c:max val="665"/>
          <c:min val="624"/>
        </c:scaling>
        <c:delete val="0"/>
        <c:axPos val="l"/>
        <c:majorGridlines>
          <c:spPr>
            <a:ln>
              <a:prstDash val="dash"/>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1177600"/>
        <c:crosses val="autoZero"/>
        <c:crossBetween val="between"/>
      </c:valAx>
    </c:plotArea>
    <c:legend>
      <c:legendPos val="r"/>
      <c:layout>
        <c:manualLayout>
          <c:xMode val="edge"/>
          <c:yMode val="edge"/>
          <c:x val="0.13680038701521904"/>
          <c:y val="0.49434343434343436"/>
          <c:w val="0.19393825518175056"/>
          <c:h val="0.2922491052254832"/>
        </c:manualLayout>
      </c:layout>
      <c:overlay val="0"/>
      <c:spPr>
        <a:solidFill>
          <a:schemeClr val="bg1"/>
        </a:solidFill>
      </c:sp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LAKE CLARK HILL (THURMOND) ELEVATION</a:t>
            </a:r>
            <a:endParaRPr lang="en-US"/>
          </a:p>
        </c:rich>
      </c:tx>
      <c:overlay val="0"/>
    </c:title>
    <c:autoTitleDeleted val="0"/>
    <c:plotArea>
      <c:layout>
        <c:manualLayout>
          <c:layoutTarget val="inner"/>
          <c:xMode val="edge"/>
          <c:yMode val="edge"/>
          <c:x val="8.5315601006025338E-2"/>
          <c:y val="9.0961105124557226E-2"/>
          <c:w val="0.85003559661354655"/>
          <c:h val="0.80404669151889818"/>
        </c:manualLayout>
      </c:layout>
      <c:lineChart>
        <c:grouping val="standard"/>
        <c:varyColors val="0"/>
        <c:ser>
          <c:idx val="0"/>
          <c:order val="0"/>
          <c:tx>
            <c:strRef>
              <c:f>Data!$M$5</c:f>
              <c:strCache>
                <c:ptCount val="1"/>
                <c:pt idx="0">
                  <c:v>Top of Conservation Pool</c:v>
                </c:pt>
              </c:strCache>
            </c:strRef>
          </c:tx>
          <c:spPr>
            <a:ln w="44450">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Data!$M$6:$M$370</c:f>
              <c:numCache>
                <c:formatCode>0</c:formatCode>
                <c:ptCount val="365"/>
                <c:pt idx="0" formatCode="General">
                  <c:v>326</c:v>
                </c:pt>
                <c:pt idx="1">
                  <c:v>326.03333333329999</c:v>
                </c:pt>
                <c:pt idx="2">
                  <c:v>326.06666666659999</c:v>
                </c:pt>
                <c:pt idx="3">
                  <c:v>326.09999999989998</c:v>
                </c:pt>
                <c:pt idx="4">
                  <c:v>326.13333333320003</c:v>
                </c:pt>
                <c:pt idx="5">
                  <c:v>326.16666666650002</c:v>
                </c:pt>
                <c:pt idx="6">
                  <c:v>326.19999999980001</c:v>
                </c:pt>
                <c:pt idx="7">
                  <c:v>326.23333333310001</c:v>
                </c:pt>
                <c:pt idx="8">
                  <c:v>326.2666666664</c:v>
                </c:pt>
                <c:pt idx="9">
                  <c:v>326.29999999969999</c:v>
                </c:pt>
                <c:pt idx="10">
                  <c:v>326.33333333299998</c:v>
                </c:pt>
                <c:pt idx="11">
                  <c:v>326.36666666629998</c:v>
                </c:pt>
                <c:pt idx="12">
                  <c:v>326.39999999960003</c:v>
                </c:pt>
                <c:pt idx="13">
                  <c:v>326.43333333290002</c:v>
                </c:pt>
                <c:pt idx="14">
                  <c:v>326.46666666620001</c:v>
                </c:pt>
                <c:pt idx="15">
                  <c:v>326.49999999950001</c:v>
                </c:pt>
                <c:pt idx="16">
                  <c:v>326.5333333328</c:v>
                </c:pt>
                <c:pt idx="17">
                  <c:v>326.56666666609999</c:v>
                </c:pt>
                <c:pt idx="18">
                  <c:v>326.59999999939998</c:v>
                </c:pt>
                <c:pt idx="19">
                  <c:v>326.63333333269998</c:v>
                </c:pt>
                <c:pt idx="20">
                  <c:v>326.66666666600003</c:v>
                </c:pt>
                <c:pt idx="21">
                  <c:v>326.69999999930002</c:v>
                </c:pt>
                <c:pt idx="22">
                  <c:v>326.73333333260001</c:v>
                </c:pt>
                <c:pt idx="23">
                  <c:v>326.7666666659</c:v>
                </c:pt>
                <c:pt idx="24">
                  <c:v>326.7999999992</c:v>
                </c:pt>
                <c:pt idx="25">
                  <c:v>326.83333333249999</c:v>
                </c:pt>
                <c:pt idx="26">
                  <c:v>326.86666666579998</c:v>
                </c:pt>
                <c:pt idx="27">
                  <c:v>326.89999999909998</c:v>
                </c:pt>
                <c:pt idx="28">
                  <c:v>326.93333333240003</c:v>
                </c:pt>
                <c:pt idx="29">
                  <c:v>326.96666666570002</c:v>
                </c:pt>
                <c:pt idx="30">
                  <c:v>326.99999999900001</c:v>
                </c:pt>
                <c:pt idx="31">
                  <c:v>327.0333333323</c:v>
                </c:pt>
                <c:pt idx="32">
                  <c:v>327.0666666656</c:v>
                </c:pt>
                <c:pt idx="33">
                  <c:v>327.09999999889999</c:v>
                </c:pt>
                <c:pt idx="34">
                  <c:v>327.13333333219998</c:v>
                </c:pt>
                <c:pt idx="35">
                  <c:v>327.16666666549997</c:v>
                </c:pt>
                <c:pt idx="36">
                  <c:v>327.19999999880002</c:v>
                </c:pt>
                <c:pt idx="37">
                  <c:v>327.23333333210002</c:v>
                </c:pt>
                <c:pt idx="38">
                  <c:v>327.26666666540001</c:v>
                </c:pt>
                <c:pt idx="39">
                  <c:v>327.2999999987</c:v>
                </c:pt>
                <c:pt idx="40">
                  <c:v>327.333333332</c:v>
                </c:pt>
                <c:pt idx="41">
                  <c:v>327.36666666529999</c:v>
                </c:pt>
                <c:pt idx="42">
                  <c:v>327.39999999859998</c:v>
                </c:pt>
                <c:pt idx="43">
                  <c:v>327.43333333189997</c:v>
                </c:pt>
                <c:pt idx="44">
                  <c:v>327.46666666520002</c:v>
                </c:pt>
                <c:pt idx="45">
                  <c:v>327.49999999850002</c:v>
                </c:pt>
                <c:pt idx="46">
                  <c:v>327.53333333180001</c:v>
                </c:pt>
                <c:pt idx="47">
                  <c:v>327.5666666651</c:v>
                </c:pt>
                <c:pt idx="48">
                  <c:v>327.59999999839999</c:v>
                </c:pt>
                <c:pt idx="49">
                  <c:v>327.63333333169999</c:v>
                </c:pt>
                <c:pt idx="50">
                  <c:v>327.66666666499998</c:v>
                </c:pt>
                <c:pt idx="51">
                  <c:v>327.69999999829997</c:v>
                </c:pt>
                <c:pt idx="52">
                  <c:v>327.73333333160002</c:v>
                </c:pt>
                <c:pt idx="53">
                  <c:v>327.76666666490001</c:v>
                </c:pt>
                <c:pt idx="54">
                  <c:v>327.79999999820001</c:v>
                </c:pt>
                <c:pt idx="55">
                  <c:v>327.8333333315</c:v>
                </c:pt>
                <c:pt idx="56">
                  <c:v>327.86666666479999</c:v>
                </c:pt>
                <c:pt idx="57">
                  <c:v>327.89999999809999</c:v>
                </c:pt>
                <c:pt idx="58">
                  <c:v>327.93333333139998</c:v>
                </c:pt>
                <c:pt idx="59">
                  <c:v>327.96666666470003</c:v>
                </c:pt>
                <c:pt idx="60">
                  <c:v>327.99999999800002</c:v>
                </c:pt>
                <c:pt idx="61">
                  <c:v>328.03333333130001</c:v>
                </c:pt>
                <c:pt idx="62">
                  <c:v>328.06666666460001</c:v>
                </c:pt>
                <c:pt idx="63">
                  <c:v>328.0999999979</c:v>
                </c:pt>
                <c:pt idx="64">
                  <c:v>328.13333333119999</c:v>
                </c:pt>
                <c:pt idx="65">
                  <c:v>328.16666666449999</c:v>
                </c:pt>
                <c:pt idx="66">
                  <c:v>328.19999999779998</c:v>
                </c:pt>
                <c:pt idx="67">
                  <c:v>328.23333333110003</c:v>
                </c:pt>
                <c:pt idx="68">
                  <c:v>328.26666666440002</c:v>
                </c:pt>
                <c:pt idx="69">
                  <c:v>328.29999999770001</c:v>
                </c:pt>
                <c:pt idx="70">
                  <c:v>328.33333333099898</c:v>
                </c:pt>
                <c:pt idx="71">
                  <c:v>328.36666666429898</c:v>
                </c:pt>
                <c:pt idx="72">
                  <c:v>328.39999999759902</c:v>
                </c:pt>
                <c:pt idx="73">
                  <c:v>328.43333333089902</c:v>
                </c:pt>
                <c:pt idx="74">
                  <c:v>328.46666666419901</c:v>
                </c:pt>
                <c:pt idx="75">
                  <c:v>328.499999997499</c:v>
                </c:pt>
                <c:pt idx="76">
                  <c:v>328.533333330799</c:v>
                </c:pt>
                <c:pt idx="77">
                  <c:v>328.56666666409899</c:v>
                </c:pt>
                <c:pt idx="78">
                  <c:v>328.59999999739898</c:v>
                </c:pt>
                <c:pt idx="79">
                  <c:v>328.63333333069897</c:v>
                </c:pt>
                <c:pt idx="80">
                  <c:v>328.66666666399902</c:v>
                </c:pt>
                <c:pt idx="81">
                  <c:v>328.69999999729902</c:v>
                </c:pt>
                <c:pt idx="82">
                  <c:v>328.73333333059901</c:v>
                </c:pt>
                <c:pt idx="83">
                  <c:v>328.766666663899</c:v>
                </c:pt>
                <c:pt idx="84">
                  <c:v>328.799999997199</c:v>
                </c:pt>
                <c:pt idx="85">
                  <c:v>328.83333333049899</c:v>
                </c:pt>
                <c:pt idx="86">
                  <c:v>328.86666666379898</c:v>
                </c:pt>
                <c:pt idx="87">
                  <c:v>328.89999999709897</c:v>
                </c:pt>
                <c:pt idx="88">
                  <c:v>328.93333333039902</c:v>
                </c:pt>
                <c:pt idx="89">
                  <c:v>328.96666666369902</c:v>
                </c:pt>
                <c:pt idx="90">
                  <c:v>328.99999999699901</c:v>
                </c:pt>
                <c:pt idx="91">
                  <c:v>329.033333330299</c:v>
                </c:pt>
                <c:pt idx="92">
                  <c:v>329.06666666359899</c:v>
                </c:pt>
                <c:pt idx="93">
                  <c:v>329.09999999689899</c:v>
                </c:pt>
                <c:pt idx="94">
                  <c:v>329.13333333019898</c:v>
                </c:pt>
                <c:pt idx="95">
                  <c:v>329.16666666349897</c:v>
                </c:pt>
                <c:pt idx="96">
                  <c:v>329.19999999679902</c:v>
                </c:pt>
                <c:pt idx="97">
                  <c:v>329.23333333009901</c:v>
                </c:pt>
                <c:pt idx="98">
                  <c:v>329.26666666339901</c:v>
                </c:pt>
                <c:pt idx="99">
                  <c:v>329.299999996699</c:v>
                </c:pt>
                <c:pt idx="100">
                  <c:v>329.33333332999899</c:v>
                </c:pt>
                <c:pt idx="101">
                  <c:v>329.36666666329899</c:v>
                </c:pt>
                <c:pt idx="102">
                  <c:v>329.39999999659898</c:v>
                </c:pt>
                <c:pt idx="103">
                  <c:v>329.43333332989903</c:v>
                </c:pt>
                <c:pt idx="104">
                  <c:v>329.46666666319902</c:v>
                </c:pt>
                <c:pt idx="105">
                  <c:v>329.49999999649901</c:v>
                </c:pt>
                <c:pt idx="106">
                  <c:v>329.53333332979901</c:v>
                </c:pt>
                <c:pt idx="107">
                  <c:v>329.566666663099</c:v>
                </c:pt>
                <c:pt idx="108">
                  <c:v>329.59999999639899</c:v>
                </c:pt>
                <c:pt idx="109">
                  <c:v>329.63333332969898</c:v>
                </c:pt>
                <c:pt idx="110">
                  <c:v>329.66666666299898</c:v>
                </c:pt>
                <c:pt idx="111">
                  <c:v>329.69999999629903</c:v>
                </c:pt>
                <c:pt idx="112">
                  <c:v>329.73333332959902</c:v>
                </c:pt>
                <c:pt idx="113">
                  <c:v>329.76666666289901</c:v>
                </c:pt>
                <c:pt idx="114">
                  <c:v>329.79999999619901</c:v>
                </c:pt>
                <c:pt idx="115">
                  <c:v>329.833333329499</c:v>
                </c:pt>
                <c:pt idx="116">
                  <c:v>329.86666666279899</c:v>
                </c:pt>
                <c:pt idx="117">
                  <c:v>329.89999999609898</c:v>
                </c:pt>
                <c:pt idx="118">
                  <c:v>329.93333332939898</c:v>
                </c:pt>
                <c:pt idx="119">
                  <c:v>329.96666666269903</c:v>
                </c:pt>
                <c:pt idx="120">
                  <c:v>330</c:v>
                </c:pt>
                <c:pt idx="121">
                  <c:v>330</c:v>
                </c:pt>
                <c:pt idx="122">
                  <c:v>330</c:v>
                </c:pt>
                <c:pt idx="123">
                  <c:v>330</c:v>
                </c:pt>
                <c:pt idx="124">
                  <c:v>330</c:v>
                </c:pt>
                <c:pt idx="125">
                  <c:v>330</c:v>
                </c:pt>
                <c:pt idx="126">
                  <c:v>330</c:v>
                </c:pt>
                <c:pt idx="127">
                  <c:v>330</c:v>
                </c:pt>
                <c:pt idx="128">
                  <c:v>330</c:v>
                </c:pt>
                <c:pt idx="129">
                  <c:v>330</c:v>
                </c:pt>
                <c:pt idx="130">
                  <c:v>330</c:v>
                </c:pt>
                <c:pt idx="131">
                  <c:v>330</c:v>
                </c:pt>
                <c:pt idx="132">
                  <c:v>330</c:v>
                </c:pt>
                <c:pt idx="133">
                  <c:v>330</c:v>
                </c:pt>
                <c:pt idx="134">
                  <c:v>330</c:v>
                </c:pt>
                <c:pt idx="135">
                  <c:v>330</c:v>
                </c:pt>
                <c:pt idx="136">
                  <c:v>330</c:v>
                </c:pt>
                <c:pt idx="137">
                  <c:v>330</c:v>
                </c:pt>
                <c:pt idx="138">
                  <c:v>330</c:v>
                </c:pt>
                <c:pt idx="139">
                  <c:v>330</c:v>
                </c:pt>
                <c:pt idx="140">
                  <c:v>330</c:v>
                </c:pt>
                <c:pt idx="141">
                  <c:v>330</c:v>
                </c:pt>
                <c:pt idx="142">
                  <c:v>330</c:v>
                </c:pt>
                <c:pt idx="143">
                  <c:v>330</c:v>
                </c:pt>
                <c:pt idx="144">
                  <c:v>330</c:v>
                </c:pt>
                <c:pt idx="145">
                  <c:v>330</c:v>
                </c:pt>
                <c:pt idx="146">
                  <c:v>330</c:v>
                </c:pt>
                <c:pt idx="147">
                  <c:v>330</c:v>
                </c:pt>
                <c:pt idx="148">
                  <c:v>330</c:v>
                </c:pt>
                <c:pt idx="149">
                  <c:v>330</c:v>
                </c:pt>
                <c:pt idx="150">
                  <c:v>330</c:v>
                </c:pt>
                <c:pt idx="151">
                  <c:v>330</c:v>
                </c:pt>
                <c:pt idx="152">
                  <c:v>330</c:v>
                </c:pt>
                <c:pt idx="153">
                  <c:v>330</c:v>
                </c:pt>
                <c:pt idx="154">
                  <c:v>330</c:v>
                </c:pt>
                <c:pt idx="155">
                  <c:v>330</c:v>
                </c:pt>
                <c:pt idx="156">
                  <c:v>330</c:v>
                </c:pt>
                <c:pt idx="157">
                  <c:v>330</c:v>
                </c:pt>
                <c:pt idx="158">
                  <c:v>330</c:v>
                </c:pt>
                <c:pt idx="159">
                  <c:v>330</c:v>
                </c:pt>
                <c:pt idx="160">
                  <c:v>330</c:v>
                </c:pt>
                <c:pt idx="161">
                  <c:v>330</c:v>
                </c:pt>
                <c:pt idx="162">
                  <c:v>330</c:v>
                </c:pt>
                <c:pt idx="163">
                  <c:v>330</c:v>
                </c:pt>
                <c:pt idx="164">
                  <c:v>330</c:v>
                </c:pt>
                <c:pt idx="165">
                  <c:v>330</c:v>
                </c:pt>
                <c:pt idx="166">
                  <c:v>330</c:v>
                </c:pt>
                <c:pt idx="167">
                  <c:v>330</c:v>
                </c:pt>
                <c:pt idx="168">
                  <c:v>330</c:v>
                </c:pt>
                <c:pt idx="169">
                  <c:v>330</c:v>
                </c:pt>
                <c:pt idx="170">
                  <c:v>330</c:v>
                </c:pt>
                <c:pt idx="171">
                  <c:v>330</c:v>
                </c:pt>
                <c:pt idx="172">
                  <c:v>330</c:v>
                </c:pt>
                <c:pt idx="173">
                  <c:v>330</c:v>
                </c:pt>
                <c:pt idx="174">
                  <c:v>330</c:v>
                </c:pt>
                <c:pt idx="175">
                  <c:v>330</c:v>
                </c:pt>
                <c:pt idx="176">
                  <c:v>330</c:v>
                </c:pt>
                <c:pt idx="177">
                  <c:v>330</c:v>
                </c:pt>
                <c:pt idx="178">
                  <c:v>330</c:v>
                </c:pt>
                <c:pt idx="179">
                  <c:v>330</c:v>
                </c:pt>
                <c:pt idx="180">
                  <c:v>330</c:v>
                </c:pt>
                <c:pt idx="181">
                  <c:v>330</c:v>
                </c:pt>
                <c:pt idx="182">
                  <c:v>330</c:v>
                </c:pt>
                <c:pt idx="183">
                  <c:v>330</c:v>
                </c:pt>
                <c:pt idx="184">
                  <c:v>330</c:v>
                </c:pt>
                <c:pt idx="185">
                  <c:v>330</c:v>
                </c:pt>
                <c:pt idx="186">
                  <c:v>330</c:v>
                </c:pt>
                <c:pt idx="187">
                  <c:v>330</c:v>
                </c:pt>
                <c:pt idx="188">
                  <c:v>330</c:v>
                </c:pt>
                <c:pt idx="189">
                  <c:v>330</c:v>
                </c:pt>
                <c:pt idx="190">
                  <c:v>330</c:v>
                </c:pt>
                <c:pt idx="191">
                  <c:v>330</c:v>
                </c:pt>
                <c:pt idx="192">
                  <c:v>330</c:v>
                </c:pt>
                <c:pt idx="193">
                  <c:v>330</c:v>
                </c:pt>
                <c:pt idx="194">
                  <c:v>330</c:v>
                </c:pt>
                <c:pt idx="195">
                  <c:v>330</c:v>
                </c:pt>
                <c:pt idx="196">
                  <c:v>330</c:v>
                </c:pt>
                <c:pt idx="197">
                  <c:v>330</c:v>
                </c:pt>
                <c:pt idx="198">
                  <c:v>330</c:v>
                </c:pt>
                <c:pt idx="199">
                  <c:v>330</c:v>
                </c:pt>
                <c:pt idx="200">
                  <c:v>330</c:v>
                </c:pt>
                <c:pt idx="201">
                  <c:v>330</c:v>
                </c:pt>
                <c:pt idx="202">
                  <c:v>330</c:v>
                </c:pt>
                <c:pt idx="203">
                  <c:v>330</c:v>
                </c:pt>
                <c:pt idx="204">
                  <c:v>330</c:v>
                </c:pt>
                <c:pt idx="205">
                  <c:v>330</c:v>
                </c:pt>
                <c:pt idx="206">
                  <c:v>330</c:v>
                </c:pt>
                <c:pt idx="207">
                  <c:v>330</c:v>
                </c:pt>
                <c:pt idx="208">
                  <c:v>330</c:v>
                </c:pt>
                <c:pt idx="209">
                  <c:v>330</c:v>
                </c:pt>
                <c:pt idx="210">
                  <c:v>330</c:v>
                </c:pt>
                <c:pt idx="211">
                  <c:v>330</c:v>
                </c:pt>
                <c:pt idx="212">
                  <c:v>330</c:v>
                </c:pt>
                <c:pt idx="213">
                  <c:v>330</c:v>
                </c:pt>
                <c:pt idx="214">
                  <c:v>330</c:v>
                </c:pt>
                <c:pt idx="215">
                  <c:v>330</c:v>
                </c:pt>
                <c:pt idx="216">
                  <c:v>330</c:v>
                </c:pt>
                <c:pt idx="217">
                  <c:v>330</c:v>
                </c:pt>
                <c:pt idx="218">
                  <c:v>330</c:v>
                </c:pt>
                <c:pt idx="219">
                  <c:v>330</c:v>
                </c:pt>
                <c:pt idx="220">
                  <c:v>330</c:v>
                </c:pt>
                <c:pt idx="221">
                  <c:v>330</c:v>
                </c:pt>
                <c:pt idx="222">
                  <c:v>330</c:v>
                </c:pt>
                <c:pt idx="223">
                  <c:v>330</c:v>
                </c:pt>
                <c:pt idx="224">
                  <c:v>330</c:v>
                </c:pt>
                <c:pt idx="225">
                  <c:v>330</c:v>
                </c:pt>
                <c:pt idx="226">
                  <c:v>330</c:v>
                </c:pt>
                <c:pt idx="227">
                  <c:v>330</c:v>
                </c:pt>
                <c:pt idx="228">
                  <c:v>330</c:v>
                </c:pt>
                <c:pt idx="229">
                  <c:v>330</c:v>
                </c:pt>
                <c:pt idx="230">
                  <c:v>330</c:v>
                </c:pt>
                <c:pt idx="231">
                  <c:v>330</c:v>
                </c:pt>
                <c:pt idx="232">
                  <c:v>330</c:v>
                </c:pt>
                <c:pt idx="233">
                  <c:v>330</c:v>
                </c:pt>
                <c:pt idx="234">
                  <c:v>330</c:v>
                </c:pt>
                <c:pt idx="235">
                  <c:v>330</c:v>
                </c:pt>
                <c:pt idx="236">
                  <c:v>330</c:v>
                </c:pt>
                <c:pt idx="237">
                  <c:v>330</c:v>
                </c:pt>
                <c:pt idx="238">
                  <c:v>330</c:v>
                </c:pt>
                <c:pt idx="239">
                  <c:v>330</c:v>
                </c:pt>
                <c:pt idx="240">
                  <c:v>330</c:v>
                </c:pt>
                <c:pt idx="241">
                  <c:v>330</c:v>
                </c:pt>
                <c:pt idx="242">
                  <c:v>330</c:v>
                </c:pt>
                <c:pt idx="243">
                  <c:v>330</c:v>
                </c:pt>
                <c:pt idx="244">
                  <c:v>330</c:v>
                </c:pt>
                <c:pt idx="245">
                  <c:v>330</c:v>
                </c:pt>
                <c:pt idx="246">
                  <c:v>330</c:v>
                </c:pt>
                <c:pt idx="247">
                  <c:v>330</c:v>
                </c:pt>
                <c:pt idx="248">
                  <c:v>330</c:v>
                </c:pt>
                <c:pt idx="249">
                  <c:v>330</c:v>
                </c:pt>
                <c:pt idx="250">
                  <c:v>330</c:v>
                </c:pt>
                <c:pt idx="251">
                  <c:v>330</c:v>
                </c:pt>
                <c:pt idx="252">
                  <c:v>330</c:v>
                </c:pt>
                <c:pt idx="253">
                  <c:v>330</c:v>
                </c:pt>
                <c:pt idx="254">
                  <c:v>330</c:v>
                </c:pt>
                <c:pt idx="255">
                  <c:v>330</c:v>
                </c:pt>
                <c:pt idx="256">
                  <c:v>330</c:v>
                </c:pt>
                <c:pt idx="257">
                  <c:v>330</c:v>
                </c:pt>
                <c:pt idx="258">
                  <c:v>330</c:v>
                </c:pt>
                <c:pt idx="259">
                  <c:v>330</c:v>
                </c:pt>
                <c:pt idx="260">
                  <c:v>330</c:v>
                </c:pt>
                <c:pt idx="261">
                  <c:v>330</c:v>
                </c:pt>
                <c:pt idx="262">
                  <c:v>330</c:v>
                </c:pt>
                <c:pt idx="263">
                  <c:v>330</c:v>
                </c:pt>
                <c:pt idx="264">
                  <c:v>330</c:v>
                </c:pt>
                <c:pt idx="265">
                  <c:v>330</c:v>
                </c:pt>
                <c:pt idx="266">
                  <c:v>330</c:v>
                </c:pt>
                <c:pt idx="267">
                  <c:v>330</c:v>
                </c:pt>
                <c:pt idx="268">
                  <c:v>330</c:v>
                </c:pt>
                <c:pt idx="269">
                  <c:v>330</c:v>
                </c:pt>
                <c:pt idx="270">
                  <c:v>330</c:v>
                </c:pt>
                <c:pt idx="271">
                  <c:v>330</c:v>
                </c:pt>
                <c:pt idx="272">
                  <c:v>330</c:v>
                </c:pt>
                <c:pt idx="273">
                  <c:v>330</c:v>
                </c:pt>
                <c:pt idx="274">
                  <c:v>330</c:v>
                </c:pt>
                <c:pt idx="275">
                  <c:v>330</c:v>
                </c:pt>
                <c:pt idx="276">
                  <c:v>330</c:v>
                </c:pt>
                <c:pt idx="277">
                  <c:v>330</c:v>
                </c:pt>
                <c:pt idx="278">
                  <c:v>330</c:v>
                </c:pt>
                <c:pt idx="279">
                  <c:v>330</c:v>
                </c:pt>
                <c:pt idx="280">
                  <c:v>330</c:v>
                </c:pt>
                <c:pt idx="281">
                  <c:v>330</c:v>
                </c:pt>
                <c:pt idx="282">
                  <c:v>330</c:v>
                </c:pt>
                <c:pt idx="283">
                  <c:v>330</c:v>
                </c:pt>
                <c:pt idx="284">
                  <c:v>330</c:v>
                </c:pt>
                <c:pt idx="285">
                  <c:v>330</c:v>
                </c:pt>
                <c:pt idx="286">
                  <c:v>330</c:v>
                </c:pt>
                <c:pt idx="287">
                  <c:v>330</c:v>
                </c:pt>
                <c:pt idx="288">
                  <c:v>329.93442599999997</c:v>
                </c:pt>
                <c:pt idx="289">
                  <c:v>329.868852</c:v>
                </c:pt>
                <c:pt idx="290">
                  <c:v>329.80327799999998</c:v>
                </c:pt>
                <c:pt idx="291">
                  <c:v>329.73770400000001</c:v>
                </c:pt>
                <c:pt idx="292">
                  <c:v>329.67212999999998</c:v>
                </c:pt>
                <c:pt idx="293">
                  <c:v>329.60655600000001</c:v>
                </c:pt>
                <c:pt idx="294">
                  <c:v>329.54098199999999</c:v>
                </c:pt>
                <c:pt idx="295">
                  <c:v>329.47540800000002</c:v>
                </c:pt>
                <c:pt idx="296">
                  <c:v>329.40983399999999</c:v>
                </c:pt>
                <c:pt idx="297">
                  <c:v>329.34426000000002</c:v>
                </c:pt>
                <c:pt idx="298">
                  <c:v>329.27868599999999</c:v>
                </c:pt>
                <c:pt idx="299">
                  <c:v>329.21311200000002</c:v>
                </c:pt>
                <c:pt idx="300">
                  <c:v>329.147538</c:v>
                </c:pt>
                <c:pt idx="301">
                  <c:v>329.08196400000003</c:v>
                </c:pt>
                <c:pt idx="302">
                  <c:v>329.01639</c:v>
                </c:pt>
                <c:pt idx="303">
                  <c:v>328.95081599999997</c:v>
                </c:pt>
                <c:pt idx="304">
                  <c:v>328.88524200000001</c:v>
                </c:pt>
                <c:pt idx="305">
                  <c:v>328.81966799999998</c:v>
                </c:pt>
                <c:pt idx="306">
                  <c:v>328.75409399999899</c:v>
                </c:pt>
                <c:pt idx="307">
                  <c:v>328.68851999999902</c:v>
                </c:pt>
                <c:pt idx="308">
                  <c:v>328.62294599999899</c:v>
                </c:pt>
                <c:pt idx="309">
                  <c:v>328.55737199999902</c:v>
                </c:pt>
                <c:pt idx="310">
                  <c:v>328.49179799999899</c:v>
                </c:pt>
                <c:pt idx="311">
                  <c:v>328.42622399999902</c:v>
                </c:pt>
                <c:pt idx="312">
                  <c:v>328.360649999999</c:v>
                </c:pt>
                <c:pt idx="313">
                  <c:v>328.29507599999903</c:v>
                </c:pt>
                <c:pt idx="314">
                  <c:v>328.229501999999</c:v>
                </c:pt>
                <c:pt idx="315">
                  <c:v>328.16392799999898</c:v>
                </c:pt>
                <c:pt idx="316">
                  <c:v>328.09835399999901</c:v>
                </c:pt>
                <c:pt idx="317">
                  <c:v>328.03277999999898</c:v>
                </c:pt>
                <c:pt idx="318">
                  <c:v>327.96720599999901</c:v>
                </c:pt>
                <c:pt idx="319">
                  <c:v>327.90163199999898</c:v>
                </c:pt>
                <c:pt idx="320">
                  <c:v>327.83605799999901</c:v>
                </c:pt>
                <c:pt idx="321">
                  <c:v>327.77048399999899</c:v>
                </c:pt>
                <c:pt idx="322">
                  <c:v>327.70490999999902</c:v>
                </c:pt>
                <c:pt idx="323">
                  <c:v>327.63933599999899</c:v>
                </c:pt>
                <c:pt idx="324">
                  <c:v>327.57376199999902</c:v>
                </c:pt>
                <c:pt idx="325">
                  <c:v>327.508187999999</c:v>
                </c:pt>
                <c:pt idx="326">
                  <c:v>327.44261399999903</c:v>
                </c:pt>
                <c:pt idx="327">
                  <c:v>327.377039999999</c:v>
                </c:pt>
                <c:pt idx="328">
                  <c:v>327.31146599999897</c:v>
                </c:pt>
                <c:pt idx="329">
                  <c:v>327.245891999999</c:v>
                </c:pt>
                <c:pt idx="330">
                  <c:v>327.18031799999898</c:v>
                </c:pt>
                <c:pt idx="331">
                  <c:v>327.11474399999901</c:v>
                </c:pt>
                <c:pt idx="332">
                  <c:v>327.04916999999898</c:v>
                </c:pt>
                <c:pt idx="333">
                  <c:v>326.98359599999901</c:v>
                </c:pt>
                <c:pt idx="334">
                  <c:v>326.91802199999898</c:v>
                </c:pt>
                <c:pt idx="335">
                  <c:v>326.85244799999901</c:v>
                </c:pt>
                <c:pt idx="336">
                  <c:v>326.78687399999899</c:v>
                </c:pt>
                <c:pt idx="337">
                  <c:v>326.72129999999902</c:v>
                </c:pt>
                <c:pt idx="338">
                  <c:v>326.65572599999899</c:v>
                </c:pt>
                <c:pt idx="339">
                  <c:v>326.59015199999902</c:v>
                </c:pt>
                <c:pt idx="340">
                  <c:v>326.524577999999</c:v>
                </c:pt>
                <c:pt idx="341">
                  <c:v>326.45900399999903</c:v>
                </c:pt>
                <c:pt idx="342">
                  <c:v>326.393429999999</c:v>
                </c:pt>
                <c:pt idx="343">
                  <c:v>326.32785599999897</c:v>
                </c:pt>
                <c:pt idx="344">
                  <c:v>326.26228199999798</c:v>
                </c:pt>
                <c:pt idx="345">
                  <c:v>326.19670799999801</c:v>
                </c:pt>
                <c:pt idx="346">
                  <c:v>326.13113399999799</c:v>
                </c:pt>
                <c:pt idx="347">
                  <c:v>326.06555999999802</c:v>
                </c:pt>
                <c:pt idx="348">
                  <c:v>326</c:v>
                </c:pt>
                <c:pt idx="349">
                  <c:v>326</c:v>
                </c:pt>
                <c:pt idx="350">
                  <c:v>326</c:v>
                </c:pt>
                <c:pt idx="351">
                  <c:v>326</c:v>
                </c:pt>
                <c:pt idx="352">
                  <c:v>326</c:v>
                </c:pt>
                <c:pt idx="353">
                  <c:v>326</c:v>
                </c:pt>
                <c:pt idx="354">
                  <c:v>326</c:v>
                </c:pt>
                <c:pt idx="355">
                  <c:v>326</c:v>
                </c:pt>
                <c:pt idx="356">
                  <c:v>326</c:v>
                </c:pt>
                <c:pt idx="357">
                  <c:v>326</c:v>
                </c:pt>
                <c:pt idx="358">
                  <c:v>326</c:v>
                </c:pt>
                <c:pt idx="359">
                  <c:v>326</c:v>
                </c:pt>
                <c:pt idx="360">
                  <c:v>326</c:v>
                </c:pt>
                <c:pt idx="361">
                  <c:v>326</c:v>
                </c:pt>
                <c:pt idx="362">
                  <c:v>326</c:v>
                </c:pt>
                <c:pt idx="363">
                  <c:v>326</c:v>
                </c:pt>
                <c:pt idx="364">
                  <c:v>326</c:v>
                </c:pt>
              </c:numCache>
            </c:numRef>
          </c:val>
          <c:smooth val="0"/>
        </c:ser>
        <c:ser>
          <c:idx val="1"/>
          <c:order val="1"/>
          <c:tx>
            <c:strRef>
              <c:f>Data!$N$5</c:f>
              <c:strCache>
                <c:ptCount val="1"/>
                <c:pt idx="0">
                  <c:v>Level 1</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Data!$N$6:$N$370</c:f>
              <c:numCache>
                <c:formatCode>0</c:formatCode>
                <c:ptCount val="365"/>
                <c:pt idx="0" formatCode="General">
                  <c:v>325</c:v>
                </c:pt>
                <c:pt idx="1">
                  <c:v>325.00833333332997</c:v>
                </c:pt>
                <c:pt idx="2">
                  <c:v>325.01666666666</c:v>
                </c:pt>
                <c:pt idx="3">
                  <c:v>325.02499999998997</c:v>
                </c:pt>
                <c:pt idx="4">
                  <c:v>325.03333333332</c:v>
                </c:pt>
                <c:pt idx="5">
                  <c:v>325.04166666664997</c:v>
                </c:pt>
                <c:pt idx="6">
                  <c:v>325.04999999998</c:v>
                </c:pt>
                <c:pt idx="7">
                  <c:v>325.05833333330997</c:v>
                </c:pt>
                <c:pt idx="8">
                  <c:v>325.06666666664</c:v>
                </c:pt>
                <c:pt idx="9">
                  <c:v>325.07499999996998</c:v>
                </c:pt>
                <c:pt idx="10">
                  <c:v>325.0833333333</c:v>
                </c:pt>
                <c:pt idx="11">
                  <c:v>325.09166666662998</c:v>
                </c:pt>
                <c:pt idx="12">
                  <c:v>325.09999999996</c:v>
                </c:pt>
                <c:pt idx="13">
                  <c:v>325.10833333328998</c:v>
                </c:pt>
                <c:pt idx="14">
                  <c:v>325.11666666662001</c:v>
                </c:pt>
                <c:pt idx="15">
                  <c:v>325.12499999994998</c:v>
                </c:pt>
                <c:pt idx="16">
                  <c:v>325.13333333328001</c:v>
                </c:pt>
                <c:pt idx="17">
                  <c:v>325.14166666660998</c:v>
                </c:pt>
                <c:pt idx="18">
                  <c:v>325.14999999993898</c:v>
                </c:pt>
                <c:pt idx="19">
                  <c:v>325.15833333326901</c:v>
                </c:pt>
                <c:pt idx="20">
                  <c:v>325.16666666659899</c:v>
                </c:pt>
                <c:pt idx="21">
                  <c:v>325.17499999992901</c:v>
                </c:pt>
                <c:pt idx="22">
                  <c:v>325.18333333325899</c:v>
                </c:pt>
                <c:pt idx="23">
                  <c:v>325.19166666658901</c:v>
                </c:pt>
                <c:pt idx="24">
                  <c:v>325.19999999991899</c:v>
                </c:pt>
                <c:pt idx="25">
                  <c:v>325.20833333324902</c:v>
                </c:pt>
                <c:pt idx="26">
                  <c:v>325.21666666657899</c:v>
                </c:pt>
                <c:pt idx="27">
                  <c:v>325.22499999990902</c:v>
                </c:pt>
                <c:pt idx="28">
                  <c:v>325.23333333323899</c:v>
                </c:pt>
                <c:pt idx="29">
                  <c:v>325.24166666656902</c:v>
                </c:pt>
                <c:pt idx="30">
                  <c:v>325.24999999989899</c:v>
                </c:pt>
                <c:pt idx="31">
                  <c:v>325.25833333322902</c:v>
                </c:pt>
                <c:pt idx="32">
                  <c:v>325.26666666655899</c:v>
                </c:pt>
                <c:pt idx="33">
                  <c:v>325.27499999988902</c:v>
                </c:pt>
                <c:pt idx="34">
                  <c:v>325.28333333321899</c:v>
                </c:pt>
                <c:pt idx="35">
                  <c:v>325.29166666654902</c:v>
                </c:pt>
                <c:pt idx="36">
                  <c:v>325.29999999987899</c:v>
                </c:pt>
                <c:pt idx="37">
                  <c:v>325.30833333320902</c:v>
                </c:pt>
                <c:pt idx="38">
                  <c:v>325.31666666653899</c:v>
                </c:pt>
                <c:pt idx="39">
                  <c:v>325.32499999986902</c:v>
                </c:pt>
                <c:pt idx="40">
                  <c:v>325.33333333319899</c:v>
                </c:pt>
                <c:pt idx="41">
                  <c:v>325.34166666652902</c:v>
                </c:pt>
                <c:pt idx="42">
                  <c:v>325.34999999985899</c:v>
                </c:pt>
                <c:pt idx="43">
                  <c:v>325.35833333318902</c:v>
                </c:pt>
                <c:pt idx="44">
                  <c:v>325.366666666519</c:v>
                </c:pt>
                <c:pt idx="45">
                  <c:v>325.37499999984902</c:v>
                </c:pt>
                <c:pt idx="46">
                  <c:v>325.383333333179</c:v>
                </c:pt>
                <c:pt idx="47">
                  <c:v>325.39166666650902</c:v>
                </c:pt>
                <c:pt idx="48">
                  <c:v>325.399999999839</c:v>
                </c:pt>
                <c:pt idx="49">
                  <c:v>325.40833333316903</c:v>
                </c:pt>
                <c:pt idx="50">
                  <c:v>325.416666666499</c:v>
                </c:pt>
                <c:pt idx="51">
                  <c:v>325.42499999982903</c:v>
                </c:pt>
                <c:pt idx="52">
                  <c:v>325.433333333159</c:v>
                </c:pt>
                <c:pt idx="53">
                  <c:v>325.44166666648903</c:v>
                </c:pt>
                <c:pt idx="54">
                  <c:v>325.44999999981798</c:v>
                </c:pt>
                <c:pt idx="55">
                  <c:v>325.458333333148</c:v>
                </c:pt>
                <c:pt idx="56">
                  <c:v>325.46666666647798</c:v>
                </c:pt>
                <c:pt idx="57">
                  <c:v>325.47499999980801</c:v>
                </c:pt>
                <c:pt idx="58">
                  <c:v>325.48333333313798</c:v>
                </c:pt>
                <c:pt idx="59">
                  <c:v>325.49166666646801</c:v>
                </c:pt>
                <c:pt idx="60">
                  <c:v>325.49999999979798</c:v>
                </c:pt>
                <c:pt idx="61">
                  <c:v>325.50833333312801</c:v>
                </c:pt>
                <c:pt idx="62">
                  <c:v>325.51666666645798</c:v>
                </c:pt>
                <c:pt idx="63">
                  <c:v>325.52499999978801</c:v>
                </c:pt>
                <c:pt idx="64">
                  <c:v>325.53333333311798</c:v>
                </c:pt>
                <c:pt idx="65">
                  <c:v>325.54166666644801</c:v>
                </c:pt>
                <c:pt idx="66">
                  <c:v>325.54999999977798</c:v>
                </c:pt>
                <c:pt idx="67">
                  <c:v>325.55833333310801</c:v>
                </c:pt>
                <c:pt idx="68">
                  <c:v>325.56666666643798</c:v>
                </c:pt>
                <c:pt idx="69">
                  <c:v>325.57499999976801</c:v>
                </c:pt>
                <c:pt idx="70">
                  <c:v>325.58333333309798</c:v>
                </c:pt>
                <c:pt idx="71">
                  <c:v>325.59166666642801</c:v>
                </c:pt>
                <c:pt idx="72">
                  <c:v>325.59999999975798</c:v>
                </c:pt>
                <c:pt idx="73">
                  <c:v>325.60833333308801</c:v>
                </c:pt>
                <c:pt idx="74">
                  <c:v>325.61666666641798</c:v>
                </c:pt>
                <c:pt idx="75">
                  <c:v>325.62499999974801</c:v>
                </c:pt>
                <c:pt idx="76">
                  <c:v>325.63333333307799</c:v>
                </c:pt>
                <c:pt idx="77">
                  <c:v>325.64166666640801</c:v>
                </c:pt>
                <c:pt idx="78">
                  <c:v>325.64999999973799</c:v>
                </c:pt>
                <c:pt idx="79">
                  <c:v>325.65833333306801</c:v>
                </c:pt>
                <c:pt idx="80">
                  <c:v>325.66666666639799</c:v>
                </c:pt>
                <c:pt idx="81">
                  <c:v>325.67499999972802</c:v>
                </c:pt>
                <c:pt idx="82">
                  <c:v>325.68333333305799</c:v>
                </c:pt>
                <c:pt idx="83">
                  <c:v>325.69166666638802</c:v>
                </c:pt>
                <c:pt idx="84">
                  <c:v>325.69999999971799</c:v>
                </c:pt>
                <c:pt idx="85">
                  <c:v>325.70833333304802</c:v>
                </c:pt>
                <c:pt idx="86">
                  <c:v>325.71666666637799</c:v>
                </c:pt>
                <c:pt idx="87">
                  <c:v>325.72499999970802</c:v>
                </c:pt>
                <c:pt idx="88">
                  <c:v>325.73333333303799</c:v>
                </c:pt>
                <c:pt idx="89">
                  <c:v>325.74166666636802</c:v>
                </c:pt>
                <c:pt idx="90">
                  <c:v>325.74999999969702</c:v>
                </c:pt>
                <c:pt idx="91">
                  <c:v>325.758333333027</c:v>
                </c:pt>
                <c:pt idx="92">
                  <c:v>325.76666666635703</c:v>
                </c:pt>
                <c:pt idx="93">
                  <c:v>325.774999999687</c:v>
                </c:pt>
                <c:pt idx="94">
                  <c:v>325.78333333301703</c:v>
                </c:pt>
                <c:pt idx="95">
                  <c:v>325.791666666347</c:v>
                </c:pt>
                <c:pt idx="96">
                  <c:v>325.79999999967703</c:v>
                </c:pt>
                <c:pt idx="97">
                  <c:v>325.808333333007</c:v>
                </c:pt>
                <c:pt idx="98">
                  <c:v>325.81666666633703</c:v>
                </c:pt>
                <c:pt idx="99">
                  <c:v>325.824999999667</c:v>
                </c:pt>
                <c:pt idx="100">
                  <c:v>325.83333333299697</c:v>
                </c:pt>
                <c:pt idx="101">
                  <c:v>325.841666666327</c:v>
                </c:pt>
                <c:pt idx="102">
                  <c:v>325.84999999965697</c:v>
                </c:pt>
                <c:pt idx="103">
                  <c:v>325.858333332987</c:v>
                </c:pt>
                <c:pt idx="104">
                  <c:v>325.86666666631697</c:v>
                </c:pt>
                <c:pt idx="105">
                  <c:v>325.874999999647</c:v>
                </c:pt>
                <c:pt idx="106">
                  <c:v>325.88333333297697</c:v>
                </c:pt>
                <c:pt idx="107">
                  <c:v>325.891666666307</c:v>
                </c:pt>
                <c:pt idx="108">
                  <c:v>325.89999999963698</c:v>
                </c:pt>
                <c:pt idx="109">
                  <c:v>325.908333332967</c:v>
                </c:pt>
                <c:pt idx="110">
                  <c:v>325.91666666629698</c:v>
                </c:pt>
                <c:pt idx="111">
                  <c:v>325.924999999627</c:v>
                </c:pt>
                <c:pt idx="112">
                  <c:v>325.93333333295698</c:v>
                </c:pt>
                <c:pt idx="113">
                  <c:v>325.94166666628701</c:v>
                </c:pt>
                <c:pt idx="114">
                  <c:v>325.94999999961698</c:v>
                </c:pt>
                <c:pt idx="115">
                  <c:v>325.95833333294701</c:v>
                </c:pt>
                <c:pt idx="116">
                  <c:v>325.96666666627698</c:v>
                </c:pt>
                <c:pt idx="117">
                  <c:v>325.97499999960701</c:v>
                </c:pt>
                <c:pt idx="118">
                  <c:v>325.98333333293698</c:v>
                </c:pt>
                <c:pt idx="119">
                  <c:v>325.99166666626701</c:v>
                </c:pt>
                <c:pt idx="120">
                  <c:v>326</c:v>
                </c:pt>
                <c:pt idx="121">
                  <c:v>326</c:v>
                </c:pt>
                <c:pt idx="122">
                  <c:v>326</c:v>
                </c:pt>
                <c:pt idx="123">
                  <c:v>326</c:v>
                </c:pt>
                <c:pt idx="124">
                  <c:v>326</c:v>
                </c:pt>
                <c:pt idx="125">
                  <c:v>326</c:v>
                </c:pt>
                <c:pt idx="126">
                  <c:v>326</c:v>
                </c:pt>
                <c:pt idx="127">
                  <c:v>326</c:v>
                </c:pt>
                <c:pt idx="128">
                  <c:v>326</c:v>
                </c:pt>
                <c:pt idx="129">
                  <c:v>326</c:v>
                </c:pt>
                <c:pt idx="130">
                  <c:v>326</c:v>
                </c:pt>
                <c:pt idx="131">
                  <c:v>326</c:v>
                </c:pt>
                <c:pt idx="132">
                  <c:v>326</c:v>
                </c:pt>
                <c:pt idx="133">
                  <c:v>326</c:v>
                </c:pt>
                <c:pt idx="134">
                  <c:v>326</c:v>
                </c:pt>
                <c:pt idx="135">
                  <c:v>326</c:v>
                </c:pt>
                <c:pt idx="136">
                  <c:v>326</c:v>
                </c:pt>
                <c:pt idx="137">
                  <c:v>326</c:v>
                </c:pt>
                <c:pt idx="138">
                  <c:v>326</c:v>
                </c:pt>
                <c:pt idx="139">
                  <c:v>326</c:v>
                </c:pt>
                <c:pt idx="140">
                  <c:v>326</c:v>
                </c:pt>
                <c:pt idx="141">
                  <c:v>326</c:v>
                </c:pt>
                <c:pt idx="142">
                  <c:v>326</c:v>
                </c:pt>
                <c:pt idx="143">
                  <c:v>326</c:v>
                </c:pt>
                <c:pt idx="144">
                  <c:v>326</c:v>
                </c:pt>
                <c:pt idx="145">
                  <c:v>326</c:v>
                </c:pt>
                <c:pt idx="146">
                  <c:v>326</c:v>
                </c:pt>
                <c:pt idx="147">
                  <c:v>326</c:v>
                </c:pt>
                <c:pt idx="148">
                  <c:v>326</c:v>
                </c:pt>
                <c:pt idx="149">
                  <c:v>326</c:v>
                </c:pt>
                <c:pt idx="150">
                  <c:v>326</c:v>
                </c:pt>
                <c:pt idx="151">
                  <c:v>326</c:v>
                </c:pt>
                <c:pt idx="152">
                  <c:v>326</c:v>
                </c:pt>
                <c:pt idx="153">
                  <c:v>326</c:v>
                </c:pt>
                <c:pt idx="154">
                  <c:v>326</c:v>
                </c:pt>
                <c:pt idx="155">
                  <c:v>326</c:v>
                </c:pt>
                <c:pt idx="156">
                  <c:v>326</c:v>
                </c:pt>
                <c:pt idx="157">
                  <c:v>326</c:v>
                </c:pt>
                <c:pt idx="158">
                  <c:v>326</c:v>
                </c:pt>
                <c:pt idx="159">
                  <c:v>326</c:v>
                </c:pt>
                <c:pt idx="160">
                  <c:v>326</c:v>
                </c:pt>
                <c:pt idx="161">
                  <c:v>326</c:v>
                </c:pt>
                <c:pt idx="162">
                  <c:v>326</c:v>
                </c:pt>
                <c:pt idx="163">
                  <c:v>326</c:v>
                </c:pt>
                <c:pt idx="164">
                  <c:v>326</c:v>
                </c:pt>
                <c:pt idx="165">
                  <c:v>326</c:v>
                </c:pt>
                <c:pt idx="166">
                  <c:v>326</c:v>
                </c:pt>
                <c:pt idx="167">
                  <c:v>326</c:v>
                </c:pt>
                <c:pt idx="168">
                  <c:v>326</c:v>
                </c:pt>
                <c:pt idx="169">
                  <c:v>326</c:v>
                </c:pt>
                <c:pt idx="170">
                  <c:v>326</c:v>
                </c:pt>
                <c:pt idx="171">
                  <c:v>326</c:v>
                </c:pt>
                <c:pt idx="172">
                  <c:v>326</c:v>
                </c:pt>
                <c:pt idx="173">
                  <c:v>326</c:v>
                </c:pt>
                <c:pt idx="174">
                  <c:v>326</c:v>
                </c:pt>
                <c:pt idx="175">
                  <c:v>326</c:v>
                </c:pt>
                <c:pt idx="176">
                  <c:v>326</c:v>
                </c:pt>
                <c:pt idx="177">
                  <c:v>326</c:v>
                </c:pt>
                <c:pt idx="178">
                  <c:v>326</c:v>
                </c:pt>
                <c:pt idx="179">
                  <c:v>326</c:v>
                </c:pt>
                <c:pt idx="180">
                  <c:v>326</c:v>
                </c:pt>
                <c:pt idx="181">
                  <c:v>326</c:v>
                </c:pt>
                <c:pt idx="182">
                  <c:v>326</c:v>
                </c:pt>
                <c:pt idx="183">
                  <c:v>326</c:v>
                </c:pt>
                <c:pt idx="184">
                  <c:v>326</c:v>
                </c:pt>
                <c:pt idx="185">
                  <c:v>326</c:v>
                </c:pt>
                <c:pt idx="186">
                  <c:v>326</c:v>
                </c:pt>
                <c:pt idx="187">
                  <c:v>326</c:v>
                </c:pt>
                <c:pt idx="188">
                  <c:v>326</c:v>
                </c:pt>
                <c:pt idx="189">
                  <c:v>326</c:v>
                </c:pt>
                <c:pt idx="190">
                  <c:v>326</c:v>
                </c:pt>
                <c:pt idx="191">
                  <c:v>326</c:v>
                </c:pt>
                <c:pt idx="192">
                  <c:v>326</c:v>
                </c:pt>
                <c:pt idx="193">
                  <c:v>326</c:v>
                </c:pt>
                <c:pt idx="194">
                  <c:v>326</c:v>
                </c:pt>
                <c:pt idx="195">
                  <c:v>326</c:v>
                </c:pt>
                <c:pt idx="196">
                  <c:v>326</c:v>
                </c:pt>
                <c:pt idx="197">
                  <c:v>326</c:v>
                </c:pt>
                <c:pt idx="198">
                  <c:v>326</c:v>
                </c:pt>
                <c:pt idx="199">
                  <c:v>326</c:v>
                </c:pt>
                <c:pt idx="200">
                  <c:v>326</c:v>
                </c:pt>
                <c:pt idx="201">
                  <c:v>326</c:v>
                </c:pt>
                <c:pt idx="202">
                  <c:v>326</c:v>
                </c:pt>
                <c:pt idx="203">
                  <c:v>326</c:v>
                </c:pt>
                <c:pt idx="204">
                  <c:v>326</c:v>
                </c:pt>
                <c:pt idx="205">
                  <c:v>326</c:v>
                </c:pt>
                <c:pt idx="206">
                  <c:v>326</c:v>
                </c:pt>
                <c:pt idx="207">
                  <c:v>326</c:v>
                </c:pt>
                <c:pt idx="208">
                  <c:v>326</c:v>
                </c:pt>
                <c:pt idx="209">
                  <c:v>326</c:v>
                </c:pt>
                <c:pt idx="210">
                  <c:v>326</c:v>
                </c:pt>
                <c:pt idx="211">
                  <c:v>326</c:v>
                </c:pt>
                <c:pt idx="212">
                  <c:v>326</c:v>
                </c:pt>
                <c:pt idx="213">
                  <c:v>326</c:v>
                </c:pt>
                <c:pt idx="214">
                  <c:v>326</c:v>
                </c:pt>
                <c:pt idx="215">
                  <c:v>326</c:v>
                </c:pt>
                <c:pt idx="216">
                  <c:v>326</c:v>
                </c:pt>
                <c:pt idx="217">
                  <c:v>326</c:v>
                </c:pt>
                <c:pt idx="218">
                  <c:v>326</c:v>
                </c:pt>
                <c:pt idx="219">
                  <c:v>326</c:v>
                </c:pt>
                <c:pt idx="220">
                  <c:v>326</c:v>
                </c:pt>
                <c:pt idx="221">
                  <c:v>326</c:v>
                </c:pt>
                <c:pt idx="222">
                  <c:v>326</c:v>
                </c:pt>
                <c:pt idx="223">
                  <c:v>326</c:v>
                </c:pt>
                <c:pt idx="224">
                  <c:v>326</c:v>
                </c:pt>
                <c:pt idx="225">
                  <c:v>326</c:v>
                </c:pt>
                <c:pt idx="226">
                  <c:v>326</c:v>
                </c:pt>
                <c:pt idx="227">
                  <c:v>326</c:v>
                </c:pt>
                <c:pt idx="228">
                  <c:v>326</c:v>
                </c:pt>
                <c:pt idx="229">
                  <c:v>326</c:v>
                </c:pt>
                <c:pt idx="230">
                  <c:v>326</c:v>
                </c:pt>
                <c:pt idx="231">
                  <c:v>326</c:v>
                </c:pt>
                <c:pt idx="232">
                  <c:v>326</c:v>
                </c:pt>
                <c:pt idx="233">
                  <c:v>326</c:v>
                </c:pt>
                <c:pt idx="234">
                  <c:v>326</c:v>
                </c:pt>
                <c:pt idx="235">
                  <c:v>326</c:v>
                </c:pt>
                <c:pt idx="236">
                  <c:v>326</c:v>
                </c:pt>
                <c:pt idx="237">
                  <c:v>326</c:v>
                </c:pt>
                <c:pt idx="238">
                  <c:v>326</c:v>
                </c:pt>
                <c:pt idx="239">
                  <c:v>326</c:v>
                </c:pt>
                <c:pt idx="240">
                  <c:v>326</c:v>
                </c:pt>
                <c:pt idx="241">
                  <c:v>326</c:v>
                </c:pt>
                <c:pt idx="242">
                  <c:v>326</c:v>
                </c:pt>
                <c:pt idx="243">
                  <c:v>326</c:v>
                </c:pt>
                <c:pt idx="244">
                  <c:v>326</c:v>
                </c:pt>
                <c:pt idx="245">
                  <c:v>326</c:v>
                </c:pt>
                <c:pt idx="246">
                  <c:v>326</c:v>
                </c:pt>
                <c:pt idx="247">
                  <c:v>326</c:v>
                </c:pt>
                <c:pt idx="248">
                  <c:v>326</c:v>
                </c:pt>
                <c:pt idx="249">
                  <c:v>326</c:v>
                </c:pt>
                <c:pt idx="250">
                  <c:v>326</c:v>
                </c:pt>
                <c:pt idx="251">
                  <c:v>326</c:v>
                </c:pt>
                <c:pt idx="252">
                  <c:v>326</c:v>
                </c:pt>
                <c:pt idx="253">
                  <c:v>326</c:v>
                </c:pt>
                <c:pt idx="254">
                  <c:v>326</c:v>
                </c:pt>
                <c:pt idx="255">
                  <c:v>326</c:v>
                </c:pt>
                <c:pt idx="256">
                  <c:v>326</c:v>
                </c:pt>
                <c:pt idx="257">
                  <c:v>326</c:v>
                </c:pt>
                <c:pt idx="258">
                  <c:v>326</c:v>
                </c:pt>
                <c:pt idx="259">
                  <c:v>326</c:v>
                </c:pt>
                <c:pt idx="260">
                  <c:v>326</c:v>
                </c:pt>
                <c:pt idx="261">
                  <c:v>326</c:v>
                </c:pt>
                <c:pt idx="262">
                  <c:v>326</c:v>
                </c:pt>
                <c:pt idx="263">
                  <c:v>326</c:v>
                </c:pt>
                <c:pt idx="264">
                  <c:v>326</c:v>
                </c:pt>
                <c:pt idx="265">
                  <c:v>326</c:v>
                </c:pt>
                <c:pt idx="266">
                  <c:v>326</c:v>
                </c:pt>
                <c:pt idx="267">
                  <c:v>326</c:v>
                </c:pt>
                <c:pt idx="268">
                  <c:v>326</c:v>
                </c:pt>
                <c:pt idx="269">
                  <c:v>326</c:v>
                </c:pt>
                <c:pt idx="270">
                  <c:v>326</c:v>
                </c:pt>
                <c:pt idx="271">
                  <c:v>326</c:v>
                </c:pt>
                <c:pt idx="272">
                  <c:v>326</c:v>
                </c:pt>
                <c:pt idx="273">
                  <c:v>326</c:v>
                </c:pt>
                <c:pt idx="274">
                  <c:v>326</c:v>
                </c:pt>
                <c:pt idx="275">
                  <c:v>326</c:v>
                </c:pt>
                <c:pt idx="276">
                  <c:v>326</c:v>
                </c:pt>
                <c:pt idx="277">
                  <c:v>326</c:v>
                </c:pt>
                <c:pt idx="278">
                  <c:v>326</c:v>
                </c:pt>
                <c:pt idx="279">
                  <c:v>326</c:v>
                </c:pt>
                <c:pt idx="280">
                  <c:v>326</c:v>
                </c:pt>
                <c:pt idx="281">
                  <c:v>326</c:v>
                </c:pt>
                <c:pt idx="282">
                  <c:v>326</c:v>
                </c:pt>
                <c:pt idx="283">
                  <c:v>326</c:v>
                </c:pt>
                <c:pt idx="284">
                  <c:v>326</c:v>
                </c:pt>
                <c:pt idx="285">
                  <c:v>326</c:v>
                </c:pt>
                <c:pt idx="286">
                  <c:v>326</c:v>
                </c:pt>
                <c:pt idx="287">
                  <c:v>326</c:v>
                </c:pt>
                <c:pt idx="288">
                  <c:v>325.98360000000002</c:v>
                </c:pt>
                <c:pt idx="289">
                  <c:v>325.96719999999999</c:v>
                </c:pt>
                <c:pt idx="290">
                  <c:v>325.95080000000002</c:v>
                </c:pt>
                <c:pt idx="291">
                  <c:v>325.93439999999998</c:v>
                </c:pt>
                <c:pt idx="292">
                  <c:v>325.91800000000001</c:v>
                </c:pt>
                <c:pt idx="293">
                  <c:v>325.90159999999997</c:v>
                </c:pt>
                <c:pt idx="294">
                  <c:v>325.8852</c:v>
                </c:pt>
                <c:pt idx="295">
                  <c:v>325.86880000000002</c:v>
                </c:pt>
                <c:pt idx="296">
                  <c:v>325.85239999999999</c:v>
                </c:pt>
                <c:pt idx="297">
                  <c:v>325.83600000000001</c:v>
                </c:pt>
                <c:pt idx="298">
                  <c:v>325.81959999999998</c:v>
                </c:pt>
                <c:pt idx="299">
                  <c:v>325.8032</c:v>
                </c:pt>
                <c:pt idx="300">
                  <c:v>325.78680000000003</c:v>
                </c:pt>
                <c:pt idx="301">
                  <c:v>325.7704</c:v>
                </c:pt>
                <c:pt idx="302">
                  <c:v>325.75400000000002</c:v>
                </c:pt>
                <c:pt idx="303">
                  <c:v>325.73759999999999</c:v>
                </c:pt>
                <c:pt idx="304">
                  <c:v>325.72120000000001</c:v>
                </c:pt>
                <c:pt idx="305">
                  <c:v>325.70479999999998</c:v>
                </c:pt>
                <c:pt idx="306">
                  <c:v>325.6884</c:v>
                </c:pt>
                <c:pt idx="307">
                  <c:v>325.67200000000003</c:v>
                </c:pt>
                <c:pt idx="308">
                  <c:v>325.65560000000102</c:v>
                </c:pt>
                <c:pt idx="309">
                  <c:v>325.63920000000098</c:v>
                </c:pt>
                <c:pt idx="310">
                  <c:v>325.62280000000101</c:v>
                </c:pt>
                <c:pt idx="311">
                  <c:v>325.60640000000097</c:v>
                </c:pt>
                <c:pt idx="312">
                  <c:v>325.590000000001</c:v>
                </c:pt>
                <c:pt idx="313">
                  <c:v>325.57360000000102</c:v>
                </c:pt>
                <c:pt idx="314">
                  <c:v>325.55720000000099</c:v>
                </c:pt>
                <c:pt idx="315">
                  <c:v>325.54080000000101</c:v>
                </c:pt>
                <c:pt idx="316">
                  <c:v>325.52440000000098</c:v>
                </c:pt>
                <c:pt idx="317">
                  <c:v>325.508000000001</c:v>
                </c:pt>
                <c:pt idx="318">
                  <c:v>325.49160000000097</c:v>
                </c:pt>
                <c:pt idx="319">
                  <c:v>325.475200000001</c:v>
                </c:pt>
                <c:pt idx="320">
                  <c:v>325.45880000000102</c:v>
                </c:pt>
                <c:pt idx="321">
                  <c:v>325.44240000000099</c:v>
                </c:pt>
                <c:pt idx="322">
                  <c:v>325.42600000000101</c:v>
                </c:pt>
                <c:pt idx="323">
                  <c:v>325.40960000000098</c:v>
                </c:pt>
                <c:pt idx="324">
                  <c:v>325.393200000001</c:v>
                </c:pt>
                <c:pt idx="325">
                  <c:v>325.37680000000103</c:v>
                </c:pt>
                <c:pt idx="326">
                  <c:v>325.36040000000099</c:v>
                </c:pt>
                <c:pt idx="327">
                  <c:v>325.34400000000102</c:v>
                </c:pt>
                <c:pt idx="328">
                  <c:v>325.32760000000098</c:v>
                </c:pt>
                <c:pt idx="329">
                  <c:v>325.31120000000101</c:v>
                </c:pt>
                <c:pt idx="330">
                  <c:v>325.29480000000098</c:v>
                </c:pt>
                <c:pt idx="331">
                  <c:v>325.278400000001</c:v>
                </c:pt>
                <c:pt idx="332">
                  <c:v>325.26200000000102</c:v>
                </c:pt>
                <c:pt idx="333">
                  <c:v>325.24560000000099</c:v>
                </c:pt>
                <c:pt idx="334">
                  <c:v>325.22920000000101</c:v>
                </c:pt>
                <c:pt idx="335">
                  <c:v>325.21280000000098</c:v>
                </c:pt>
                <c:pt idx="336">
                  <c:v>325.19640000000101</c:v>
                </c:pt>
                <c:pt idx="337">
                  <c:v>325.18000000000097</c:v>
                </c:pt>
                <c:pt idx="338">
                  <c:v>325.163600000001</c:v>
                </c:pt>
                <c:pt idx="339">
                  <c:v>325.14720000000102</c:v>
                </c:pt>
                <c:pt idx="340">
                  <c:v>325.13080000000099</c:v>
                </c:pt>
                <c:pt idx="341">
                  <c:v>325.11440000000101</c:v>
                </c:pt>
                <c:pt idx="342">
                  <c:v>325.09800000000098</c:v>
                </c:pt>
                <c:pt idx="343">
                  <c:v>325.081600000001</c:v>
                </c:pt>
                <c:pt idx="344">
                  <c:v>325.06520000000103</c:v>
                </c:pt>
                <c:pt idx="345">
                  <c:v>325.04880000000099</c:v>
                </c:pt>
                <c:pt idx="346">
                  <c:v>325.03240000000102</c:v>
                </c:pt>
                <c:pt idx="347">
                  <c:v>325.01600000000099</c:v>
                </c:pt>
                <c:pt idx="348">
                  <c:v>325</c:v>
                </c:pt>
                <c:pt idx="349">
                  <c:v>325</c:v>
                </c:pt>
                <c:pt idx="350">
                  <c:v>325</c:v>
                </c:pt>
                <c:pt idx="351">
                  <c:v>325</c:v>
                </c:pt>
                <c:pt idx="352">
                  <c:v>325</c:v>
                </c:pt>
                <c:pt idx="353">
                  <c:v>325</c:v>
                </c:pt>
                <c:pt idx="354">
                  <c:v>325</c:v>
                </c:pt>
                <c:pt idx="355">
                  <c:v>325</c:v>
                </c:pt>
                <c:pt idx="356">
                  <c:v>325</c:v>
                </c:pt>
                <c:pt idx="357">
                  <c:v>325</c:v>
                </c:pt>
                <c:pt idx="358">
                  <c:v>325</c:v>
                </c:pt>
                <c:pt idx="359">
                  <c:v>325</c:v>
                </c:pt>
                <c:pt idx="360">
                  <c:v>325</c:v>
                </c:pt>
                <c:pt idx="361">
                  <c:v>325</c:v>
                </c:pt>
                <c:pt idx="362">
                  <c:v>325</c:v>
                </c:pt>
                <c:pt idx="363">
                  <c:v>325</c:v>
                </c:pt>
                <c:pt idx="364">
                  <c:v>325</c:v>
                </c:pt>
              </c:numCache>
            </c:numRef>
          </c:val>
          <c:smooth val="0"/>
        </c:ser>
        <c:ser>
          <c:idx val="2"/>
          <c:order val="2"/>
          <c:tx>
            <c:strRef>
              <c:f>Data!$O$5</c:f>
              <c:strCache>
                <c:ptCount val="1"/>
                <c:pt idx="0">
                  <c:v>Level 2</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Data!$O$6:$O$370</c:f>
              <c:numCache>
                <c:formatCode>0</c:formatCode>
                <c:ptCount val="365"/>
                <c:pt idx="0" formatCode="General">
                  <c:v>322</c:v>
                </c:pt>
                <c:pt idx="1">
                  <c:v>322.01666667000001</c:v>
                </c:pt>
                <c:pt idx="2">
                  <c:v>322.03333334000001</c:v>
                </c:pt>
                <c:pt idx="3">
                  <c:v>322.05000001000002</c:v>
                </c:pt>
                <c:pt idx="4">
                  <c:v>322.06666668000003</c:v>
                </c:pt>
                <c:pt idx="5">
                  <c:v>322.08333334999998</c:v>
                </c:pt>
                <c:pt idx="6">
                  <c:v>322.10000001999998</c:v>
                </c:pt>
                <c:pt idx="7">
                  <c:v>322.11666668999999</c:v>
                </c:pt>
                <c:pt idx="8">
                  <c:v>322.13333335999999</c:v>
                </c:pt>
                <c:pt idx="9">
                  <c:v>322.15000003</c:v>
                </c:pt>
                <c:pt idx="10">
                  <c:v>322.16666670000001</c:v>
                </c:pt>
                <c:pt idx="11">
                  <c:v>322.18333337000001</c:v>
                </c:pt>
                <c:pt idx="12">
                  <c:v>322.20000004000002</c:v>
                </c:pt>
                <c:pt idx="13">
                  <c:v>322.21666671000003</c:v>
                </c:pt>
                <c:pt idx="14">
                  <c:v>322.23333337999998</c:v>
                </c:pt>
                <c:pt idx="15">
                  <c:v>322.25000004999998</c:v>
                </c:pt>
                <c:pt idx="16">
                  <c:v>322.26666671999999</c:v>
                </c:pt>
                <c:pt idx="17">
                  <c:v>322.28333339</c:v>
                </c:pt>
                <c:pt idx="18">
                  <c:v>322.30000006</c:v>
                </c:pt>
                <c:pt idx="19">
                  <c:v>322.31666673000001</c:v>
                </c:pt>
                <c:pt idx="20">
                  <c:v>322.33333340000001</c:v>
                </c:pt>
                <c:pt idx="21">
                  <c:v>322.35000007000002</c:v>
                </c:pt>
                <c:pt idx="22">
                  <c:v>322.36666674000003</c:v>
                </c:pt>
                <c:pt idx="23">
                  <c:v>322.38333340999998</c:v>
                </c:pt>
                <c:pt idx="24">
                  <c:v>322.40000007999998</c:v>
                </c:pt>
                <c:pt idx="25">
                  <c:v>322.41666674999999</c:v>
                </c:pt>
                <c:pt idx="26">
                  <c:v>322.43333342</c:v>
                </c:pt>
                <c:pt idx="27">
                  <c:v>322.45000009</c:v>
                </c:pt>
                <c:pt idx="28">
                  <c:v>322.46666676000001</c:v>
                </c:pt>
                <c:pt idx="29">
                  <c:v>322.48333343000002</c:v>
                </c:pt>
                <c:pt idx="30">
                  <c:v>322.50000010000002</c:v>
                </c:pt>
                <c:pt idx="31">
                  <c:v>322.51666676999997</c:v>
                </c:pt>
                <c:pt idx="32">
                  <c:v>322.53333343999998</c:v>
                </c:pt>
                <c:pt idx="33">
                  <c:v>322.55000010999998</c:v>
                </c:pt>
                <c:pt idx="34">
                  <c:v>322.56666677999999</c:v>
                </c:pt>
                <c:pt idx="35">
                  <c:v>322.58333345</c:v>
                </c:pt>
                <c:pt idx="36">
                  <c:v>322.60000012</c:v>
                </c:pt>
                <c:pt idx="37">
                  <c:v>322.61666679000001</c:v>
                </c:pt>
                <c:pt idx="38">
                  <c:v>322.63333346000002</c:v>
                </c:pt>
                <c:pt idx="39">
                  <c:v>322.65000013000002</c:v>
                </c:pt>
                <c:pt idx="40">
                  <c:v>322.66666679999997</c:v>
                </c:pt>
                <c:pt idx="41">
                  <c:v>322.68333346999998</c:v>
                </c:pt>
                <c:pt idx="42">
                  <c:v>322.70000013999999</c:v>
                </c:pt>
                <c:pt idx="43">
                  <c:v>322.71666680999999</c:v>
                </c:pt>
                <c:pt idx="44">
                  <c:v>322.73333348</c:v>
                </c:pt>
                <c:pt idx="45">
                  <c:v>322.75000015000001</c:v>
                </c:pt>
                <c:pt idx="46">
                  <c:v>322.76666682000001</c:v>
                </c:pt>
                <c:pt idx="47">
                  <c:v>322.78333349000002</c:v>
                </c:pt>
                <c:pt idx="48">
                  <c:v>322.80000016000002</c:v>
                </c:pt>
                <c:pt idx="49">
                  <c:v>322.81666682999997</c:v>
                </c:pt>
                <c:pt idx="50">
                  <c:v>322.83333349999998</c:v>
                </c:pt>
                <c:pt idx="51">
                  <c:v>322.85000016999999</c:v>
                </c:pt>
                <c:pt idx="52">
                  <c:v>322.86666683999999</c:v>
                </c:pt>
                <c:pt idx="53">
                  <c:v>322.88333351</c:v>
                </c:pt>
                <c:pt idx="54">
                  <c:v>322.90000018000001</c:v>
                </c:pt>
                <c:pt idx="55">
                  <c:v>322.91666685000001</c:v>
                </c:pt>
                <c:pt idx="56">
                  <c:v>322.93333352000002</c:v>
                </c:pt>
                <c:pt idx="57">
                  <c:v>322.95000019000003</c:v>
                </c:pt>
                <c:pt idx="58">
                  <c:v>322.96666685999998</c:v>
                </c:pt>
                <c:pt idx="59">
                  <c:v>322.98333352999998</c:v>
                </c:pt>
                <c:pt idx="60">
                  <c:v>323.00000019999999</c:v>
                </c:pt>
                <c:pt idx="61">
                  <c:v>323.01666686999999</c:v>
                </c:pt>
                <c:pt idx="62">
                  <c:v>323.03333354</c:v>
                </c:pt>
                <c:pt idx="63">
                  <c:v>323.05000021000001</c:v>
                </c:pt>
                <c:pt idx="64">
                  <c:v>323.06666688000001</c:v>
                </c:pt>
                <c:pt idx="65">
                  <c:v>323.08333355000002</c:v>
                </c:pt>
                <c:pt idx="66">
                  <c:v>323.10000022000003</c:v>
                </c:pt>
                <c:pt idx="67">
                  <c:v>323.11666688999998</c:v>
                </c:pt>
                <c:pt idx="68">
                  <c:v>323.13333355999998</c:v>
                </c:pt>
                <c:pt idx="69">
                  <c:v>323.15000022999999</c:v>
                </c:pt>
                <c:pt idx="70">
                  <c:v>323.1666669</c:v>
                </c:pt>
                <c:pt idx="71">
                  <c:v>323.18333357</c:v>
                </c:pt>
                <c:pt idx="72">
                  <c:v>323.20000024000001</c:v>
                </c:pt>
                <c:pt idx="73">
                  <c:v>323.21666691000001</c:v>
                </c:pt>
                <c:pt idx="74">
                  <c:v>323.23333358000002</c:v>
                </c:pt>
                <c:pt idx="75">
                  <c:v>323.25000025000003</c:v>
                </c:pt>
                <c:pt idx="76">
                  <c:v>323.26666691999998</c:v>
                </c:pt>
                <c:pt idx="77">
                  <c:v>323.28333358999998</c:v>
                </c:pt>
                <c:pt idx="78">
                  <c:v>323.30000026000101</c:v>
                </c:pt>
                <c:pt idx="79">
                  <c:v>323.31666693000102</c:v>
                </c:pt>
                <c:pt idx="80">
                  <c:v>323.33333360000103</c:v>
                </c:pt>
                <c:pt idx="81">
                  <c:v>323.35000027000098</c:v>
                </c:pt>
                <c:pt idx="82">
                  <c:v>323.36666694000098</c:v>
                </c:pt>
                <c:pt idx="83">
                  <c:v>323.38333361000099</c:v>
                </c:pt>
                <c:pt idx="84">
                  <c:v>323.400000280001</c:v>
                </c:pt>
                <c:pt idx="85">
                  <c:v>323.416666950001</c:v>
                </c:pt>
                <c:pt idx="86">
                  <c:v>323.43333362000101</c:v>
                </c:pt>
                <c:pt idx="87">
                  <c:v>323.45000029000101</c:v>
                </c:pt>
                <c:pt idx="88">
                  <c:v>323.46666696000102</c:v>
                </c:pt>
                <c:pt idx="89">
                  <c:v>323.48333363000103</c:v>
                </c:pt>
                <c:pt idx="90">
                  <c:v>323.50000030000098</c:v>
                </c:pt>
                <c:pt idx="91">
                  <c:v>323.51666697000098</c:v>
                </c:pt>
                <c:pt idx="92">
                  <c:v>323.53333364000099</c:v>
                </c:pt>
                <c:pt idx="93">
                  <c:v>323.550000310001</c:v>
                </c:pt>
                <c:pt idx="94">
                  <c:v>323.566666980001</c:v>
                </c:pt>
                <c:pt idx="95">
                  <c:v>323.58333365000101</c:v>
                </c:pt>
                <c:pt idx="96">
                  <c:v>323.60000032000102</c:v>
                </c:pt>
                <c:pt idx="97">
                  <c:v>323.61666699000102</c:v>
                </c:pt>
                <c:pt idx="98">
                  <c:v>323.63333366000097</c:v>
                </c:pt>
                <c:pt idx="99">
                  <c:v>323.65000033000098</c:v>
                </c:pt>
                <c:pt idx="100">
                  <c:v>323.66666700000098</c:v>
                </c:pt>
                <c:pt idx="101">
                  <c:v>323.68333367000099</c:v>
                </c:pt>
                <c:pt idx="102">
                  <c:v>323.700000340001</c:v>
                </c:pt>
                <c:pt idx="103">
                  <c:v>323.716667010001</c:v>
                </c:pt>
                <c:pt idx="104">
                  <c:v>323.73333368000101</c:v>
                </c:pt>
                <c:pt idx="105">
                  <c:v>323.75000035000102</c:v>
                </c:pt>
                <c:pt idx="106">
                  <c:v>323.76666702000102</c:v>
                </c:pt>
                <c:pt idx="107">
                  <c:v>323.78333369000097</c:v>
                </c:pt>
                <c:pt idx="108">
                  <c:v>323.80000036000098</c:v>
                </c:pt>
                <c:pt idx="109">
                  <c:v>323.81666703000099</c:v>
                </c:pt>
                <c:pt idx="110">
                  <c:v>323.83333370000099</c:v>
                </c:pt>
                <c:pt idx="111">
                  <c:v>323.850000370001</c:v>
                </c:pt>
                <c:pt idx="112">
                  <c:v>323.866667040001</c:v>
                </c:pt>
                <c:pt idx="113">
                  <c:v>323.88333371000101</c:v>
                </c:pt>
                <c:pt idx="114">
                  <c:v>323.90000038000102</c:v>
                </c:pt>
                <c:pt idx="115">
                  <c:v>323.91666705000102</c:v>
                </c:pt>
                <c:pt idx="116">
                  <c:v>323.93333372000097</c:v>
                </c:pt>
                <c:pt idx="117">
                  <c:v>323.95000039000098</c:v>
                </c:pt>
                <c:pt idx="118">
                  <c:v>323.96666706000099</c:v>
                </c:pt>
                <c:pt idx="119">
                  <c:v>323.98333373000099</c:v>
                </c:pt>
                <c:pt idx="120">
                  <c:v>324</c:v>
                </c:pt>
                <c:pt idx="121">
                  <c:v>324</c:v>
                </c:pt>
                <c:pt idx="122">
                  <c:v>324</c:v>
                </c:pt>
                <c:pt idx="123">
                  <c:v>324</c:v>
                </c:pt>
                <c:pt idx="124">
                  <c:v>324</c:v>
                </c:pt>
                <c:pt idx="125">
                  <c:v>324</c:v>
                </c:pt>
                <c:pt idx="126">
                  <c:v>324</c:v>
                </c:pt>
                <c:pt idx="127">
                  <c:v>324</c:v>
                </c:pt>
                <c:pt idx="128">
                  <c:v>324</c:v>
                </c:pt>
                <c:pt idx="129">
                  <c:v>324</c:v>
                </c:pt>
                <c:pt idx="130">
                  <c:v>324</c:v>
                </c:pt>
                <c:pt idx="131">
                  <c:v>324</c:v>
                </c:pt>
                <c:pt idx="132">
                  <c:v>324</c:v>
                </c:pt>
                <c:pt idx="133">
                  <c:v>324</c:v>
                </c:pt>
                <c:pt idx="134">
                  <c:v>324</c:v>
                </c:pt>
                <c:pt idx="135">
                  <c:v>324</c:v>
                </c:pt>
                <c:pt idx="136">
                  <c:v>324</c:v>
                </c:pt>
                <c:pt idx="137">
                  <c:v>324</c:v>
                </c:pt>
                <c:pt idx="138">
                  <c:v>324</c:v>
                </c:pt>
                <c:pt idx="139">
                  <c:v>324</c:v>
                </c:pt>
                <c:pt idx="140">
                  <c:v>324</c:v>
                </c:pt>
                <c:pt idx="141">
                  <c:v>324</c:v>
                </c:pt>
                <c:pt idx="142">
                  <c:v>324</c:v>
                </c:pt>
                <c:pt idx="143">
                  <c:v>324</c:v>
                </c:pt>
                <c:pt idx="144">
                  <c:v>324</c:v>
                </c:pt>
                <c:pt idx="145">
                  <c:v>324</c:v>
                </c:pt>
                <c:pt idx="146">
                  <c:v>324</c:v>
                </c:pt>
                <c:pt idx="147">
                  <c:v>324</c:v>
                </c:pt>
                <c:pt idx="148">
                  <c:v>324</c:v>
                </c:pt>
                <c:pt idx="149">
                  <c:v>324</c:v>
                </c:pt>
                <c:pt idx="150">
                  <c:v>324</c:v>
                </c:pt>
                <c:pt idx="151">
                  <c:v>324</c:v>
                </c:pt>
                <c:pt idx="152">
                  <c:v>324</c:v>
                </c:pt>
                <c:pt idx="153">
                  <c:v>324</c:v>
                </c:pt>
                <c:pt idx="154">
                  <c:v>324</c:v>
                </c:pt>
                <c:pt idx="155">
                  <c:v>324</c:v>
                </c:pt>
                <c:pt idx="156">
                  <c:v>324</c:v>
                </c:pt>
                <c:pt idx="157">
                  <c:v>324</c:v>
                </c:pt>
                <c:pt idx="158">
                  <c:v>324</c:v>
                </c:pt>
                <c:pt idx="159">
                  <c:v>324</c:v>
                </c:pt>
                <c:pt idx="160">
                  <c:v>324</c:v>
                </c:pt>
                <c:pt idx="161">
                  <c:v>324</c:v>
                </c:pt>
                <c:pt idx="162">
                  <c:v>324</c:v>
                </c:pt>
                <c:pt idx="163">
                  <c:v>324</c:v>
                </c:pt>
                <c:pt idx="164">
                  <c:v>324</c:v>
                </c:pt>
                <c:pt idx="165">
                  <c:v>324</c:v>
                </c:pt>
                <c:pt idx="166">
                  <c:v>324</c:v>
                </c:pt>
                <c:pt idx="167">
                  <c:v>324</c:v>
                </c:pt>
                <c:pt idx="168">
                  <c:v>324</c:v>
                </c:pt>
                <c:pt idx="169">
                  <c:v>324</c:v>
                </c:pt>
                <c:pt idx="170">
                  <c:v>324</c:v>
                </c:pt>
                <c:pt idx="171">
                  <c:v>324</c:v>
                </c:pt>
                <c:pt idx="172">
                  <c:v>324</c:v>
                </c:pt>
                <c:pt idx="173">
                  <c:v>324</c:v>
                </c:pt>
                <c:pt idx="174">
                  <c:v>324</c:v>
                </c:pt>
                <c:pt idx="175">
                  <c:v>324</c:v>
                </c:pt>
                <c:pt idx="176">
                  <c:v>324</c:v>
                </c:pt>
                <c:pt idx="177">
                  <c:v>324</c:v>
                </c:pt>
                <c:pt idx="178">
                  <c:v>324</c:v>
                </c:pt>
                <c:pt idx="179">
                  <c:v>324</c:v>
                </c:pt>
                <c:pt idx="180">
                  <c:v>324</c:v>
                </c:pt>
                <c:pt idx="181">
                  <c:v>324</c:v>
                </c:pt>
                <c:pt idx="182">
                  <c:v>324</c:v>
                </c:pt>
                <c:pt idx="183">
                  <c:v>324</c:v>
                </c:pt>
                <c:pt idx="184">
                  <c:v>324</c:v>
                </c:pt>
                <c:pt idx="185">
                  <c:v>324</c:v>
                </c:pt>
                <c:pt idx="186">
                  <c:v>324</c:v>
                </c:pt>
                <c:pt idx="187">
                  <c:v>324</c:v>
                </c:pt>
                <c:pt idx="188">
                  <c:v>324</c:v>
                </c:pt>
                <c:pt idx="189">
                  <c:v>324</c:v>
                </c:pt>
                <c:pt idx="190">
                  <c:v>324</c:v>
                </c:pt>
                <c:pt idx="191">
                  <c:v>324</c:v>
                </c:pt>
                <c:pt idx="192">
                  <c:v>324</c:v>
                </c:pt>
                <c:pt idx="193">
                  <c:v>324</c:v>
                </c:pt>
                <c:pt idx="194">
                  <c:v>324</c:v>
                </c:pt>
                <c:pt idx="195">
                  <c:v>324</c:v>
                </c:pt>
                <c:pt idx="196">
                  <c:v>324</c:v>
                </c:pt>
                <c:pt idx="197">
                  <c:v>324</c:v>
                </c:pt>
                <c:pt idx="198">
                  <c:v>324</c:v>
                </c:pt>
                <c:pt idx="199">
                  <c:v>324</c:v>
                </c:pt>
                <c:pt idx="200">
                  <c:v>324</c:v>
                </c:pt>
                <c:pt idx="201">
                  <c:v>324</c:v>
                </c:pt>
                <c:pt idx="202">
                  <c:v>324</c:v>
                </c:pt>
                <c:pt idx="203">
                  <c:v>324</c:v>
                </c:pt>
                <c:pt idx="204">
                  <c:v>324</c:v>
                </c:pt>
                <c:pt idx="205">
                  <c:v>324</c:v>
                </c:pt>
                <c:pt idx="206">
                  <c:v>324</c:v>
                </c:pt>
                <c:pt idx="207">
                  <c:v>324</c:v>
                </c:pt>
                <c:pt idx="208">
                  <c:v>324</c:v>
                </c:pt>
                <c:pt idx="209">
                  <c:v>324</c:v>
                </c:pt>
                <c:pt idx="210">
                  <c:v>324</c:v>
                </c:pt>
                <c:pt idx="211">
                  <c:v>324</c:v>
                </c:pt>
                <c:pt idx="212">
                  <c:v>324</c:v>
                </c:pt>
                <c:pt idx="213">
                  <c:v>324</c:v>
                </c:pt>
                <c:pt idx="214">
                  <c:v>324</c:v>
                </c:pt>
                <c:pt idx="215">
                  <c:v>324</c:v>
                </c:pt>
                <c:pt idx="216">
                  <c:v>324</c:v>
                </c:pt>
                <c:pt idx="217">
                  <c:v>324</c:v>
                </c:pt>
                <c:pt idx="218">
                  <c:v>324</c:v>
                </c:pt>
                <c:pt idx="219">
                  <c:v>324</c:v>
                </c:pt>
                <c:pt idx="220">
                  <c:v>324</c:v>
                </c:pt>
                <c:pt idx="221">
                  <c:v>324</c:v>
                </c:pt>
                <c:pt idx="222">
                  <c:v>324</c:v>
                </c:pt>
                <c:pt idx="223">
                  <c:v>324</c:v>
                </c:pt>
                <c:pt idx="224">
                  <c:v>324</c:v>
                </c:pt>
                <c:pt idx="225">
                  <c:v>324</c:v>
                </c:pt>
                <c:pt idx="226">
                  <c:v>324</c:v>
                </c:pt>
                <c:pt idx="227">
                  <c:v>324</c:v>
                </c:pt>
                <c:pt idx="228">
                  <c:v>324</c:v>
                </c:pt>
                <c:pt idx="229">
                  <c:v>324</c:v>
                </c:pt>
                <c:pt idx="230">
                  <c:v>324</c:v>
                </c:pt>
                <c:pt idx="231">
                  <c:v>324</c:v>
                </c:pt>
                <c:pt idx="232">
                  <c:v>324</c:v>
                </c:pt>
                <c:pt idx="233">
                  <c:v>324</c:v>
                </c:pt>
                <c:pt idx="234">
                  <c:v>324</c:v>
                </c:pt>
                <c:pt idx="235">
                  <c:v>324</c:v>
                </c:pt>
                <c:pt idx="236">
                  <c:v>324</c:v>
                </c:pt>
                <c:pt idx="237">
                  <c:v>324</c:v>
                </c:pt>
                <c:pt idx="238">
                  <c:v>324</c:v>
                </c:pt>
                <c:pt idx="239">
                  <c:v>324</c:v>
                </c:pt>
                <c:pt idx="240">
                  <c:v>324</c:v>
                </c:pt>
                <c:pt idx="241">
                  <c:v>324</c:v>
                </c:pt>
                <c:pt idx="242">
                  <c:v>324</c:v>
                </c:pt>
                <c:pt idx="243">
                  <c:v>324</c:v>
                </c:pt>
                <c:pt idx="244">
                  <c:v>324</c:v>
                </c:pt>
                <c:pt idx="245">
                  <c:v>324</c:v>
                </c:pt>
                <c:pt idx="246">
                  <c:v>324</c:v>
                </c:pt>
                <c:pt idx="247">
                  <c:v>324</c:v>
                </c:pt>
                <c:pt idx="248">
                  <c:v>324</c:v>
                </c:pt>
                <c:pt idx="249">
                  <c:v>324</c:v>
                </c:pt>
                <c:pt idx="250">
                  <c:v>324</c:v>
                </c:pt>
                <c:pt idx="251">
                  <c:v>324</c:v>
                </c:pt>
                <c:pt idx="252">
                  <c:v>324</c:v>
                </c:pt>
                <c:pt idx="253">
                  <c:v>324</c:v>
                </c:pt>
                <c:pt idx="254">
                  <c:v>324</c:v>
                </c:pt>
                <c:pt idx="255">
                  <c:v>324</c:v>
                </c:pt>
                <c:pt idx="256">
                  <c:v>324</c:v>
                </c:pt>
                <c:pt idx="257">
                  <c:v>324</c:v>
                </c:pt>
                <c:pt idx="258">
                  <c:v>324</c:v>
                </c:pt>
                <c:pt idx="259">
                  <c:v>324</c:v>
                </c:pt>
                <c:pt idx="260">
                  <c:v>324</c:v>
                </c:pt>
                <c:pt idx="261">
                  <c:v>324</c:v>
                </c:pt>
                <c:pt idx="262">
                  <c:v>324</c:v>
                </c:pt>
                <c:pt idx="263">
                  <c:v>324</c:v>
                </c:pt>
                <c:pt idx="264">
                  <c:v>324</c:v>
                </c:pt>
                <c:pt idx="265">
                  <c:v>324</c:v>
                </c:pt>
                <c:pt idx="266">
                  <c:v>324</c:v>
                </c:pt>
                <c:pt idx="267">
                  <c:v>324</c:v>
                </c:pt>
                <c:pt idx="268">
                  <c:v>324</c:v>
                </c:pt>
                <c:pt idx="269">
                  <c:v>324</c:v>
                </c:pt>
                <c:pt idx="270">
                  <c:v>324</c:v>
                </c:pt>
                <c:pt idx="271">
                  <c:v>324</c:v>
                </c:pt>
                <c:pt idx="272">
                  <c:v>324</c:v>
                </c:pt>
                <c:pt idx="273">
                  <c:v>324</c:v>
                </c:pt>
                <c:pt idx="274">
                  <c:v>324</c:v>
                </c:pt>
                <c:pt idx="275">
                  <c:v>324</c:v>
                </c:pt>
                <c:pt idx="276">
                  <c:v>324</c:v>
                </c:pt>
                <c:pt idx="277">
                  <c:v>324</c:v>
                </c:pt>
                <c:pt idx="278">
                  <c:v>324</c:v>
                </c:pt>
                <c:pt idx="279">
                  <c:v>324</c:v>
                </c:pt>
                <c:pt idx="280">
                  <c:v>324</c:v>
                </c:pt>
                <c:pt idx="281">
                  <c:v>324</c:v>
                </c:pt>
                <c:pt idx="282">
                  <c:v>324</c:v>
                </c:pt>
                <c:pt idx="283">
                  <c:v>324</c:v>
                </c:pt>
                <c:pt idx="284">
                  <c:v>324</c:v>
                </c:pt>
                <c:pt idx="285">
                  <c:v>324</c:v>
                </c:pt>
                <c:pt idx="286">
                  <c:v>324</c:v>
                </c:pt>
                <c:pt idx="287">
                  <c:v>324</c:v>
                </c:pt>
                <c:pt idx="288">
                  <c:v>323.96721000000002</c:v>
                </c:pt>
                <c:pt idx="289">
                  <c:v>323.93441999999999</c:v>
                </c:pt>
                <c:pt idx="290">
                  <c:v>323.90163000000001</c:v>
                </c:pt>
                <c:pt idx="291">
                  <c:v>323.86883999999998</c:v>
                </c:pt>
                <c:pt idx="292">
                  <c:v>323.83605</c:v>
                </c:pt>
                <c:pt idx="293">
                  <c:v>323.80326000000002</c:v>
                </c:pt>
                <c:pt idx="294">
                  <c:v>323.77046999999999</c:v>
                </c:pt>
                <c:pt idx="295">
                  <c:v>323.73768000000001</c:v>
                </c:pt>
                <c:pt idx="296">
                  <c:v>323.70488999999998</c:v>
                </c:pt>
                <c:pt idx="297">
                  <c:v>323.6721</c:v>
                </c:pt>
                <c:pt idx="298">
                  <c:v>323.63931000000002</c:v>
                </c:pt>
                <c:pt idx="299">
                  <c:v>323.60651999999999</c:v>
                </c:pt>
                <c:pt idx="300">
                  <c:v>323.57373000000001</c:v>
                </c:pt>
                <c:pt idx="301">
                  <c:v>323.54093999999998</c:v>
                </c:pt>
                <c:pt idx="302">
                  <c:v>323.50815</c:v>
                </c:pt>
                <c:pt idx="303">
                  <c:v>323.47536000000002</c:v>
                </c:pt>
                <c:pt idx="304">
                  <c:v>323.44256999999999</c:v>
                </c:pt>
                <c:pt idx="305">
                  <c:v>323.40978000000001</c:v>
                </c:pt>
                <c:pt idx="306">
                  <c:v>323.37698999999998</c:v>
                </c:pt>
                <c:pt idx="307">
                  <c:v>323.3442</c:v>
                </c:pt>
                <c:pt idx="308">
                  <c:v>323.31141000000002</c:v>
                </c:pt>
                <c:pt idx="309">
                  <c:v>323.27862000000101</c:v>
                </c:pt>
                <c:pt idx="310">
                  <c:v>323.24583000000098</c:v>
                </c:pt>
                <c:pt idx="311">
                  <c:v>323.213040000001</c:v>
                </c:pt>
                <c:pt idx="312">
                  <c:v>323.18025000000102</c:v>
                </c:pt>
                <c:pt idx="313">
                  <c:v>323.14746000000099</c:v>
                </c:pt>
                <c:pt idx="314">
                  <c:v>323.11467000000101</c:v>
                </c:pt>
                <c:pt idx="315">
                  <c:v>323.08188000000098</c:v>
                </c:pt>
                <c:pt idx="316">
                  <c:v>323.049090000001</c:v>
                </c:pt>
                <c:pt idx="317">
                  <c:v>323.01630000000102</c:v>
                </c:pt>
                <c:pt idx="318">
                  <c:v>322.98351000000099</c:v>
                </c:pt>
                <c:pt idx="319">
                  <c:v>322.95072000000101</c:v>
                </c:pt>
                <c:pt idx="320">
                  <c:v>322.91793000000098</c:v>
                </c:pt>
                <c:pt idx="321">
                  <c:v>322.885140000001</c:v>
                </c:pt>
                <c:pt idx="322">
                  <c:v>322.85235000000102</c:v>
                </c:pt>
                <c:pt idx="323">
                  <c:v>322.81956000000099</c:v>
                </c:pt>
                <c:pt idx="324">
                  <c:v>322.78677000000101</c:v>
                </c:pt>
                <c:pt idx="325">
                  <c:v>322.75398000000098</c:v>
                </c:pt>
                <c:pt idx="326">
                  <c:v>322.721190000001</c:v>
                </c:pt>
                <c:pt idx="327">
                  <c:v>322.68840000000102</c:v>
                </c:pt>
                <c:pt idx="328">
                  <c:v>322.65561000000099</c:v>
                </c:pt>
                <c:pt idx="329">
                  <c:v>322.62282000000101</c:v>
                </c:pt>
                <c:pt idx="330">
                  <c:v>322.59003000000098</c:v>
                </c:pt>
                <c:pt idx="331">
                  <c:v>322.557240000001</c:v>
                </c:pt>
                <c:pt idx="332">
                  <c:v>322.52445000000102</c:v>
                </c:pt>
                <c:pt idx="333">
                  <c:v>322.49166000000099</c:v>
                </c:pt>
                <c:pt idx="334">
                  <c:v>322.45887000000101</c:v>
                </c:pt>
                <c:pt idx="335">
                  <c:v>322.42608000000098</c:v>
                </c:pt>
                <c:pt idx="336">
                  <c:v>322.393290000001</c:v>
                </c:pt>
                <c:pt idx="337">
                  <c:v>322.36050000000103</c:v>
                </c:pt>
                <c:pt idx="338">
                  <c:v>322.32771000000099</c:v>
                </c:pt>
                <c:pt idx="339">
                  <c:v>322.29492000000101</c:v>
                </c:pt>
                <c:pt idx="340">
                  <c:v>322.26213000000098</c:v>
                </c:pt>
                <c:pt idx="341">
                  <c:v>322.229340000001</c:v>
                </c:pt>
                <c:pt idx="342">
                  <c:v>322.19655000000103</c:v>
                </c:pt>
                <c:pt idx="343">
                  <c:v>322.16376000000099</c:v>
                </c:pt>
                <c:pt idx="344">
                  <c:v>322.13097000000101</c:v>
                </c:pt>
                <c:pt idx="345">
                  <c:v>322.09818000000098</c:v>
                </c:pt>
                <c:pt idx="346">
                  <c:v>322.065390000001</c:v>
                </c:pt>
                <c:pt idx="347">
                  <c:v>322.03260000000103</c:v>
                </c:pt>
                <c:pt idx="348">
                  <c:v>322</c:v>
                </c:pt>
                <c:pt idx="349">
                  <c:v>322</c:v>
                </c:pt>
                <c:pt idx="350">
                  <c:v>322</c:v>
                </c:pt>
                <c:pt idx="351">
                  <c:v>322</c:v>
                </c:pt>
                <c:pt idx="352">
                  <c:v>322</c:v>
                </c:pt>
                <c:pt idx="353">
                  <c:v>322</c:v>
                </c:pt>
                <c:pt idx="354">
                  <c:v>322</c:v>
                </c:pt>
                <c:pt idx="355">
                  <c:v>322</c:v>
                </c:pt>
                <c:pt idx="356">
                  <c:v>322</c:v>
                </c:pt>
                <c:pt idx="357">
                  <c:v>322</c:v>
                </c:pt>
                <c:pt idx="358">
                  <c:v>322</c:v>
                </c:pt>
                <c:pt idx="359">
                  <c:v>322</c:v>
                </c:pt>
                <c:pt idx="360">
                  <c:v>322</c:v>
                </c:pt>
                <c:pt idx="361">
                  <c:v>322</c:v>
                </c:pt>
                <c:pt idx="362">
                  <c:v>322</c:v>
                </c:pt>
                <c:pt idx="363">
                  <c:v>322</c:v>
                </c:pt>
                <c:pt idx="364">
                  <c:v>322</c:v>
                </c:pt>
              </c:numCache>
            </c:numRef>
          </c:val>
          <c:smooth val="0"/>
        </c:ser>
        <c:ser>
          <c:idx val="3"/>
          <c:order val="3"/>
          <c:tx>
            <c:strRef>
              <c:f>Data!$P$5</c:f>
              <c:strCache>
                <c:ptCount val="1"/>
                <c:pt idx="0">
                  <c:v>Level 3</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Data!$P$6:$P$370</c:f>
              <c:numCache>
                <c:formatCode>General</c:formatCode>
                <c:ptCount val="365"/>
                <c:pt idx="0">
                  <c:v>316</c:v>
                </c:pt>
                <c:pt idx="1">
                  <c:v>316</c:v>
                </c:pt>
                <c:pt idx="2">
                  <c:v>316</c:v>
                </c:pt>
                <c:pt idx="3">
                  <c:v>316</c:v>
                </c:pt>
                <c:pt idx="4">
                  <c:v>316</c:v>
                </c:pt>
                <c:pt idx="5">
                  <c:v>316</c:v>
                </c:pt>
                <c:pt idx="6">
                  <c:v>316</c:v>
                </c:pt>
                <c:pt idx="7">
                  <c:v>316</c:v>
                </c:pt>
                <c:pt idx="8">
                  <c:v>316</c:v>
                </c:pt>
                <c:pt idx="9">
                  <c:v>316</c:v>
                </c:pt>
                <c:pt idx="10">
                  <c:v>316</c:v>
                </c:pt>
                <c:pt idx="11">
                  <c:v>316</c:v>
                </c:pt>
                <c:pt idx="12">
                  <c:v>316</c:v>
                </c:pt>
                <c:pt idx="13">
                  <c:v>316</c:v>
                </c:pt>
                <c:pt idx="14">
                  <c:v>316</c:v>
                </c:pt>
                <c:pt idx="15">
                  <c:v>316</c:v>
                </c:pt>
                <c:pt idx="16">
                  <c:v>316</c:v>
                </c:pt>
                <c:pt idx="17">
                  <c:v>316</c:v>
                </c:pt>
                <c:pt idx="18">
                  <c:v>316</c:v>
                </c:pt>
                <c:pt idx="19">
                  <c:v>316</c:v>
                </c:pt>
                <c:pt idx="20">
                  <c:v>316</c:v>
                </c:pt>
                <c:pt idx="21">
                  <c:v>316</c:v>
                </c:pt>
                <c:pt idx="22">
                  <c:v>316</c:v>
                </c:pt>
                <c:pt idx="23">
                  <c:v>316</c:v>
                </c:pt>
                <c:pt idx="24">
                  <c:v>316</c:v>
                </c:pt>
                <c:pt idx="25">
                  <c:v>316</c:v>
                </c:pt>
                <c:pt idx="26">
                  <c:v>316</c:v>
                </c:pt>
                <c:pt idx="27">
                  <c:v>316</c:v>
                </c:pt>
                <c:pt idx="28">
                  <c:v>316</c:v>
                </c:pt>
                <c:pt idx="29">
                  <c:v>316</c:v>
                </c:pt>
                <c:pt idx="30">
                  <c:v>316</c:v>
                </c:pt>
                <c:pt idx="31">
                  <c:v>316</c:v>
                </c:pt>
                <c:pt idx="32">
                  <c:v>316</c:v>
                </c:pt>
                <c:pt idx="33">
                  <c:v>316</c:v>
                </c:pt>
                <c:pt idx="34">
                  <c:v>316</c:v>
                </c:pt>
                <c:pt idx="35">
                  <c:v>316</c:v>
                </c:pt>
                <c:pt idx="36">
                  <c:v>316</c:v>
                </c:pt>
                <c:pt idx="37">
                  <c:v>316</c:v>
                </c:pt>
                <c:pt idx="38">
                  <c:v>316</c:v>
                </c:pt>
                <c:pt idx="39">
                  <c:v>316</c:v>
                </c:pt>
                <c:pt idx="40">
                  <c:v>316</c:v>
                </c:pt>
                <c:pt idx="41">
                  <c:v>316</c:v>
                </c:pt>
                <c:pt idx="42">
                  <c:v>316</c:v>
                </c:pt>
                <c:pt idx="43">
                  <c:v>316</c:v>
                </c:pt>
                <c:pt idx="44">
                  <c:v>316</c:v>
                </c:pt>
                <c:pt idx="45">
                  <c:v>316</c:v>
                </c:pt>
                <c:pt idx="46">
                  <c:v>316</c:v>
                </c:pt>
                <c:pt idx="47">
                  <c:v>316</c:v>
                </c:pt>
                <c:pt idx="48">
                  <c:v>316</c:v>
                </c:pt>
                <c:pt idx="49">
                  <c:v>316</c:v>
                </c:pt>
                <c:pt idx="50">
                  <c:v>316</c:v>
                </c:pt>
                <c:pt idx="51">
                  <c:v>316</c:v>
                </c:pt>
                <c:pt idx="52">
                  <c:v>316</c:v>
                </c:pt>
                <c:pt idx="53">
                  <c:v>316</c:v>
                </c:pt>
                <c:pt idx="54">
                  <c:v>316</c:v>
                </c:pt>
                <c:pt idx="55">
                  <c:v>316</c:v>
                </c:pt>
                <c:pt idx="56">
                  <c:v>316</c:v>
                </c:pt>
                <c:pt idx="57">
                  <c:v>316</c:v>
                </c:pt>
                <c:pt idx="58">
                  <c:v>316</c:v>
                </c:pt>
                <c:pt idx="59">
                  <c:v>316</c:v>
                </c:pt>
                <c:pt idx="60">
                  <c:v>316</c:v>
                </c:pt>
                <c:pt idx="61">
                  <c:v>316</c:v>
                </c:pt>
                <c:pt idx="62">
                  <c:v>316</c:v>
                </c:pt>
                <c:pt idx="63">
                  <c:v>316</c:v>
                </c:pt>
                <c:pt idx="64">
                  <c:v>316</c:v>
                </c:pt>
                <c:pt idx="65">
                  <c:v>316</c:v>
                </c:pt>
                <c:pt idx="66">
                  <c:v>316</c:v>
                </c:pt>
                <c:pt idx="67">
                  <c:v>316</c:v>
                </c:pt>
                <c:pt idx="68">
                  <c:v>316</c:v>
                </c:pt>
                <c:pt idx="69">
                  <c:v>316</c:v>
                </c:pt>
                <c:pt idx="70">
                  <c:v>316</c:v>
                </c:pt>
                <c:pt idx="71">
                  <c:v>316</c:v>
                </c:pt>
                <c:pt idx="72">
                  <c:v>316</c:v>
                </c:pt>
                <c:pt idx="73">
                  <c:v>316</c:v>
                </c:pt>
                <c:pt idx="74">
                  <c:v>316</c:v>
                </c:pt>
                <c:pt idx="75">
                  <c:v>316</c:v>
                </c:pt>
                <c:pt idx="76">
                  <c:v>316</c:v>
                </c:pt>
                <c:pt idx="77">
                  <c:v>316</c:v>
                </c:pt>
                <c:pt idx="78">
                  <c:v>316</c:v>
                </c:pt>
                <c:pt idx="79">
                  <c:v>316</c:v>
                </c:pt>
                <c:pt idx="80">
                  <c:v>316</c:v>
                </c:pt>
                <c:pt idx="81">
                  <c:v>316</c:v>
                </c:pt>
                <c:pt idx="82">
                  <c:v>316</c:v>
                </c:pt>
                <c:pt idx="83">
                  <c:v>316</c:v>
                </c:pt>
                <c:pt idx="84">
                  <c:v>316</c:v>
                </c:pt>
                <c:pt idx="85">
                  <c:v>316</c:v>
                </c:pt>
                <c:pt idx="86">
                  <c:v>316</c:v>
                </c:pt>
                <c:pt idx="87">
                  <c:v>316</c:v>
                </c:pt>
                <c:pt idx="88">
                  <c:v>316</c:v>
                </c:pt>
                <c:pt idx="89">
                  <c:v>316</c:v>
                </c:pt>
                <c:pt idx="90">
                  <c:v>316</c:v>
                </c:pt>
                <c:pt idx="91">
                  <c:v>316</c:v>
                </c:pt>
                <c:pt idx="92">
                  <c:v>316</c:v>
                </c:pt>
                <c:pt idx="93">
                  <c:v>316</c:v>
                </c:pt>
                <c:pt idx="94">
                  <c:v>316</c:v>
                </c:pt>
                <c:pt idx="95">
                  <c:v>316</c:v>
                </c:pt>
                <c:pt idx="96">
                  <c:v>316</c:v>
                </c:pt>
                <c:pt idx="97">
                  <c:v>316</c:v>
                </c:pt>
                <c:pt idx="98">
                  <c:v>316</c:v>
                </c:pt>
                <c:pt idx="99">
                  <c:v>316</c:v>
                </c:pt>
                <c:pt idx="100">
                  <c:v>316</c:v>
                </c:pt>
                <c:pt idx="101">
                  <c:v>316</c:v>
                </c:pt>
                <c:pt idx="102">
                  <c:v>316</c:v>
                </c:pt>
                <c:pt idx="103">
                  <c:v>316</c:v>
                </c:pt>
                <c:pt idx="104">
                  <c:v>316</c:v>
                </c:pt>
                <c:pt idx="105">
                  <c:v>316</c:v>
                </c:pt>
                <c:pt idx="106">
                  <c:v>316</c:v>
                </c:pt>
                <c:pt idx="107">
                  <c:v>316</c:v>
                </c:pt>
                <c:pt idx="108">
                  <c:v>316</c:v>
                </c:pt>
                <c:pt idx="109">
                  <c:v>316</c:v>
                </c:pt>
                <c:pt idx="110">
                  <c:v>316</c:v>
                </c:pt>
                <c:pt idx="111">
                  <c:v>316</c:v>
                </c:pt>
                <c:pt idx="112">
                  <c:v>316</c:v>
                </c:pt>
                <c:pt idx="113">
                  <c:v>316</c:v>
                </c:pt>
                <c:pt idx="114">
                  <c:v>316</c:v>
                </c:pt>
                <c:pt idx="115">
                  <c:v>316</c:v>
                </c:pt>
                <c:pt idx="116">
                  <c:v>316</c:v>
                </c:pt>
                <c:pt idx="117">
                  <c:v>316</c:v>
                </c:pt>
                <c:pt idx="118">
                  <c:v>316</c:v>
                </c:pt>
                <c:pt idx="119">
                  <c:v>316</c:v>
                </c:pt>
                <c:pt idx="120">
                  <c:v>316</c:v>
                </c:pt>
                <c:pt idx="121">
                  <c:v>316</c:v>
                </c:pt>
                <c:pt idx="122">
                  <c:v>316</c:v>
                </c:pt>
                <c:pt idx="123">
                  <c:v>316</c:v>
                </c:pt>
                <c:pt idx="124">
                  <c:v>316</c:v>
                </c:pt>
                <c:pt idx="125">
                  <c:v>316</c:v>
                </c:pt>
                <c:pt idx="126">
                  <c:v>316</c:v>
                </c:pt>
                <c:pt idx="127">
                  <c:v>316</c:v>
                </c:pt>
                <c:pt idx="128">
                  <c:v>316</c:v>
                </c:pt>
                <c:pt idx="129">
                  <c:v>316</c:v>
                </c:pt>
                <c:pt idx="130">
                  <c:v>316</c:v>
                </c:pt>
                <c:pt idx="131">
                  <c:v>316</c:v>
                </c:pt>
                <c:pt idx="132">
                  <c:v>316</c:v>
                </c:pt>
                <c:pt idx="133">
                  <c:v>316</c:v>
                </c:pt>
                <c:pt idx="134">
                  <c:v>316</c:v>
                </c:pt>
                <c:pt idx="135">
                  <c:v>316</c:v>
                </c:pt>
                <c:pt idx="136">
                  <c:v>316</c:v>
                </c:pt>
                <c:pt idx="137">
                  <c:v>316</c:v>
                </c:pt>
                <c:pt idx="138">
                  <c:v>316</c:v>
                </c:pt>
                <c:pt idx="139">
                  <c:v>316</c:v>
                </c:pt>
                <c:pt idx="140">
                  <c:v>316</c:v>
                </c:pt>
                <c:pt idx="141">
                  <c:v>316</c:v>
                </c:pt>
                <c:pt idx="142">
                  <c:v>316</c:v>
                </c:pt>
                <c:pt idx="143">
                  <c:v>316</c:v>
                </c:pt>
                <c:pt idx="144">
                  <c:v>316</c:v>
                </c:pt>
                <c:pt idx="145">
                  <c:v>316</c:v>
                </c:pt>
                <c:pt idx="146">
                  <c:v>316</c:v>
                </c:pt>
                <c:pt idx="147">
                  <c:v>316</c:v>
                </c:pt>
                <c:pt idx="148">
                  <c:v>316</c:v>
                </c:pt>
                <c:pt idx="149">
                  <c:v>316</c:v>
                </c:pt>
                <c:pt idx="150">
                  <c:v>316</c:v>
                </c:pt>
                <c:pt idx="151">
                  <c:v>316</c:v>
                </c:pt>
                <c:pt idx="152">
                  <c:v>316</c:v>
                </c:pt>
                <c:pt idx="153">
                  <c:v>316</c:v>
                </c:pt>
                <c:pt idx="154">
                  <c:v>316</c:v>
                </c:pt>
                <c:pt idx="155">
                  <c:v>316</c:v>
                </c:pt>
                <c:pt idx="156">
                  <c:v>316</c:v>
                </c:pt>
                <c:pt idx="157">
                  <c:v>316</c:v>
                </c:pt>
                <c:pt idx="158">
                  <c:v>316</c:v>
                </c:pt>
                <c:pt idx="159">
                  <c:v>316</c:v>
                </c:pt>
                <c:pt idx="160">
                  <c:v>316</c:v>
                </c:pt>
                <c:pt idx="161">
                  <c:v>316</c:v>
                </c:pt>
                <c:pt idx="162">
                  <c:v>316</c:v>
                </c:pt>
                <c:pt idx="163">
                  <c:v>316</c:v>
                </c:pt>
                <c:pt idx="164">
                  <c:v>316</c:v>
                </c:pt>
                <c:pt idx="165">
                  <c:v>316</c:v>
                </c:pt>
                <c:pt idx="166">
                  <c:v>316</c:v>
                </c:pt>
                <c:pt idx="167">
                  <c:v>316</c:v>
                </c:pt>
                <c:pt idx="168">
                  <c:v>316</c:v>
                </c:pt>
                <c:pt idx="169">
                  <c:v>316</c:v>
                </c:pt>
                <c:pt idx="170">
                  <c:v>316</c:v>
                </c:pt>
                <c:pt idx="171">
                  <c:v>316</c:v>
                </c:pt>
                <c:pt idx="172">
                  <c:v>316</c:v>
                </c:pt>
                <c:pt idx="173">
                  <c:v>316</c:v>
                </c:pt>
                <c:pt idx="174">
                  <c:v>316</c:v>
                </c:pt>
                <c:pt idx="175">
                  <c:v>316</c:v>
                </c:pt>
                <c:pt idx="176">
                  <c:v>316</c:v>
                </c:pt>
                <c:pt idx="177">
                  <c:v>316</c:v>
                </c:pt>
                <c:pt idx="178">
                  <c:v>316</c:v>
                </c:pt>
                <c:pt idx="179">
                  <c:v>316</c:v>
                </c:pt>
                <c:pt idx="180">
                  <c:v>316</c:v>
                </c:pt>
                <c:pt idx="181">
                  <c:v>316</c:v>
                </c:pt>
                <c:pt idx="182">
                  <c:v>316</c:v>
                </c:pt>
                <c:pt idx="183">
                  <c:v>316</c:v>
                </c:pt>
                <c:pt idx="184">
                  <c:v>316</c:v>
                </c:pt>
                <c:pt idx="185">
                  <c:v>316</c:v>
                </c:pt>
                <c:pt idx="186">
                  <c:v>316</c:v>
                </c:pt>
                <c:pt idx="187">
                  <c:v>316</c:v>
                </c:pt>
                <c:pt idx="188">
                  <c:v>316</c:v>
                </c:pt>
                <c:pt idx="189">
                  <c:v>316</c:v>
                </c:pt>
                <c:pt idx="190">
                  <c:v>316</c:v>
                </c:pt>
                <c:pt idx="191">
                  <c:v>316</c:v>
                </c:pt>
                <c:pt idx="192">
                  <c:v>316</c:v>
                </c:pt>
                <c:pt idx="193">
                  <c:v>316</c:v>
                </c:pt>
                <c:pt idx="194">
                  <c:v>316</c:v>
                </c:pt>
                <c:pt idx="195">
                  <c:v>316</c:v>
                </c:pt>
                <c:pt idx="196">
                  <c:v>316</c:v>
                </c:pt>
                <c:pt idx="197">
                  <c:v>316</c:v>
                </c:pt>
                <c:pt idx="198">
                  <c:v>316</c:v>
                </c:pt>
                <c:pt idx="199">
                  <c:v>316</c:v>
                </c:pt>
                <c:pt idx="200">
                  <c:v>316</c:v>
                </c:pt>
                <c:pt idx="201">
                  <c:v>316</c:v>
                </c:pt>
                <c:pt idx="202">
                  <c:v>316</c:v>
                </c:pt>
                <c:pt idx="203">
                  <c:v>316</c:v>
                </c:pt>
                <c:pt idx="204">
                  <c:v>316</c:v>
                </c:pt>
                <c:pt idx="205">
                  <c:v>316</c:v>
                </c:pt>
                <c:pt idx="206">
                  <c:v>316</c:v>
                </c:pt>
                <c:pt idx="207">
                  <c:v>316</c:v>
                </c:pt>
                <c:pt idx="208">
                  <c:v>316</c:v>
                </c:pt>
                <c:pt idx="209">
                  <c:v>316</c:v>
                </c:pt>
                <c:pt idx="210">
                  <c:v>316</c:v>
                </c:pt>
                <c:pt idx="211">
                  <c:v>316</c:v>
                </c:pt>
                <c:pt idx="212">
                  <c:v>316</c:v>
                </c:pt>
                <c:pt idx="213">
                  <c:v>316</c:v>
                </c:pt>
                <c:pt idx="214">
                  <c:v>316</c:v>
                </c:pt>
                <c:pt idx="215">
                  <c:v>316</c:v>
                </c:pt>
                <c:pt idx="216">
                  <c:v>316</c:v>
                </c:pt>
                <c:pt idx="217">
                  <c:v>316</c:v>
                </c:pt>
                <c:pt idx="218">
                  <c:v>316</c:v>
                </c:pt>
                <c:pt idx="219">
                  <c:v>316</c:v>
                </c:pt>
                <c:pt idx="220">
                  <c:v>316</c:v>
                </c:pt>
                <c:pt idx="221">
                  <c:v>316</c:v>
                </c:pt>
                <c:pt idx="222">
                  <c:v>316</c:v>
                </c:pt>
                <c:pt idx="223">
                  <c:v>316</c:v>
                </c:pt>
                <c:pt idx="224">
                  <c:v>316</c:v>
                </c:pt>
                <c:pt idx="225">
                  <c:v>316</c:v>
                </c:pt>
                <c:pt idx="226">
                  <c:v>316</c:v>
                </c:pt>
                <c:pt idx="227">
                  <c:v>316</c:v>
                </c:pt>
                <c:pt idx="228">
                  <c:v>316</c:v>
                </c:pt>
                <c:pt idx="229">
                  <c:v>316</c:v>
                </c:pt>
                <c:pt idx="230">
                  <c:v>316</c:v>
                </c:pt>
                <c:pt idx="231">
                  <c:v>316</c:v>
                </c:pt>
                <c:pt idx="232">
                  <c:v>316</c:v>
                </c:pt>
                <c:pt idx="233">
                  <c:v>316</c:v>
                </c:pt>
                <c:pt idx="234">
                  <c:v>316</c:v>
                </c:pt>
                <c:pt idx="235">
                  <c:v>316</c:v>
                </c:pt>
                <c:pt idx="236">
                  <c:v>316</c:v>
                </c:pt>
                <c:pt idx="237">
                  <c:v>316</c:v>
                </c:pt>
                <c:pt idx="238">
                  <c:v>316</c:v>
                </c:pt>
                <c:pt idx="239">
                  <c:v>316</c:v>
                </c:pt>
                <c:pt idx="240">
                  <c:v>316</c:v>
                </c:pt>
                <c:pt idx="241">
                  <c:v>316</c:v>
                </c:pt>
                <c:pt idx="242">
                  <c:v>316</c:v>
                </c:pt>
                <c:pt idx="243">
                  <c:v>316</c:v>
                </c:pt>
                <c:pt idx="244">
                  <c:v>316</c:v>
                </c:pt>
                <c:pt idx="245">
                  <c:v>316</c:v>
                </c:pt>
                <c:pt idx="246">
                  <c:v>316</c:v>
                </c:pt>
                <c:pt idx="247">
                  <c:v>316</c:v>
                </c:pt>
                <c:pt idx="248">
                  <c:v>316</c:v>
                </c:pt>
                <c:pt idx="249">
                  <c:v>316</c:v>
                </c:pt>
                <c:pt idx="250">
                  <c:v>316</c:v>
                </c:pt>
                <c:pt idx="251">
                  <c:v>316</c:v>
                </c:pt>
                <c:pt idx="252">
                  <c:v>316</c:v>
                </c:pt>
                <c:pt idx="253">
                  <c:v>316</c:v>
                </c:pt>
                <c:pt idx="254">
                  <c:v>316</c:v>
                </c:pt>
                <c:pt idx="255">
                  <c:v>316</c:v>
                </c:pt>
                <c:pt idx="256">
                  <c:v>316</c:v>
                </c:pt>
                <c:pt idx="257">
                  <c:v>316</c:v>
                </c:pt>
                <c:pt idx="258">
                  <c:v>316</c:v>
                </c:pt>
                <c:pt idx="259">
                  <c:v>316</c:v>
                </c:pt>
                <c:pt idx="260">
                  <c:v>316</c:v>
                </c:pt>
                <c:pt idx="261">
                  <c:v>316</c:v>
                </c:pt>
                <c:pt idx="262">
                  <c:v>316</c:v>
                </c:pt>
                <c:pt idx="263">
                  <c:v>316</c:v>
                </c:pt>
                <c:pt idx="264">
                  <c:v>316</c:v>
                </c:pt>
                <c:pt idx="265">
                  <c:v>316</c:v>
                </c:pt>
                <c:pt idx="266">
                  <c:v>316</c:v>
                </c:pt>
                <c:pt idx="267">
                  <c:v>316</c:v>
                </c:pt>
                <c:pt idx="268">
                  <c:v>316</c:v>
                </c:pt>
                <c:pt idx="269">
                  <c:v>316</c:v>
                </c:pt>
                <c:pt idx="270">
                  <c:v>316</c:v>
                </c:pt>
                <c:pt idx="271">
                  <c:v>316</c:v>
                </c:pt>
                <c:pt idx="272">
                  <c:v>316</c:v>
                </c:pt>
                <c:pt idx="273">
                  <c:v>316</c:v>
                </c:pt>
                <c:pt idx="274">
                  <c:v>316</c:v>
                </c:pt>
                <c:pt idx="275">
                  <c:v>316</c:v>
                </c:pt>
                <c:pt idx="276">
                  <c:v>316</c:v>
                </c:pt>
                <c:pt idx="277">
                  <c:v>316</c:v>
                </c:pt>
                <c:pt idx="278">
                  <c:v>316</c:v>
                </c:pt>
                <c:pt idx="279">
                  <c:v>316</c:v>
                </c:pt>
                <c:pt idx="280">
                  <c:v>316</c:v>
                </c:pt>
                <c:pt idx="281">
                  <c:v>316</c:v>
                </c:pt>
                <c:pt idx="282">
                  <c:v>316</c:v>
                </c:pt>
                <c:pt idx="283">
                  <c:v>316</c:v>
                </c:pt>
                <c:pt idx="284">
                  <c:v>316</c:v>
                </c:pt>
                <c:pt idx="285">
                  <c:v>316</c:v>
                </c:pt>
                <c:pt idx="286">
                  <c:v>316</c:v>
                </c:pt>
                <c:pt idx="287">
                  <c:v>316</c:v>
                </c:pt>
                <c:pt idx="288">
                  <c:v>316</c:v>
                </c:pt>
                <c:pt idx="289">
                  <c:v>316</c:v>
                </c:pt>
                <c:pt idx="290">
                  <c:v>316</c:v>
                </c:pt>
                <c:pt idx="291">
                  <c:v>316</c:v>
                </c:pt>
                <c:pt idx="292">
                  <c:v>316</c:v>
                </c:pt>
                <c:pt idx="293">
                  <c:v>316</c:v>
                </c:pt>
                <c:pt idx="294">
                  <c:v>316</c:v>
                </c:pt>
                <c:pt idx="295">
                  <c:v>316</c:v>
                </c:pt>
                <c:pt idx="296">
                  <c:v>316</c:v>
                </c:pt>
                <c:pt idx="297">
                  <c:v>316</c:v>
                </c:pt>
                <c:pt idx="298">
                  <c:v>316</c:v>
                </c:pt>
                <c:pt idx="299">
                  <c:v>316</c:v>
                </c:pt>
                <c:pt idx="300">
                  <c:v>316</c:v>
                </c:pt>
                <c:pt idx="301">
                  <c:v>316</c:v>
                </c:pt>
                <c:pt idx="302">
                  <c:v>316</c:v>
                </c:pt>
                <c:pt idx="303">
                  <c:v>316</c:v>
                </c:pt>
                <c:pt idx="304">
                  <c:v>316</c:v>
                </c:pt>
                <c:pt idx="305">
                  <c:v>316</c:v>
                </c:pt>
                <c:pt idx="306">
                  <c:v>316</c:v>
                </c:pt>
                <c:pt idx="307">
                  <c:v>316</c:v>
                </c:pt>
                <c:pt idx="308">
                  <c:v>316</c:v>
                </c:pt>
                <c:pt idx="309">
                  <c:v>316</c:v>
                </c:pt>
                <c:pt idx="310">
                  <c:v>316</c:v>
                </c:pt>
                <c:pt idx="311">
                  <c:v>316</c:v>
                </c:pt>
                <c:pt idx="312">
                  <c:v>316</c:v>
                </c:pt>
                <c:pt idx="313">
                  <c:v>316</c:v>
                </c:pt>
                <c:pt idx="314">
                  <c:v>316</c:v>
                </c:pt>
                <c:pt idx="315">
                  <c:v>316</c:v>
                </c:pt>
                <c:pt idx="316">
                  <c:v>316</c:v>
                </c:pt>
                <c:pt idx="317">
                  <c:v>316</c:v>
                </c:pt>
                <c:pt idx="318">
                  <c:v>316</c:v>
                </c:pt>
                <c:pt idx="319">
                  <c:v>316</c:v>
                </c:pt>
                <c:pt idx="320">
                  <c:v>316</c:v>
                </c:pt>
                <c:pt idx="321">
                  <c:v>316</c:v>
                </c:pt>
                <c:pt idx="322">
                  <c:v>316</c:v>
                </c:pt>
                <c:pt idx="323">
                  <c:v>316</c:v>
                </c:pt>
                <c:pt idx="324">
                  <c:v>316</c:v>
                </c:pt>
                <c:pt idx="325">
                  <c:v>316</c:v>
                </c:pt>
                <c:pt idx="326">
                  <c:v>316</c:v>
                </c:pt>
                <c:pt idx="327">
                  <c:v>316</c:v>
                </c:pt>
                <c:pt idx="328">
                  <c:v>316</c:v>
                </c:pt>
                <c:pt idx="329">
                  <c:v>316</c:v>
                </c:pt>
                <c:pt idx="330">
                  <c:v>316</c:v>
                </c:pt>
                <c:pt idx="331">
                  <c:v>316</c:v>
                </c:pt>
                <c:pt idx="332">
                  <c:v>316</c:v>
                </c:pt>
                <c:pt idx="333">
                  <c:v>316</c:v>
                </c:pt>
                <c:pt idx="334">
                  <c:v>316</c:v>
                </c:pt>
                <c:pt idx="335">
                  <c:v>316</c:v>
                </c:pt>
                <c:pt idx="336">
                  <c:v>316</c:v>
                </c:pt>
                <c:pt idx="337">
                  <c:v>316</c:v>
                </c:pt>
                <c:pt idx="338">
                  <c:v>316</c:v>
                </c:pt>
                <c:pt idx="339">
                  <c:v>316</c:v>
                </c:pt>
                <c:pt idx="340">
                  <c:v>316</c:v>
                </c:pt>
                <c:pt idx="341">
                  <c:v>316</c:v>
                </c:pt>
                <c:pt idx="342">
                  <c:v>316</c:v>
                </c:pt>
                <c:pt idx="343">
                  <c:v>316</c:v>
                </c:pt>
                <c:pt idx="344">
                  <c:v>316</c:v>
                </c:pt>
                <c:pt idx="345">
                  <c:v>316</c:v>
                </c:pt>
                <c:pt idx="346">
                  <c:v>316</c:v>
                </c:pt>
                <c:pt idx="347">
                  <c:v>316</c:v>
                </c:pt>
                <c:pt idx="348">
                  <c:v>316</c:v>
                </c:pt>
                <c:pt idx="349">
                  <c:v>316</c:v>
                </c:pt>
                <c:pt idx="350">
                  <c:v>316</c:v>
                </c:pt>
                <c:pt idx="351">
                  <c:v>316</c:v>
                </c:pt>
                <c:pt idx="352">
                  <c:v>316</c:v>
                </c:pt>
                <c:pt idx="353">
                  <c:v>316</c:v>
                </c:pt>
                <c:pt idx="354">
                  <c:v>316</c:v>
                </c:pt>
                <c:pt idx="355">
                  <c:v>316</c:v>
                </c:pt>
                <c:pt idx="356">
                  <c:v>316</c:v>
                </c:pt>
                <c:pt idx="357">
                  <c:v>316</c:v>
                </c:pt>
                <c:pt idx="358">
                  <c:v>316</c:v>
                </c:pt>
                <c:pt idx="359">
                  <c:v>316</c:v>
                </c:pt>
                <c:pt idx="360">
                  <c:v>316</c:v>
                </c:pt>
                <c:pt idx="361">
                  <c:v>316</c:v>
                </c:pt>
                <c:pt idx="362">
                  <c:v>316</c:v>
                </c:pt>
                <c:pt idx="363">
                  <c:v>316</c:v>
                </c:pt>
                <c:pt idx="364">
                  <c:v>316</c:v>
                </c:pt>
              </c:numCache>
            </c:numRef>
          </c:val>
          <c:smooth val="0"/>
        </c:ser>
        <c:ser>
          <c:idx val="4"/>
          <c:order val="4"/>
          <c:tx>
            <c:strRef>
              <c:f>Data!$Q$5</c:f>
              <c:strCache>
                <c:ptCount val="1"/>
                <c:pt idx="0">
                  <c:v>Level 4</c:v>
                </c:pt>
              </c:strCache>
            </c:strRef>
          </c:tx>
          <c:spPr>
            <a:ln>
              <a:solidFill>
                <a:schemeClr val="tx1">
                  <a:lumMod val="50000"/>
                  <a:lumOff val="50000"/>
                </a:schemeClr>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Data!$Q$6:$Q$370</c:f>
              <c:numCache>
                <c:formatCode>General</c:formatCode>
                <c:ptCount val="365"/>
                <c:pt idx="0">
                  <c:v>312</c:v>
                </c:pt>
                <c:pt idx="1">
                  <c:v>312</c:v>
                </c:pt>
                <c:pt idx="2">
                  <c:v>312</c:v>
                </c:pt>
                <c:pt idx="3">
                  <c:v>312</c:v>
                </c:pt>
                <c:pt idx="4">
                  <c:v>312</c:v>
                </c:pt>
                <c:pt idx="5">
                  <c:v>312</c:v>
                </c:pt>
                <c:pt idx="6">
                  <c:v>312</c:v>
                </c:pt>
                <c:pt idx="7">
                  <c:v>312</c:v>
                </c:pt>
                <c:pt idx="8">
                  <c:v>312</c:v>
                </c:pt>
                <c:pt idx="9">
                  <c:v>312</c:v>
                </c:pt>
                <c:pt idx="10">
                  <c:v>312</c:v>
                </c:pt>
                <c:pt idx="11">
                  <c:v>312</c:v>
                </c:pt>
                <c:pt idx="12">
                  <c:v>312</c:v>
                </c:pt>
                <c:pt idx="13">
                  <c:v>312</c:v>
                </c:pt>
                <c:pt idx="14">
                  <c:v>312</c:v>
                </c:pt>
                <c:pt idx="15">
                  <c:v>312</c:v>
                </c:pt>
                <c:pt idx="16">
                  <c:v>312</c:v>
                </c:pt>
                <c:pt idx="17">
                  <c:v>312</c:v>
                </c:pt>
                <c:pt idx="18">
                  <c:v>312</c:v>
                </c:pt>
                <c:pt idx="19">
                  <c:v>312</c:v>
                </c:pt>
                <c:pt idx="20">
                  <c:v>312</c:v>
                </c:pt>
                <c:pt idx="21">
                  <c:v>312</c:v>
                </c:pt>
                <c:pt idx="22">
                  <c:v>312</c:v>
                </c:pt>
                <c:pt idx="23">
                  <c:v>312</c:v>
                </c:pt>
                <c:pt idx="24">
                  <c:v>312</c:v>
                </c:pt>
                <c:pt idx="25">
                  <c:v>312</c:v>
                </c:pt>
                <c:pt idx="26">
                  <c:v>312</c:v>
                </c:pt>
                <c:pt idx="27">
                  <c:v>312</c:v>
                </c:pt>
                <c:pt idx="28">
                  <c:v>312</c:v>
                </c:pt>
                <c:pt idx="29">
                  <c:v>312</c:v>
                </c:pt>
                <c:pt idx="30">
                  <c:v>312</c:v>
                </c:pt>
                <c:pt idx="31">
                  <c:v>312</c:v>
                </c:pt>
                <c:pt idx="32">
                  <c:v>312</c:v>
                </c:pt>
                <c:pt idx="33">
                  <c:v>312</c:v>
                </c:pt>
                <c:pt idx="34">
                  <c:v>312</c:v>
                </c:pt>
                <c:pt idx="35">
                  <c:v>312</c:v>
                </c:pt>
                <c:pt idx="36">
                  <c:v>312</c:v>
                </c:pt>
                <c:pt idx="37">
                  <c:v>312</c:v>
                </c:pt>
                <c:pt idx="38">
                  <c:v>312</c:v>
                </c:pt>
                <c:pt idx="39">
                  <c:v>312</c:v>
                </c:pt>
                <c:pt idx="40">
                  <c:v>312</c:v>
                </c:pt>
                <c:pt idx="41">
                  <c:v>312</c:v>
                </c:pt>
                <c:pt idx="42">
                  <c:v>312</c:v>
                </c:pt>
                <c:pt idx="43">
                  <c:v>312</c:v>
                </c:pt>
                <c:pt idx="44">
                  <c:v>312</c:v>
                </c:pt>
                <c:pt idx="45">
                  <c:v>312</c:v>
                </c:pt>
                <c:pt idx="46">
                  <c:v>312</c:v>
                </c:pt>
                <c:pt idx="47">
                  <c:v>312</c:v>
                </c:pt>
                <c:pt idx="48">
                  <c:v>312</c:v>
                </c:pt>
                <c:pt idx="49">
                  <c:v>312</c:v>
                </c:pt>
                <c:pt idx="50">
                  <c:v>312</c:v>
                </c:pt>
                <c:pt idx="51">
                  <c:v>312</c:v>
                </c:pt>
                <c:pt idx="52">
                  <c:v>312</c:v>
                </c:pt>
                <c:pt idx="53">
                  <c:v>312</c:v>
                </c:pt>
                <c:pt idx="54">
                  <c:v>312</c:v>
                </c:pt>
                <c:pt idx="55">
                  <c:v>312</c:v>
                </c:pt>
                <c:pt idx="56">
                  <c:v>312</c:v>
                </c:pt>
                <c:pt idx="57">
                  <c:v>312</c:v>
                </c:pt>
                <c:pt idx="58">
                  <c:v>312</c:v>
                </c:pt>
                <c:pt idx="59">
                  <c:v>312</c:v>
                </c:pt>
                <c:pt idx="60">
                  <c:v>312</c:v>
                </c:pt>
                <c:pt idx="61">
                  <c:v>312</c:v>
                </c:pt>
                <c:pt idx="62">
                  <c:v>312</c:v>
                </c:pt>
                <c:pt idx="63">
                  <c:v>312</c:v>
                </c:pt>
                <c:pt idx="64">
                  <c:v>312</c:v>
                </c:pt>
                <c:pt idx="65">
                  <c:v>312</c:v>
                </c:pt>
                <c:pt idx="66">
                  <c:v>312</c:v>
                </c:pt>
                <c:pt idx="67">
                  <c:v>312</c:v>
                </c:pt>
                <c:pt idx="68">
                  <c:v>312</c:v>
                </c:pt>
                <c:pt idx="69">
                  <c:v>312</c:v>
                </c:pt>
                <c:pt idx="70">
                  <c:v>312</c:v>
                </c:pt>
                <c:pt idx="71">
                  <c:v>312</c:v>
                </c:pt>
                <c:pt idx="72">
                  <c:v>312</c:v>
                </c:pt>
                <c:pt idx="73">
                  <c:v>312</c:v>
                </c:pt>
                <c:pt idx="74">
                  <c:v>312</c:v>
                </c:pt>
                <c:pt idx="75">
                  <c:v>312</c:v>
                </c:pt>
                <c:pt idx="76">
                  <c:v>312</c:v>
                </c:pt>
                <c:pt idx="77">
                  <c:v>312</c:v>
                </c:pt>
                <c:pt idx="78">
                  <c:v>312</c:v>
                </c:pt>
                <c:pt idx="79">
                  <c:v>312</c:v>
                </c:pt>
                <c:pt idx="80">
                  <c:v>312</c:v>
                </c:pt>
                <c:pt idx="81">
                  <c:v>312</c:v>
                </c:pt>
                <c:pt idx="82">
                  <c:v>312</c:v>
                </c:pt>
                <c:pt idx="83">
                  <c:v>312</c:v>
                </c:pt>
                <c:pt idx="84">
                  <c:v>312</c:v>
                </c:pt>
                <c:pt idx="85">
                  <c:v>312</c:v>
                </c:pt>
                <c:pt idx="86">
                  <c:v>312</c:v>
                </c:pt>
                <c:pt idx="87">
                  <c:v>312</c:v>
                </c:pt>
                <c:pt idx="88">
                  <c:v>312</c:v>
                </c:pt>
                <c:pt idx="89">
                  <c:v>312</c:v>
                </c:pt>
                <c:pt idx="90">
                  <c:v>312</c:v>
                </c:pt>
                <c:pt idx="91">
                  <c:v>312</c:v>
                </c:pt>
                <c:pt idx="92">
                  <c:v>312</c:v>
                </c:pt>
                <c:pt idx="93">
                  <c:v>312</c:v>
                </c:pt>
                <c:pt idx="94">
                  <c:v>312</c:v>
                </c:pt>
                <c:pt idx="95">
                  <c:v>312</c:v>
                </c:pt>
                <c:pt idx="96">
                  <c:v>312</c:v>
                </c:pt>
                <c:pt idx="97">
                  <c:v>312</c:v>
                </c:pt>
                <c:pt idx="98">
                  <c:v>312</c:v>
                </c:pt>
                <c:pt idx="99">
                  <c:v>312</c:v>
                </c:pt>
                <c:pt idx="100">
                  <c:v>312</c:v>
                </c:pt>
                <c:pt idx="101">
                  <c:v>312</c:v>
                </c:pt>
                <c:pt idx="102">
                  <c:v>312</c:v>
                </c:pt>
                <c:pt idx="103">
                  <c:v>312</c:v>
                </c:pt>
                <c:pt idx="104">
                  <c:v>312</c:v>
                </c:pt>
                <c:pt idx="105">
                  <c:v>312</c:v>
                </c:pt>
                <c:pt idx="106">
                  <c:v>312</c:v>
                </c:pt>
                <c:pt idx="107">
                  <c:v>312</c:v>
                </c:pt>
                <c:pt idx="108">
                  <c:v>312</c:v>
                </c:pt>
                <c:pt idx="109">
                  <c:v>312</c:v>
                </c:pt>
                <c:pt idx="110">
                  <c:v>312</c:v>
                </c:pt>
                <c:pt idx="111">
                  <c:v>312</c:v>
                </c:pt>
                <c:pt idx="112">
                  <c:v>312</c:v>
                </c:pt>
                <c:pt idx="113">
                  <c:v>312</c:v>
                </c:pt>
                <c:pt idx="114">
                  <c:v>312</c:v>
                </c:pt>
                <c:pt idx="115">
                  <c:v>312</c:v>
                </c:pt>
                <c:pt idx="116">
                  <c:v>312</c:v>
                </c:pt>
                <c:pt idx="117">
                  <c:v>312</c:v>
                </c:pt>
                <c:pt idx="118">
                  <c:v>312</c:v>
                </c:pt>
                <c:pt idx="119">
                  <c:v>312</c:v>
                </c:pt>
                <c:pt idx="120">
                  <c:v>312</c:v>
                </c:pt>
                <c:pt idx="121">
                  <c:v>312</c:v>
                </c:pt>
                <c:pt idx="122">
                  <c:v>312</c:v>
                </c:pt>
                <c:pt idx="123">
                  <c:v>312</c:v>
                </c:pt>
                <c:pt idx="124">
                  <c:v>312</c:v>
                </c:pt>
                <c:pt idx="125">
                  <c:v>312</c:v>
                </c:pt>
                <c:pt idx="126">
                  <c:v>312</c:v>
                </c:pt>
                <c:pt idx="127">
                  <c:v>312</c:v>
                </c:pt>
                <c:pt idx="128">
                  <c:v>312</c:v>
                </c:pt>
                <c:pt idx="129">
                  <c:v>312</c:v>
                </c:pt>
                <c:pt idx="130">
                  <c:v>312</c:v>
                </c:pt>
                <c:pt idx="131">
                  <c:v>312</c:v>
                </c:pt>
                <c:pt idx="132">
                  <c:v>312</c:v>
                </c:pt>
                <c:pt idx="133">
                  <c:v>312</c:v>
                </c:pt>
                <c:pt idx="134">
                  <c:v>312</c:v>
                </c:pt>
                <c:pt idx="135">
                  <c:v>312</c:v>
                </c:pt>
                <c:pt idx="136">
                  <c:v>312</c:v>
                </c:pt>
                <c:pt idx="137">
                  <c:v>312</c:v>
                </c:pt>
                <c:pt idx="138">
                  <c:v>312</c:v>
                </c:pt>
                <c:pt idx="139">
                  <c:v>312</c:v>
                </c:pt>
                <c:pt idx="140">
                  <c:v>312</c:v>
                </c:pt>
                <c:pt idx="141">
                  <c:v>312</c:v>
                </c:pt>
                <c:pt idx="142">
                  <c:v>312</c:v>
                </c:pt>
                <c:pt idx="143">
                  <c:v>312</c:v>
                </c:pt>
                <c:pt idx="144">
                  <c:v>312</c:v>
                </c:pt>
                <c:pt idx="145">
                  <c:v>312</c:v>
                </c:pt>
                <c:pt idx="146">
                  <c:v>312</c:v>
                </c:pt>
                <c:pt idx="147">
                  <c:v>312</c:v>
                </c:pt>
                <c:pt idx="148">
                  <c:v>312</c:v>
                </c:pt>
                <c:pt idx="149">
                  <c:v>312</c:v>
                </c:pt>
                <c:pt idx="150">
                  <c:v>312</c:v>
                </c:pt>
                <c:pt idx="151">
                  <c:v>312</c:v>
                </c:pt>
                <c:pt idx="152">
                  <c:v>312</c:v>
                </c:pt>
                <c:pt idx="153">
                  <c:v>312</c:v>
                </c:pt>
                <c:pt idx="154">
                  <c:v>312</c:v>
                </c:pt>
                <c:pt idx="155">
                  <c:v>312</c:v>
                </c:pt>
                <c:pt idx="156">
                  <c:v>312</c:v>
                </c:pt>
                <c:pt idx="157">
                  <c:v>312</c:v>
                </c:pt>
                <c:pt idx="158">
                  <c:v>312</c:v>
                </c:pt>
                <c:pt idx="159">
                  <c:v>312</c:v>
                </c:pt>
                <c:pt idx="160">
                  <c:v>312</c:v>
                </c:pt>
                <c:pt idx="161">
                  <c:v>312</c:v>
                </c:pt>
                <c:pt idx="162">
                  <c:v>312</c:v>
                </c:pt>
                <c:pt idx="163">
                  <c:v>312</c:v>
                </c:pt>
                <c:pt idx="164">
                  <c:v>312</c:v>
                </c:pt>
                <c:pt idx="165">
                  <c:v>312</c:v>
                </c:pt>
                <c:pt idx="166">
                  <c:v>312</c:v>
                </c:pt>
                <c:pt idx="167">
                  <c:v>312</c:v>
                </c:pt>
                <c:pt idx="168">
                  <c:v>312</c:v>
                </c:pt>
                <c:pt idx="169">
                  <c:v>312</c:v>
                </c:pt>
                <c:pt idx="170">
                  <c:v>312</c:v>
                </c:pt>
                <c:pt idx="171">
                  <c:v>312</c:v>
                </c:pt>
                <c:pt idx="172">
                  <c:v>312</c:v>
                </c:pt>
                <c:pt idx="173">
                  <c:v>312</c:v>
                </c:pt>
                <c:pt idx="174">
                  <c:v>312</c:v>
                </c:pt>
                <c:pt idx="175">
                  <c:v>312</c:v>
                </c:pt>
                <c:pt idx="176">
                  <c:v>312</c:v>
                </c:pt>
                <c:pt idx="177">
                  <c:v>312</c:v>
                </c:pt>
                <c:pt idx="178">
                  <c:v>312</c:v>
                </c:pt>
                <c:pt idx="179">
                  <c:v>312</c:v>
                </c:pt>
                <c:pt idx="180">
                  <c:v>312</c:v>
                </c:pt>
                <c:pt idx="181">
                  <c:v>312</c:v>
                </c:pt>
                <c:pt idx="182">
                  <c:v>312</c:v>
                </c:pt>
                <c:pt idx="183">
                  <c:v>312</c:v>
                </c:pt>
                <c:pt idx="184">
                  <c:v>312</c:v>
                </c:pt>
                <c:pt idx="185">
                  <c:v>312</c:v>
                </c:pt>
                <c:pt idx="186">
                  <c:v>312</c:v>
                </c:pt>
                <c:pt idx="187">
                  <c:v>312</c:v>
                </c:pt>
                <c:pt idx="188">
                  <c:v>312</c:v>
                </c:pt>
                <c:pt idx="189">
                  <c:v>312</c:v>
                </c:pt>
                <c:pt idx="190">
                  <c:v>312</c:v>
                </c:pt>
                <c:pt idx="191">
                  <c:v>312</c:v>
                </c:pt>
                <c:pt idx="192">
                  <c:v>312</c:v>
                </c:pt>
                <c:pt idx="193">
                  <c:v>312</c:v>
                </c:pt>
                <c:pt idx="194">
                  <c:v>312</c:v>
                </c:pt>
                <c:pt idx="195">
                  <c:v>312</c:v>
                </c:pt>
                <c:pt idx="196">
                  <c:v>312</c:v>
                </c:pt>
                <c:pt idx="197">
                  <c:v>312</c:v>
                </c:pt>
                <c:pt idx="198">
                  <c:v>312</c:v>
                </c:pt>
                <c:pt idx="199">
                  <c:v>312</c:v>
                </c:pt>
                <c:pt idx="200">
                  <c:v>312</c:v>
                </c:pt>
                <c:pt idx="201">
                  <c:v>312</c:v>
                </c:pt>
                <c:pt idx="202">
                  <c:v>312</c:v>
                </c:pt>
                <c:pt idx="203">
                  <c:v>312</c:v>
                </c:pt>
                <c:pt idx="204">
                  <c:v>312</c:v>
                </c:pt>
                <c:pt idx="205">
                  <c:v>312</c:v>
                </c:pt>
                <c:pt idx="206">
                  <c:v>312</c:v>
                </c:pt>
                <c:pt idx="207">
                  <c:v>312</c:v>
                </c:pt>
                <c:pt idx="208">
                  <c:v>312</c:v>
                </c:pt>
                <c:pt idx="209">
                  <c:v>312</c:v>
                </c:pt>
                <c:pt idx="210">
                  <c:v>312</c:v>
                </c:pt>
                <c:pt idx="211">
                  <c:v>312</c:v>
                </c:pt>
                <c:pt idx="212">
                  <c:v>312</c:v>
                </c:pt>
                <c:pt idx="213">
                  <c:v>312</c:v>
                </c:pt>
                <c:pt idx="214">
                  <c:v>312</c:v>
                </c:pt>
                <c:pt idx="215">
                  <c:v>312</c:v>
                </c:pt>
                <c:pt idx="216">
                  <c:v>312</c:v>
                </c:pt>
                <c:pt idx="217">
                  <c:v>312</c:v>
                </c:pt>
                <c:pt idx="218">
                  <c:v>312</c:v>
                </c:pt>
                <c:pt idx="219">
                  <c:v>312</c:v>
                </c:pt>
                <c:pt idx="220">
                  <c:v>312</c:v>
                </c:pt>
                <c:pt idx="221">
                  <c:v>312</c:v>
                </c:pt>
                <c:pt idx="222">
                  <c:v>312</c:v>
                </c:pt>
                <c:pt idx="223">
                  <c:v>312</c:v>
                </c:pt>
                <c:pt idx="224">
                  <c:v>312</c:v>
                </c:pt>
                <c:pt idx="225">
                  <c:v>312</c:v>
                </c:pt>
                <c:pt idx="226">
                  <c:v>312</c:v>
                </c:pt>
                <c:pt idx="227">
                  <c:v>312</c:v>
                </c:pt>
                <c:pt idx="228">
                  <c:v>312</c:v>
                </c:pt>
                <c:pt idx="229">
                  <c:v>312</c:v>
                </c:pt>
                <c:pt idx="230">
                  <c:v>312</c:v>
                </c:pt>
                <c:pt idx="231">
                  <c:v>312</c:v>
                </c:pt>
                <c:pt idx="232">
                  <c:v>312</c:v>
                </c:pt>
                <c:pt idx="233">
                  <c:v>312</c:v>
                </c:pt>
                <c:pt idx="234">
                  <c:v>312</c:v>
                </c:pt>
                <c:pt idx="235">
                  <c:v>312</c:v>
                </c:pt>
                <c:pt idx="236">
                  <c:v>312</c:v>
                </c:pt>
                <c:pt idx="237">
                  <c:v>312</c:v>
                </c:pt>
                <c:pt idx="238">
                  <c:v>312</c:v>
                </c:pt>
                <c:pt idx="239">
                  <c:v>312</c:v>
                </c:pt>
                <c:pt idx="240">
                  <c:v>312</c:v>
                </c:pt>
                <c:pt idx="241">
                  <c:v>312</c:v>
                </c:pt>
                <c:pt idx="242">
                  <c:v>312</c:v>
                </c:pt>
                <c:pt idx="243">
                  <c:v>312</c:v>
                </c:pt>
                <c:pt idx="244">
                  <c:v>312</c:v>
                </c:pt>
                <c:pt idx="245">
                  <c:v>312</c:v>
                </c:pt>
                <c:pt idx="246">
                  <c:v>312</c:v>
                </c:pt>
                <c:pt idx="247">
                  <c:v>312</c:v>
                </c:pt>
                <c:pt idx="248">
                  <c:v>312</c:v>
                </c:pt>
                <c:pt idx="249">
                  <c:v>312</c:v>
                </c:pt>
                <c:pt idx="250">
                  <c:v>312</c:v>
                </c:pt>
                <c:pt idx="251">
                  <c:v>312</c:v>
                </c:pt>
                <c:pt idx="252">
                  <c:v>312</c:v>
                </c:pt>
                <c:pt idx="253">
                  <c:v>312</c:v>
                </c:pt>
                <c:pt idx="254">
                  <c:v>312</c:v>
                </c:pt>
                <c:pt idx="255">
                  <c:v>312</c:v>
                </c:pt>
                <c:pt idx="256">
                  <c:v>312</c:v>
                </c:pt>
                <c:pt idx="257">
                  <c:v>312</c:v>
                </c:pt>
                <c:pt idx="258">
                  <c:v>312</c:v>
                </c:pt>
                <c:pt idx="259">
                  <c:v>312</c:v>
                </c:pt>
                <c:pt idx="260">
                  <c:v>312</c:v>
                </c:pt>
                <c:pt idx="261">
                  <c:v>312</c:v>
                </c:pt>
                <c:pt idx="262">
                  <c:v>312</c:v>
                </c:pt>
                <c:pt idx="263">
                  <c:v>312</c:v>
                </c:pt>
                <c:pt idx="264">
                  <c:v>312</c:v>
                </c:pt>
                <c:pt idx="265">
                  <c:v>312</c:v>
                </c:pt>
                <c:pt idx="266">
                  <c:v>312</c:v>
                </c:pt>
                <c:pt idx="267">
                  <c:v>312</c:v>
                </c:pt>
                <c:pt idx="268">
                  <c:v>312</c:v>
                </c:pt>
                <c:pt idx="269">
                  <c:v>312</c:v>
                </c:pt>
                <c:pt idx="270">
                  <c:v>312</c:v>
                </c:pt>
                <c:pt idx="271">
                  <c:v>312</c:v>
                </c:pt>
                <c:pt idx="272">
                  <c:v>312</c:v>
                </c:pt>
                <c:pt idx="273">
                  <c:v>312</c:v>
                </c:pt>
                <c:pt idx="274">
                  <c:v>312</c:v>
                </c:pt>
                <c:pt idx="275">
                  <c:v>312</c:v>
                </c:pt>
                <c:pt idx="276">
                  <c:v>312</c:v>
                </c:pt>
                <c:pt idx="277">
                  <c:v>312</c:v>
                </c:pt>
                <c:pt idx="278">
                  <c:v>312</c:v>
                </c:pt>
                <c:pt idx="279">
                  <c:v>312</c:v>
                </c:pt>
                <c:pt idx="280">
                  <c:v>312</c:v>
                </c:pt>
                <c:pt idx="281">
                  <c:v>312</c:v>
                </c:pt>
                <c:pt idx="282">
                  <c:v>312</c:v>
                </c:pt>
                <c:pt idx="283">
                  <c:v>312</c:v>
                </c:pt>
                <c:pt idx="284">
                  <c:v>312</c:v>
                </c:pt>
                <c:pt idx="285">
                  <c:v>312</c:v>
                </c:pt>
                <c:pt idx="286">
                  <c:v>312</c:v>
                </c:pt>
                <c:pt idx="287">
                  <c:v>312</c:v>
                </c:pt>
                <c:pt idx="288">
                  <c:v>312</c:v>
                </c:pt>
                <c:pt idx="289">
                  <c:v>312</c:v>
                </c:pt>
                <c:pt idx="290">
                  <c:v>312</c:v>
                </c:pt>
                <c:pt idx="291">
                  <c:v>312</c:v>
                </c:pt>
                <c:pt idx="292">
                  <c:v>312</c:v>
                </c:pt>
                <c:pt idx="293">
                  <c:v>312</c:v>
                </c:pt>
                <c:pt idx="294">
                  <c:v>312</c:v>
                </c:pt>
                <c:pt idx="295">
                  <c:v>312</c:v>
                </c:pt>
                <c:pt idx="296">
                  <c:v>312</c:v>
                </c:pt>
                <c:pt idx="297">
                  <c:v>312</c:v>
                </c:pt>
                <c:pt idx="298">
                  <c:v>312</c:v>
                </c:pt>
                <c:pt idx="299">
                  <c:v>312</c:v>
                </c:pt>
                <c:pt idx="300">
                  <c:v>312</c:v>
                </c:pt>
                <c:pt idx="301">
                  <c:v>312</c:v>
                </c:pt>
                <c:pt idx="302">
                  <c:v>312</c:v>
                </c:pt>
                <c:pt idx="303">
                  <c:v>312</c:v>
                </c:pt>
                <c:pt idx="304">
                  <c:v>312</c:v>
                </c:pt>
                <c:pt idx="305">
                  <c:v>312</c:v>
                </c:pt>
                <c:pt idx="306">
                  <c:v>312</c:v>
                </c:pt>
                <c:pt idx="307">
                  <c:v>312</c:v>
                </c:pt>
                <c:pt idx="308">
                  <c:v>312</c:v>
                </c:pt>
                <c:pt idx="309">
                  <c:v>312</c:v>
                </c:pt>
                <c:pt idx="310">
                  <c:v>312</c:v>
                </c:pt>
                <c:pt idx="311">
                  <c:v>312</c:v>
                </c:pt>
                <c:pt idx="312">
                  <c:v>312</c:v>
                </c:pt>
                <c:pt idx="313">
                  <c:v>312</c:v>
                </c:pt>
                <c:pt idx="314">
                  <c:v>312</c:v>
                </c:pt>
                <c:pt idx="315">
                  <c:v>312</c:v>
                </c:pt>
                <c:pt idx="316">
                  <c:v>312</c:v>
                </c:pt>
                <c:pt idx="317">
                  <c:v>312</c:v>
                </c:pt>
                <c:pt idx="318">
                  <c:v>312</c:v>
                </c:pt>
                <c:pt idx="319">
                  <c:v>312</c:v>
                </c:pt>
                <c:pt idx="320">
                  <c:v>312</c:v>
                </c:pt>
                <c:pt idx="321">
                  <c:v>312</c:v>
                </c:pt>
                <c:pt idx="322">
                  <c:v>312</c:v>
                </c:pt>
                <c:pt idx="323">
                  <c:v>312</c:v>
                </c:pt>
                <c:pt idx="324">
                  <c:v>312</c:v>
                </c:pt>
                <c:pt idx="325">
                  <c:v>312</c:v>
                </c:pt>
                <c:pt idx="326">
                  <c:v>312</c:v>
                </c:pt>
                <c:pt idx="327">
                  <c:v>312</c:v>
                </c:pt>
                <c:pt idx="328">
                  <c:v>312</c:v>
                </c:pt>
                <c:pt idx="329">
                  <c:v>312</c:v>
                </c:pt>
                <c:pt idx="330">
                  <c:v>312</c:v>
                </c:pt>
                <c:pt idx="331">
                  <c:v>312</c:v>
                </c:pt>
                <c:pt idx="332">
                  <c:v>312</c:v>
                </c:pt>
                <c:pt idx="333">
                  <c:v>312</c:v>
                </c:pt>
                <c:pt idx="334">
                  <c:v>312</c:v>
                </c:pt>
                <c:pt idx="335">
                  <c:v>312</c:v>
                </c:pt>
                <c:pt idx="336">
                  <c:v>312</c:v>
                </c:pt>
                <c:pt idx="337">
                  <c:v>312</c:v>
                </c:pt>
                <c:pt idx="338">
                  <c:v>312</c:v>
                </c:pt>
                <c:pt idx="339">
                  <c:v>312</c:v>
                </c:pt>
                <c:pt idx="340">
                  <c:v>312</c:v>
                </c:pt>
                <c:pt idx="341">
                  <c:v>312</c:v>
                </c:pt>
                <c:pt idx="342">
                  <c:v>312</c:v>
                </c:pt>
                <c:pt idx="343">
                  <c:v>312</c:v>
                </c:pt>
                <c:pt idx="344">
                  <c:v>312</c:v>
                </c:pt>
                <c:pt idx="345">
                  <c:v>312</c:v>
                </c:pt>
                <c:pt idx="346">
                  <c:v>312</c:v>
                </c:pt>
                <c:pt idx="347">
                  <c:v>312</c:v>
                </c:pt>
                <c:pt idx="348">
                  <c:v>312</c:v>
                </c:pt>
                <c:pt idx="349">
                  <c:v>312</c:v>
                </c:pt>
                <c:pt idx="350">
                  <c:v>312</c:v>
                </c:pt>
                <c:pt idx="351">
                  <c:v>312</c:v>
                </c:pt>
                <c:pt idx="352">
                  <c:v>312</c:v>
                </c:pt>
                <c:pt idx="353">
                  <c:v>312</c:v>
                </c:pt>
                <c:pt idx="354">
                  <c:v>312</c:v>
                </c:pt>
                <c:pt idx="355">
                  <c:v>312</c:v>
                </c:pt>
                <c:pt idx="356">
                  <c:v>312</c:v>
                </c:pt>
                <c:pt idx="357">
                  <c:v>312</c:v>
                </c:pt>
                <c:pt idx="358">
                  <c:v>312</c:v>
                </c:pt>
                <c:pt idx="359">
                  <c:v>312</c:v>
                </c:pt>
                <c:pt idx="360">
                  <c:v>312</c:v>
                </c:pt>
                <c:pt idx="361">
                  <c:v>312</c:v>
                </c:pt>
                <c:pt idx="362">
                  <c:v>312</c:v>
                </c:pt>
                <c:pt idx="363">
                  <c:v>312</c:v>
                </c:pt>
                <c:pt idx="364">
                  <c:v>312</c:v>
                </c:pt>
              </c:numCache>
            </c:numRef>
          </c:val>
          <c:smooth val="0"/>
        </c:ser>
        <c:ser>
          <c:idx val="5"/>
          <c:order val="5"/>
          <c:tx>
            <c:strRef>
              <c:f>Data!$R$5</c:f>
              <c:strCache>
                <c:ptCount val="1"/>
                <c:pt idx="0">
                  <c:v>Y2007</c:v>
                </c:pt>
              </c:strCache>
            </c:strRef>
          </c:tx>
          <c:spPr>
            <a:ln w="63500">
              <a:solidFill>
                <a:srgbClr val="FFC000"/>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Data!$R$6:$R$370</c:f>
              <c:numCache>
                <c:formatCode>0</c:formatCode>
                <c:ptCount val="365"/>
                <c:pt idx="0">
                  <c:v>322.38</c:v>
                </c:pt>
                <c:pt idx="1">
                  <c:v>322.76</c:v>
                </c:pt>
                <c:pt idx="2">
                  <c:v>323.08999999999997</c:v>
                </c:pt>
                <c:pt idx="3">
                  <c:v>323.33999999999997</c:v>
                </c:pt>
                <c:pt idx="4">
                  <c:v>323.54000000000002</c:v>
                </c:pt>
                <c:pt idx="5">
                  <c:v>323.76</c:v>
                </c:pt>
                <c:pt idx="6">
                  <c:v>323.61</c:v>
                </c:pt>
                <c:pt idx="7">
                  <c:v>323.75</c:v>
                </c:pt>
                <c:pt idx="8">
                  <c:v>324.23</c:v>
                </c:pt>
                <c:pt idx="9">
                  <c:v>324.64999999999998</c:v>
                </c:pt>
                <c:pt idx="10">
                  <c:v>324.94</c:v>
                </c:pt>
                <c:pt idx="11">
                  <c:v>325.11</c:v>
                </c:pt>
                <c:pt idx="12">
                  <c:v>324.98</c:v>
                </c:pt>
                <c:pt idx="13">
                  <c:v>324.81</c:v>
                </c:pt>
                <c:pt idx="14">
                  <c:v>324.58999999999997</c:v>
                </c:pt>
                <c:pt idx="15">
                  <c:v>324.60000000000002</c:v>
                </c:pt>
                <c:pt idx="16">
                  <c:v>324.7</c:v>
                </c:pt>
                <c:pt idx="17">
                  <c:v>324.89999999999998</c:v>
                </c:pt>
                <c:pt idx="18">
                  <c:v>325.08999999999997</c:v>
                </c:pt>
                <c:pt idx="19">
                  <c:v>325.04000000000002</c:v>
                </c:pt>
                <c:pt idx="20">
                  <c:v>324.98</c:v>
                </c:pt>
                <c:pt idx="21">
                  <c:v>325.05</c:v>
                </c:pt>
                <c:pt idx="22">
                  <c:v>325.36</c:v>
                </c:pt>
                <c:pt idx="23">
                  <c:v>325.60000000000002</c:v>
                </c:pt>
                <c:pt idx="24">
                  <c:v>325.85000000000002</c:v>
                </c:pt>
                <c:pt idx="25">
                  <c:v>326.02999999999997</c:v>
                </c:pt>
                <c:pt idx="26">
                  <c:v>325.99</c:v>
                </c:pt>
                <c:pt idx="27">
                  <c:v>325.94</c:v>
                </c:pt>
                <c:pt idx="28">
                  <c:v>325.83</c:v>
                </c:pt>
                <c:pt idx="29">
                  <c:v>325.83999999999997</c:v>
                </c:pt>
                <c:pt idx="30">
                  <c:v>325.87</c:v>
                </c:pt>
                <c:pt idx="31">
                  <c:v>325.95</c:v>
                </c:pt>
                <c:pt idx="32">
                  <c:v>326.10000000000002</c:v>
                </c:pt>
                <c:pt idx="33">
                  <c:v>326.14</c:v>
                </c:pt>
                <c:pt idx="34">
                  <c:v>325.99</c:v>
                </c:pt>
                <c:pt idx="35">
                  <c:v>325.92</c:v>
                </c:pt>
                <c:pt idx="36">
                  <c:v>326.07</c:v>
                </c:pt>
                <c:pt idx="37">
                  <c:v>326.12</c:v>
                </c:pt>
                <c:pt idx="38">
                  <c:v>325.86</c:v>
                </c:pt>
                <c:pt idx="39">
                  <c:v>325.64999999999998</c:v>
                </c:pt>
                <c:pt idx="40">
                  <c:v>325.51</c:v>
                </c:pt>
                <c:pt idx="41">
                  <c:v>325.39999999999998</c:v>
                </c:pt>
                <c:pt idx="42">
                  <c:v>325.5</c:v>
                </c:pt>
                <c:pt idx="43">
                  <c:v>325.54000000000002</c:v>
                </c:pt>
                <c:pt idx="44">
                  <c:v>325.68</c:v>
                </c:pt>
                <c:pt idx="45">
                  <c:v>325.5</c:v>
                </c:pt>
                <c:pt idx="46">
                  <c:v>326.12</c:v>
                </c:pt>
                <c:pt idx="47">
                  <c:v>326.08</c:v>
                </c:pt>
                <c:pt idx="48">
                  <c:v>326.07</c:v>
                </c:pt>
                <c:pt idx="49">
                  <c:v>326.02</c:v>
                </c:pt>
                <c:pt idx="50">
                  <c:v>326.08999999999997</c:v>
                </c:pt>
                <c:pt idx="51">
                  <c:v>326.01</c:v>
                </c:pt>
                <c:pt idx="52">
                  <c:v>326</c:v>
                </c:pt>
                <c:pt idx="53">
                  <c:v>325.87</c:v>
                </c:pt>
                <c:pt idx="54">
                  <c:v>325.58</c:v>
                </c:pt>
                <c:pt idx="55">
                  <c:v>325.38</c:v>
                </c:pt>
                <c:pt idx="56">
                  <c:v>325.31</c:v>
                </c:pt>
                <c:pt idx="57">
                  <c:v>325.33999999999997</c:v>
                </c:pt>
                <c:pt idx="58">
                  <c:v>325.52999999999997</c:v>
                </c:pt>
                <c:pt idx="59">
                  <c:v>325.75</c:v>
                </c:pt>
                <c:pt idx="60">
                  <c:v>327.37</c:v>
                </c:pt>
                <c:pt idx="61">
                  <c:v>328.59</c:v>
                </c:pt>
                <c:pt idx="62">
                  <c:v>329.53</c:v>
                </c:pt>
                <c:pt idx="63">
                  <c:v>329.83</c:v>
                </c:pt>
                <c:pt idx="64">
                  <c:v>330.08</c:v>
                </c:pt>
                <c:pt idx="65">
                  <c:v>330.24</c:v>
                </c:pt>
                <c:pt idx="66">
                  <c:v>330.31</c:v>
                </c:pt>
                <c:pt idx="67">
                  <c:v>330.4</c:v>
                </c:pt>
                <c:pt idx="68">
                  <c:v>330.38</c:v>
                </c:pt>
                <c:pt idx="69">
                  <c:v>330.36</c:v>
                </c:pt>
                <c:pt idx="70">
                  <c:v>330.35</c:v>
                </c:pt>
                <c:pt idx="71">
                  <c:v>330.29</c:v>
                </c:pt>
                <c:pt idx="72">
                  <c:v>330.28</c:v>
                </c:pt>
                <c:pt idx="73">
                  <c:v>330.32</c:v>
                </c:pt>
                <c:pt idx="74">
                  <c:v>330.4</c:v>
                </c:pt>
                <c:pt idx="75">
                  <c:v>330.37</c:v>
                </c:pt>
                <c:pt idx="76">
                  <c:v>330.23</c:v>
                </c:pt>
                <c:pt idx="77">
                  <c:v>330.1</c:v>
                </c:pt>
                <c:pt idx="78">
                  <c:v>330.01</c:v>
                </c:pt>
                <c:pt idx="79">
                  <c:v>329.92</c:v>
                </c:pt>
                <c:pt idx="80">
                  <c:v>329.8</c:v>
                </c:pt>
                <c:pt idx="81">
                  <c:v>329.61</c:v>
                </c:pt>
                <c:pt idx="82">
                  <c:v>329.51</c:v>
                </c:pt>
                <c:pt idx="83">
                  <c:v>329.39</c:v>
                </c:pt>
                <c:pt idx="84">
                  <c:v>329.27</c:v>
                </c:pt>
                <c:pt idx="85">
                  <c:v>329.24</c:v>
                </c:pt>
                <c:pt idx="86">
                  <c:v>329.19</c:v>
                </c:pt>
                <c:pt idx="87">
                  <c:v>329.11</c:v>
                </c:pt>
                <c:pt idx="88">
                  <c:v>329.04</c:v>
                </c:pt>
                <c:pt idx="89">
                  <c:v>328.97</c:v>
                </c:pt>
                <c:pt idx="90">
                  <c:v>328.91</c:v>
                </c:pt>
                <c:pt idx="91">
                  <c:v>328.88</c:v>
                </c:pt>
                <c:pt idx="92">
                  <c:v>328.93</c:v>
                </c:pt>
                <c:pt idx="93">
                  <c:v>329</c:v>
                </c:pt>
                <c:pt idx="94">
                  <c:v>329.02</c:v>
                </c:pt>
                <c:pt idx="95">
                  <c:v>329.05</c:v>
                </c:pt>
                <c:pt idx="96">
                  <c:v>329</c:v>
                </c:pt>
                <c:pt idx="97">
                  <c:v>328.88</c:v>
                </c:pt>
                <c:pt idx="98">
                  <c:v>328.89</c:v>
                </c:pt>
                <c:pt idx="99">
                  <c:v>328.9</c:v>
                </c:pt>
                <c:pt idx="100">
                  <c:v>328.93</c:v>
                </c:pt>
                <c:pt idx="101">
                  <c:v>328.98</c:v>
                </c:pt>
                <c:pt idx="102">
                  <c:v>328.95</c:v>
                </c:pt>
                <c:pt idx="103">
                  <c:v>328.93</c:v>
                </c:pt>
                <c:pt idx="104">
                  <c:v>328.99</c:v>
                </c:pt>
                <c:pt idx="105">
                  <c:v>328.92</c:v>
                </c:pt>
                <c:pt idx="106">
                  <c:v>328.86</c:v>
                </c:pt>
                <c:pt idx="107">
                  <c:v>328.86</c:v>
                </c:pt>
                <c:pt idx="108">
                  <c:v>328.84</c:v>
                </c:pt>
                <c:pt idx="109">
                  <c:v>328.8</c:v>
                </c:pt>
                <c:pt idx="110">
                  <c:v>328.74</c:v>
                </c:pt>
                <c:pt idx="111">
                  <c:v>328.67</c:v>
                </c:pt>
                <c:pt idx="112">
                  <c:v>328.61</c:v>
                </c:pt>
                <c:pt idx="113">
                  <c:v>328.6</c:v>
                </c:pt>
                <c:pt idx="114">
                  <c:v>328.65</c:v>
                </c:pt>
                <c:pt idx="115">
                  <c:v>328.75</c:v>
                </c:pt>
                <c:pt idx="116">
                  <c:v>328.84</c:v>
                </c:pt>
                <c:pt idx="117">
                  <c:v>328.8</c:v>
                </c:pt>
                <c:pt idx="118">
                  <c:v>328.7</c:v>
                </c:pt>
                <c:pt idx="119">
                  <c:v>328.68</c:v>
                </c:pt>
                <c:pt idx="120">
                  <c:v>328.73</c:v>
                </c:pt>
                <c:pt idx="121">
                  <c:v>328.76</c:v>
                </c:pt>
                <c:pt idx="122">
                  <c:v>328.77</c:v>
                </c:pt>
                <c:pt idx="123">
                  <c:v>328.75</c:v>
                </c:pt>
                <c:pt idx="124">
                  <c:v>328.73</c:v>
                </c:pt>
                <c:pt idx="125">
                  <c:v>328.6</c:v>
                </c:pt>
                <c:pt idx="126">
                  <c:v>328.51</c:v>
                </c:pt>
                <c:pt idx="127">
                  <c:v>328.46</c:v>
                </c:pt>
                <c:pt idx="128">
                  <c:v>328.43</c:v>
                </c:pt>
                <c:pt idx="129">
                  <c:v>328.43</c:v>
                </c:pt>
                <c:pt idx="130">
                  <c:v>328.47</c:v>
                </c:pt>
                <c:pt idx="131">
                  <c:v>328.43</c:v>
                </c:pt>
                <c:pt idx="132">
                  <c:v>328.3</c:v>
                </c:pt>
                <c:pt idx="133">
                  <c:v>328.17</c:v>
                </c:pt>
                <c:pt idx="134">
                  <c:v>328.14</c:v>
                </c:pt>
                <c:pt idx="135">
                  <c:v>328.2</c:v>
                </c:pt>
                <c:pt idx="136">
                  <c:v>328.24</c:v>
                </c:pt>
                <c:pt idx="137">
                  <c:v>328.22</c:v>
                </c:pt>
                <c:pt idx="138">
                  <c:v>328.01</c:v>
                </c:pt>
                <c:pt idx="139">
                  <c:v>327.88</c:v>
                </c:pt>
                <c:pt idx="140">
                  <c:v>327.72</c:v>
                </c:pt>
                <c:pt idx="141">
                  <c:v>327.58</c:v>
                </c:pt>
                <c:pt idx="142">
                  <c:v>327.5</c:v>
                </c:pt>
                <c:pt idx="143">
                  <c:v>327.38</c:v>
                </c:pt>
                <c:pt idx="144">
                  <c:v>327.22000000000003</c:v>
                </c:pt>
                <c:pt idx="145">
                  <c:v>327.08999999999997</c:v>
                </c:pt>
                <c:pt idx="146">
                  <c:v>326.88</c:v>
                </c:pt>
                <c:pt idx="147">
                  <c:v>326.76</c:v>
                </c:pt>
                <c:pt idx="148">
                  <c:v>326.79000000000002</c:v>
                </c:pt>
                <c:pt idx="149">
                  <c:v>326.86</c:v>
                </c:pt>
                <c:pt idx="150">
                  <c:v>326.91000000000003</c:v>
                </c:pt>
                <c:pt idx="151">
                  <c:v>326.89</c:v>
                </c:pt>
                <c:pt idx="152">
                  <c:v>326.77</c:v>
                </c:pt>
                <c:pt idx="153">
                  <c:v>326.79000000000002</c:v>
                </c:pt>
                <c:pt idx="154">
                  <c:v>326.67</c:v>
                </c:pt>
                <c:pt idx="155">
                  <c:v>326.64999999999998</c:v>
                </c:pt>
                <c:pt idx="156">
                  <c:v>326.69</c:v>
                </c:pt>
                <c:pt idx="157">
                  <c:v>326.83</c:v>
                </c:pt>
                <c:pt idx="158">
                  <c:v>327.08</c:v>
                </c:pt>
                <c:pt idx="159">
                  <c:v>327.08999999999997</c:v>
                </c:pt>
                <c:pt idx="160">
                  <c:v>326.91000000000003</c:v>
                </c:pt>
                <c:pt idx="161">
                  <c:v>326.79000000000002</c:v>
                </c:pt>
                <c:pt idx="162">
                  <c:v>326.94</c:v>
                </c:pt>
                <c:pt idx="163">
                  <c:v>326.88</c:v>
                </c:pt>
                <c:pt idx="164">
                  <c:v>327.02</c:v>
                </c:pt>
                <c:pt idx="165">
                  <c:v>327.13</c:v>
                </c:pt>
                <c:pt idx="166">
                  <c:v>327.07</c:v>
                </c:pt>
                <c:pt idx="167">
                  <c:v>326.97000000000003</c:v>
                </c:pt>
                <c:pt idx="168">
                  <c:v>326.86</c:v>
                </c:pt>
                <c:pt idx="169">
                  <c:v>326.94</c:v>
                </c:pt>
                <c:pt idx="170">
                  <c:v>326.92</c:v>
                </c:pt>
                <c:pt idx="171">
                  <c:v>326.85000000000002</c:v>
                </c:pt>
                <c:pt idx="172">
                  <c:v>326.8</c:v>
                </c:pt>
                <c:pt idx="173">
                  <c:v>326.73</c:v>
                </c:pt>
                <c:pt idx="174">
                  <c:v>326.51</c:v>
                </c:pt>
                <c:pt idx="175">
                  <c:v>326.33999999999997</c:v>
                </c:pt>
                <c:pt idx="176">
                  <c:v>326.32</c:v>
                </c:pt>
                <c:pt idx="177">
                  <c:v>326.25</c:v>
                </c:pt>
                <c:pt idx="178">
                  <c:v>326.18</c:v>
                </c:pt>
                <c:pt idx="179">
                  <c:v>326.10000000000002</c:v>
                </c:pt>
                <c:pt idx="180">
                  <c:v>325.98</c:v>
                </c:pt>
                <c:pt idx="181">
                  <c:v>325.79000000000002</c:v>
                </c:pt>
                <c:pt idx="182">
                  <c:v>325.74</c:v>
                </c:pt>
                <c:pt idx="183">
                  <c:v>325.83999999999997</c:v>
                </c:pt>
                <c:pt idx="184">
                  <c:v>325.85000000000002</c:v>
                </c:pt>
                <c:pt idx="185">
                  <c:v>325.85000000000002</c:v>
                </c:pt>
                <c:pt idx="186">
                  <c:v>325.97000000000003</c:v>
                </c:pt>
                <c:pt idx="187">
                  <c:v>325.94</c:v>
                </c:pt>
                <c:pt idx="188">
                  <c:v>325.81</c:v>
                </c:pt>
                <c:pt idx="189">
                  <c:v>325.73</c:v>
                </c:pt>
                <c:pt idx="190">
                  <c:v>325.79000000000002</c:v>
                </c:pt>
                <c:pt idx="191">
                  <c:v>325.81</c:v>
                </c:pt>
                <c:pt idx="192">
                  <c:v>325.87</c:v>
                </c:pt>
                <c:pt idx="193">
                  <c:v>325.91000000000003</c:v>
                </c:pt>
                <c:pt idx="194">
                  <c:v>325.88</c:v>
                </c:pt>
                <c:pt idx="195">
                  <c:v>325.77999999999997</c:v>
                </c:pt>
                <c:pt idx="196">
                  <c:v>325.66000000000003</c:v>
                </c:pt>
                <c:pt idx="197">
                  <c:v>325.61</c:v>
                </c:pt>
                <c:pt idx="198">
                  <c:v>325.60000000000002</c:v>
                </c:pt>
                <c:pt idx="199">
                  <c:v>325.56</c:v>
                </c:pt>
                <c:pt idx="200">
                  <c:v>325.63</c:v>
                </c:pt>
                <c:pt idx="201">
                  <c:v>325.64999999999998</c:v>
                </c:pt>
                <c:pt idx="202">
                  <c:v>325.48</c:v>
                </c:pt>
                <c:pt idx="203">
                  <c:v>325.31</c:v>
                </c:pt>
                <c:pt idx="204">
                  <c:v>325.20999999999998</c:v>
                </c:pt>
                <c:pt idx="205">
                  <c:v>325.17</c:v>
                </c:pt>
                <c:pt idx="206">
                  <c:v>325.17</c:v>
                </c:pt>
                <c:pt idx="207">
                  <c:v>325.18</c:v>
                </c:pt>
                <c:pt idx="208">
                  <c:v>325.11</c:v>
                </c:pt>
                <c:pt idx="209">
                  <c:v>324.95999999999998</c:v>
                </c:pt>
                <c:pt idx="210">
                  <c:v>324.82</c:v>
                </c:pt>
                <c:pt idx="211">
                  <c:v>324.83</c:v>
                </c:pt>
                <c:pt idx="212">
                  <c:v>324.89</c:v>
                </c:pt>
                <c:pt idx="213">
                  <c:v>324.95999999999998</c:v>
                </c:pt>
                <c:pt idx="214">
                  <c:v>324.95999999999998</c:v>
                </c:pt>
                <c:pt idx="215">
                  <c:v>324.89</c:v>
                </c:pt>
                <c:pt idx="216">
                  <c:v>324.7</c:v>
                </c:pt>
                <c:pt idx="217">
                  <c:v>324.57</c:v>
                </c:pt>
                <c:pt idx="218">
                  <c:v>324.58</c:v>
                </c:pt>
                <c:pt idx="219">
                  <c:v>324.62</c:v>
                </c:pt>
                <c:pt idx="220">
                  <c:v>324.70999999999998</c:v>
                </c:pt>
                <c:pt idx="221">
                  <c:v>324.83999999999997</c:v>
                </c:pt>
                <c:pt idx="222">
                  <c:v>324.81</c:v>
                </c:pt>
                <c:pt idx="223">
                  <c:v>324.58999999999997</c:v>
                </c:pt>
                <c:pt idx="224">
                  <c:v>324.47000000000003</c:v>
                </c:pt>
                <c:pt idx="225">
                  <c:v>324.49</c:v>
                </c:pt>
                <c:pt idx="226">
                  <c:v>324.48</c:v>
                </c:pt>
                <c:pt idx="227">
                  <c:v>324.55</c:v>
                </c:pt>
                <c:pt idx="228">
                  <c:v>324.67</c:v>
                </c:pt>
                <c:pt idx="229">
                  <c:v>324.62</c:v>
                </c:pt>
                <c:pt idx="230">
                  <c:v>324.52</c:v>
                </c:pt>
                <c:pt idx="231">
                  <c:v>324.36</c:v>
                </c:pt>
                <c:pt idx="232">
                  <c:v>324.27999999999997</c:v>
                </c:pt>
                <c:pt idx="233">
                  <c:v>324.24</c:v>
                </c:pt>
                <c:pt idx="234">
                  <c:v>324.20999999999998</c:v>
                </c:pt>
                <c:pt idx="235">
                  <c:v>324.14</c:v>
                </c:pt>
                <c:pt idx="236">
                  <c:v>324.01</c:v>
                </c:pt>
                <c:pt idx="237">
                  <c:v>323.79000000000002</c:v>
                </c:pt>
                <c:pt idx="238">
                  <c:v>323.64</c:v>
                </c:pt>
                <c:pt idx="239">
                  <c:v>323.7</c:v>
                </c:pt>
                <c:pt idx="240">
                  <c:v>323.55</c:v>
                </c:pt>
                <c:pt idx="241">
                  <c:v>323.45999999999998</c:v>
                </c:pt>
                <c:pt idx="242">
                  <c:v>323.36</c:v>
                </c:pt>
                <c:pt idx="243">
                  <c:v>323.17</c:v>
                </c:pt>
                <c:pt idx="244">
                  <c:v>322.93</c:v>
                </c:pt>
                <c:pt idx="245">
                  <c:v>322.74</c:v>
                </c:pt>
                <c:pt idx="246">
                  <c:v>322.64</c:v>
                </c:pt>
                <c:pt idx="247">
                  <c:v>322.58</c:v>
                </c:pt>
                <c:pt idx="248">
                  <c:v>322.56</c:v>
                </c:pt>
                <c:pt idx="249">
                  <c:v>322.56</c:v>
                </c:pt>
                <c:pt idx="250">
                  <c:v>322.49</c:v>
                </c:pt>
                <c:pt idx="251">
                  <c:v>322.27</c:v>
                </c:pt>
                <c:pt idx="252">
                  <c:v>322.14999999999998</c:v>
                </c:pt>
                <c:pt idx="253">
                  <c:v>322.3</c:v>
                </c:pt>
                <c:pt idx="254">
                  <c:v>322.42</c:v>
                </c:pt>
                <c:pt idx="255">
                  <c:v>322.44</c:v>
                </c:pt>
                <c:pt idx="256">
                  <c:v>322.37</c:v>
                </c:pt>
                <c:pt idx="257">
                  <c:v>322.19</c:v>
                </c:pt>
                <c:pt idx="258">
                  <c:v>322.02</c:v>
                </c:pt>
                <c:pt idx="259">
                  <c:v>321.8</c:v>
                </c:pt>
                <c:pt idx="260">
                  <c:v>321.63</c:v>
                </c:pt>
                <c:pt idx="261">
                  <c:v>321.57</c:v>
                </c:pt>
                <c:pt idx="262">
                  <c:v>321.57</c:v>
                </c:pt>
                <c:pt idx="263">
                  <c:v>321.56</c:v>
                </c:pt>
                <c:pt idx="264">
                  <c:v>321.44</c:v>
                </c:pt>
                <c:pt idx="265">
                  <c:v>321.25</c:v>
                </c:pt>
                <c:pt idx="266">
                  <c:v>321.07</c:v>
                </c:pt>
                <c:pt idx="267">
                  <c:v>321.04000000000002</c:v>
                </c:pt>
                <c:pt idx="268">
                  <c:v>320.95999999999998</c:v>
                </c:pt>
                <c:pt idx="269">
                  <c:v>320.91000000000003</c:v>
                </c:pt>
                <c:pt idx="270">
                  <c:v>320.76</c:v>
                </c:pt>
                <c:pt idx="271">
                  <c:v>320.54000000000002</c:v>
                </c:pt>
                <c:pt idx="272">
                  <c:v>320.3</c:v>
                </c:pt>
                <c:pt idx="273">
                  <c:v>320.12</c:v>
                </c:pt>
                <c:pt idx="274">
                  <c:v>320.06</c:v>
                </c:pt>
                <c:pt idx="275">
                  <c:v>320.08</c:v>
                </c:pt>
                <c:pt idx="276">
                  <c:v>320.13</c:v>
                </c:pt>
                <c:pt idx="277">
                  <c:v>320.2</c:v>
                </c:pt>
                <c:pt idx="278">
                  <c:v>320.12</c:v>
                </c:pt>
                <c:pt idx="279">
                  <c:v>319.89</c:v>
                </c:pt>
                <c:pt idx="280">
                  <c:v>319.82</c:v>
                </c:pt>
                <c:pt idx="281">
                  <c:v>320.01</c:v>
                </c:pt>
                <c:pt idx="282">
                  <c:v>320.16000000000003</c:v>
                </c:pt>
                <c:pt idx="283">
                  <c:v>320.24</c:v>
                </c:pt>
                <c:pt idx="284">
                  <c:v>320.17</c:v>
                </c:pt>
                <c:pt idx="285">
                  <c:v>320.06</c:v>
                </c:pt>
                <c:pt idx="286">
                  <c:v>319.76</c:v>
                </c:pt>
                <c:pt idx="287">
                  <c:v>319.57</c:v>
                </c:pt>
                <c:pt idx="288">
                  <c:v>319.63</c:v>
                </c:pt>
                <c:pt idx="289">
                  <c:v>319.72000000000003</c:v>
                </c:pt>
                <c:pt idx="290">
                  <c:v>319.85000000000002</c:v>
                </c:pt>
                <c:pt idx="291">
                  <c:v>320.04000000000002</c:v>
                </c:pt>
                <c:pt idx="292">
                  <c:v>320.04000000000002</c:v>
                </c:pt>
                <c:pt idx="293">
                  <c:v>319.88</c:v>
                </c:pt>
                <c:pt idx="294">
                  <c:v>319.64999999999998</c:v>
                </c:pt>
                <c:pt idx="295">
                  <c:v>319.61</c:v>
                </c:pt>
                <c:pt idx="296">
                  <c:v>319.62</c:v>
                </c:pt>
                <c:pt idx="297">
                  <c:v>319.76</c:v>
                </c:pt>
                <c:pt idx="298">
                  <c:v>319.74</c:v>
                </c:pt>
                <c:pt idx="299">
                  <c:v>319.55</c:v>
                </c:pt>
                <c:pt idx="300">
                  <c:v>319.27</c:v>
                </c:pt>
                <c:pt idx="301">
                  <c:v>319.08999999999997</c:v>
                </c:pt>
                <c:pt idx="302">
                  <c:v>319.11</c:v>
                </c:pt>
                <c:pt idx="303">
                  <c:v>319.14999999999998</c:v>
                </c:pt>
                <c:pt idx="304">
                  <c:v>319.19</c:v>
                </c:pt>
                <c:pt idx="305">
                  <c:v>319.08</c:v>
                </c:pt>
                <c:pt idx="306">
                  <c:v>319.02</c:v>
                </c:pt>
                <c:pt idx="307">
                  <c:v>318.87</c:v>
                </c:pt>
                <c:pt idx="308">
                  <c:v>318.8</c:v>
                </c:pt>
                <c:pt idx="309">
                  <c:v>318.8</c:v>
                </c:pt>
                <c:pt idx="310">
                  <c:v>318.75</c:v>
                </c:pt>
                <c:pt idx="311">
                  <c:v>318.64999999999998</c:v>
                </c:pt>
                <c:pt idx="312">
                  <c:v>318.63</c:v>
                </c:pt>
                <c:pt idx="313">
                  <c:v>318.44</c:v>
                </c:pt>
                <c:pt idx="314">
                  <c:v>318.29000000000002</c:v>
                </c:pt>
                <c:pt idx="315">
                  <c:v>318.10000000000002</c:v>
                </c:pt>
                <c:pt idx="316">
                  <c:v>318.11</c:v>
                </c:pt>
                <c:pt idx="317">
                  <c:v>318.17</c:v>
                </c:pt>
                <c:pt idx="318">
                  <c:v>318.19</c:v>
                </c:pt>
                <c:pt idx="319">
                  <c:v>318.29000000000002</c:v>
                </c:pt>
                <c:pt idx="320">
                  <c:v>318.33999999999997</c:v>
                </c:pt>
                <c:pt idx="321">
                  <c:v>318.14</c:v>
                </c:pt>
                <c:pt idx="322">
                  <c:v>318.16000000000003</c:v>
                </c:pt>
                <c:pt idx="323">
                  <c:v>318.31</c:v>
                </c:pt>
                <c:pt idx="324">
                  <c:v>318.39999999999998</c:v>
                </c:pt>
                <c:pt idx="325">
                  <c:v>318.43</c:v>
                </c:pt>
                <c:pt idx="326">
                  <c:v>318.36</c:v>
                </c:pt>
                <c:pt idx="327">
                  <c:v>318.22000000000003</c:v>
                </c:pt>
                <c:pt idx="328">
                  <c:v>317.95</c:v>
                </c:pt>
                <c:pt idx="329">
                  <c:v>317.77999999999997</c:v>
                </c:pt>
                <c:pt idx="330">
                  <c:v>317.7</c:v>
                </c:pt>
                <c:pt idx="331">
                  <c:v>317.63</c:v>
                </c:pt>
                <c:pt idx="332">
                  <c:v>317.55</c:v>
                </c:pt>
                <c:pt idx="333">
                  <c:v>317.52</c:v>
                </c:pt>
                <c:pt idx="334">
                  <c:v>317.36</c:v>
                </c:pt>
                <c:pt idx="335">
                  <c:v>317.14</c:v>
                </c:pt>
                <c:pt idx="336">
                  <c:v>316.95</c:v>
                </c:pt>
                <c:pt idx="337">
                  <c:v>316.94</c:v>
                </c:pt>
                <c:pt idx="338">
                  <c:v>317.08</c:v>
                </c:pt>
                <c:pt idx="339">
                  <c:v>317.19</c:v>
                </c:pt>
                <c:pt idx="340">
                  <c:v>317.33999999999997</c:v>
                </c:pt>
                <c:pt idx="341">
                  <c:v>317.23</c:v>
                </c:pt>
                <c:pt idx="342">
                  <c:v>316.99</c:v>
                </c:pt>
                <c:pt idx="343">
                  <c:v>316.95</c:v>
                </c:pt>
                <c:pt idx="344">
                  <c:v>317.07</c:v>
                </c:pt>
                <c:pt idx="345">
                  <c:v>317.12</c:v>
                </c:pt>
                <c:pt idx="346">
                  <c:v>317.02</c:v>
                </c:pt>
                <c:pt idx="347">
                  <c:v>316.93</c:v>
                </c:pt>
                <c:pt idx="348">
                  <c:v>316.89999999999998</c:v>
                </c:pt>
                <c:pt idx="349">
                  <c:v>316.95</c:v>
                </c:pt>
                <c:pt idx="350">
                  <c:v>316.83</c:v>
                </c:pt>
                <c:pt idx="351">
                  <c:v>316.89</c:v>
                </c:pt>
                <c:pt idx="352">
                  <c:v>316.8</c:v>
                </c:pt>
                <c:pt idx="353">
                  <c:v>316.69</c:v>
                </c:pt>
                <c:pt idx="354">
                  <c:v>316.58</c:v>
                </c:pt>
                <c:pt idx="355">
                  <c:v>316.45999999999998</c:v>
                </c:pt>
                <c:pt idx="356">
                  <c:v>316.39</c:v>
                </c:pt>
                <c:pt idx="357">
                  <c:v>316.27999999999997</c:v>
                </c:pt>
                <c:pt idx="358">
                  <c:v>316.18</c:v>
                </c:pt>
                <c:pt idx="359">
                  <c:v>316.26</c:v>
                </c:pt>
                <c:pt idx="360">
                  <c:v>316.29000000000002</c:v>
                </c:pt>
                <c:pt idx="361">
                  <c:v>316.27999999999997</c:v>
                </c:pt>
                <c:pt idx="362">
                  <c:v>316.27</c:v>
                </c:pt>
                <c:pt idx="363">
                  <c:v>316.3</c:v>
                </c:pt>
                <c:pt idx="364">
                  <c:v>316.33</c:v>
                </c:pt>
              </c:numCache>
            </c:numRef>
          </c:val>
          <c:smooth val="0"/>
        </c:ser>
        <c:ser>
          <c:idx val="6"/>
          <c:order val="6"/>
          <c:tx>
            <c:strRef>
              <c:f>Data!$S$5</c:f>
              <c:strCache>
                <c:ptCount val="1"/>
                <c:pt idx="0">
                  <c:v>Y2011</c:v>
                </c:pt>
              </c:strCache>
            </c:strRef>
          </c:tx>
          <c:spPr>
            <a:ln w="63500">
              <a:solidFill>
                <a:schemeClr val="tx1"/>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Data!$S$6:$S$370</c:f>
              <c:numCache>
                <c:formatCode>0</c:formatCode>
                <c:ptCount val="365"/>
                <c:pt idx="0">
                  <c:v>323.77</c:v>
                </c:pt>
                <c:pt idx="1">
                  <c:v>323.63</c:v>
                </c:pt>
                <c:pt idx="2">
                  <c:v>323.63</c:v>
                </c:pt>
                <c:pt idx="3">
                  <c:v>323.74</c:v>
                </c:pt>
                <c:pt idx="4">
                  <c:v>323.83</c:v>
                </c:pt>
                <c:pt idx="5">
                  <c:v>323.89</c:v>
                </c:pt>
                <c:pt idx="6">
                  <c:v>323.86</c:v>
                </c:pt>
                <c:pt idx="7">
                  <c:v>323.77</c:v>
                </c:pt>
                <c:pt idx="8">
                  <c:v>323.51</c:v>
                </c:pt>
                <c:pt idx="9">
                  <c:v>323.49</c:v>
                </c:pt>
                <c:pt idx="10">
                  <c:v>323.51</c:v>
                </c:pt>
                <c:pt idx="11">
                  <c:v>323.48</c:v>
                </c:pt>
                <c:pt idx="12">
                  <c:v>323.56</c:v>
                </c:pt>
                <c:pt idx="13">
                  <c:v>323.72000000000003</c:v>
                </c:pt>
                <c:pt idx="14">
                  <c:v>323.76</c:v>
                </c:pt>
                <c:pt idx="15">
                  <c:v>323.66000000000003</c:v>
                </c:pt>
                <c:pt idx="16">
                  <c:v>323.7</c:v>
                </c:pt>
                <c:pt idx="17">
                  <c:v>323.85000000000002</c:v>
                </c:pt>
                <c:pt idx="18">
                  <c:v>324.08</c:v>
                </c:pt>
                <c:pt idx="19">
                  <c:v>324.27999999999997</c:v>
                </c:pt>
                <c:pt idx="20">
                  <c:v>324.41000000000003</c:v>
                </c:pt>
                <c:pt idx="21">
                  <c:v>324.33999999999997</c:v>
                </c:pt>
                <c:pt idx="22">
                  <c:v>324.12</c:v>
                </c:pt>
                <c:pt idx="23">
                  <c:v>324.07</c:v>
                </c:pt>
                <c:pt idx="24">
                  <c:v>324.08</c:v>
                </c:pt>
                <c:pt idx="25">
                  <c:v>324.08</c:v>
                </c:pt>
                <c:pt idx="26">
                  <c:v>324.06</c:v>
                </c:pt>
                <c:pt idx="27">
                  <c:v>324.07</c:v>
                </c:pt>
                <c:pt idx="28">
                  <c:v>323.95999999999998</c:v>
                </c:pt>
                <c:pt idx="29">
                  <c:v>323.8</c:v>
                </c:pt>
                <c:pt idx="30">
                  <c:v>323.77999999999997</c:v>
                </c:pt>
                <c:pt idx="31">
                  <c:v>323.77</c:v>
                </c:pt>
                <c:pt idx="32">
                  <c:v>323.97000000000003</c:v>
                </c:pt>
                <c:pt idx="33">
                  <c:v>324.22000000000003</c:v>
                </c:pt>
                <c:pt idx="34">
                  <c:v>324.55</c:v>
                </c:pt>
                <c:pt idx="35">
                  <c:v>324.94</c:v>
                </c:pt>
                <c:pt idx="36">
                  <c:v>325.24</c:v>
                </c:pt>
                <c:pt idx="37">
                  <c:v>325.39</c:v>
                </c:pt>
                <c:pt idx="38">
                  <c:v>325.48</c:v>
                </c:pt>
                <c:pt idx="39">
                  <c:v>325.55</c:v>
                </c:pt>
                <c:pt idx="40">
                  <c:v>325.66000000000003</c:v>
                </c:pt>
                <c:pt idx="41">
                  <c:v>325.86</c:v>
                </c:pt>
                <c:pt idx="42">
                  <c:v>326.05</c:v>
                </c:pt>
                <c:pt idx="43">
                  <c:v>326</c:v>
                </c:pt>
                <c:pt idx="44">
                  <c:v>326.02</c:v>
                </c:pt>
                <c:pt idx="45">
                  <c:v>326.2</c:v>
                </c:pt>
                <c:pt idx="46">
                  <c:v>326.19</c:v>
                </c:pt>
                <c:pt idx="47">
                  <c:v>326.25</c:v>
                </c:pt>
                <c:pt idx="48">
                  <c:v>326.31</c:v>
                </c:pt>
                <c:pt idx="49">
                  <c:v>326.2</c:v>
                </c:pt>
                <c:pt idx="50">
                  <c:v>326.02</c:v>
                </c:pt>
                <c:pt idx="51">
                  <c:v>325.97000000000003</c:v>
                </c:pt>
                <c:pt idx="52">
                  <c:v>325.93</c:v>
                </c:pt>
                <c:pt idx="53">
                  <c:v>325.89</c:v>
                </c:pt>
                <c:pt idx="54">
                  <c:v>325.89</c:v>
                </c:pt>
                <c:pt idx="55">
                  <c:v>325.83999999999997</c:v>
                </c:pt>
                <c:pt idx="56">
                  <c:v>325.68</c:v>
                </c:pt>
                <c:pt idx="57">
                  <c:v>325.51</c:v>
                </c:pt>
                <c:pt idx="58">
                  <c:v>325.47000000000003</c:v>
                </c:pt>
                <c:pt idx="59">
                  <c:v>325.62</c:v>
                </c:pt>
                <c:pt idx="60">
                  <c:v>325.69</c:v>
                </c:pt>
                <c:pt idx="61">
                  <c:v>325.77999999999997</c:v>
                </c:pt>
                <c:pt idx="62">
                  <c:v>325.88</c:v>
                </c:pt>
                <c:pt idx="63">
                  <c:v>325.79000000000002</c:v>
                </c:pt>
                <c:pt idx="64">
                  <c:v>325.72000000000003</c:v>
                </c:pt>
                <c:pt idx="65">
                  <c:v>325.76</c:v>
                </c:pt>
                <c:pt idx="66">
                  <c:v>325.91000000000003</c:v>
                </c:pt>
                <c:pt idx="67">
                  <c:v>326.02</c:v>
                </c:pt>
                <c:pt idx="68">
                  <c:v>326.33</c:v>
                </c:pt>
                <c:pt idx="69">
                  <c:v>326.63</c:v>
                </c:pt>
                <c:pt idx="70">
                  <c:v>326.64</c:v>
                </c:pt>
                <c:pt idx="71">
                  <c:v>326.51</c:v>
                </c:pt>
                <c:pt idx="72">
                  <c:v>326.67</c:v>
                </c:pt>
                <c:pt idx="73">
                  <c:v>326.83</c:v>
                </c:pt>
                <c:pt idx="74">
                  <c:v>326.95999999999998</c:v>
                </c:pt>
                <c:pt idx="75">
                  <c:v>327.02</c:v>
                </c:pt>
                <c:pt idx="76">
                  <c:v>327.10000000000002</c:v>
                </c:pt>
                <c:pt idx="77">
                  <c:v>327.05</c:v>
                </c:pt>
                <c:pt idx="78">
                  <c:v>327.05</c:v>
                </c:pt>
                <c:pt idx="79">
                  <c:v>327.01</c:v>
                </c:pt>
                <c:pt idx="80">
                  <c:v>327.12</c:v>
                </c:pt>
                <c:pt idx="81">
                  <c:v>327.25</c:v>
                </c:pt>
                <c:pt idx="82">
                  <c:v>327.41000000000003</c:v>
                </c:pt>
                <c:pt idx="83">
                  <c:v>327.45</c:v>
                </c:pt>
                <c:pt idx="84">
                  <c:v>327.44</c:v>
                </c:pt>
                <c:pt idx="85">
                  <c:v>327.71</c:v>
                </c:pt>
                <c:pt idx="86">
                  <c:v>328.08</c:v>
                </c:pt>
                <c:pt idx="87">
                  <c:v>328.42</c:v>
                </c:pt>
                <c:pt idx="88">
                  <c:v>328.72</c:v>
                </c:pt>
                <c:pt idx="89">
                  <c:v>328.76</c:v>
                </c:pt>
                <c:pt idx="90">
                  <c:v>328.61</c:v>
                </c:pt>
                <c:pt idx="91">
                  <c:v>328.25</c:v>
                </c:pt>
                <c:pt idx="92">
                  <c:v>327.93</c:v>
                </c:pt>
                <c:pt idx="93">
                  <c:v>327.76</c:v>
                </c:pt>
                <c:pt idx="94">
                  <c:v>327.86</c:v>
                </c:pt>
                <c:pt idx="95">
                  <c:v>327.83</c:v>
                </c:pt>
                <c:pt idx="96">
                  <c:v>327.85</c:v>
                </c:pt>
                <c:pt idx="97">
                  <c:v>327.85</c:v>
                </c:pt>
                <c:pt idx="98">
                  <c:v>327.84</c:v>
                </c:pt>
                <c:pt idx="99">
                  <c:v>327.85</c:v>
                </c:pt>
                <c:pt idx="100">
                  <c:v>327.79</c:v>
                </c:pt>
                <c:pt idx="101">
                  <c:v>327.71</c:v>
                </c:pt>
                <c:pt idx="102">
                  <c:v>327.55</c:v>
                </c:pt>
                <c:pt idx="103">
                  <c:v>327.51</c:v>
                </c:pt>
                <c:pt idx="104">
                  <c:v>327.5</c:v>
                </c:pt>
                <c:pt idx="105">
                  <c:v>327.58</c:v>
                </c:pt>
                <c:pt idx="106">
                  <c:v>327.60000000000002</c:v>
                </c:pt>
                <c:pt idx="107">
                  <c:v>327.62</c:v>
                </c:pt>
                <c:pt idx="108">
                  <c:v>327.64</c:v>
                </c:pt>
                <c:pt idx="109">
                  <c:v>327.67</c:v>
                </c:pt>
                <c:pt idx="110">
                  <c:v>327.69</c:v>
                </c:pt>
                <c:pt idx="111">
                  <c:v>327.76</c:v>
                </c:pt>
                <c:pt idx="112">
                  <c:v>327.78</c:v>
                </c:pt>
                <c:pt idx="113">
                  <c:v>327.76</c:v>
                </c:pt>
                <c:pt idx="114">
                  <c:v>327.74</c:v>
                </c:pt>
                <c:pt idx="115">
                  <c:v>327.75</c:v>
                </c:pt>
                <c:pt idx="116">
                  <c:v>327.76</c:v>
                </c:pt>
                <c:pt idx="117">
                  <c:v>327.9</c:v>
                </c:pt>
                <c:pt idx="118">
                  <c:v>327.98</c:v>
                </c:pt>
                <c:pt idx="119">
                  <c:v>327.97</c:v>
                </c:pt>
                <c:pt idx="120">
                  <c:v>327.91</c:v>
                </c:pt>
                <c:pt idx="121">
                  <c:v>327.87</c:v>
                </c:pt>
                <c:pt idx="122">
                  <c:v>327.84</c:v>
                </c:pt>
                <c:pt idx="123">
                  <c:v>327.79</c:v>
                </c:pt>
                <c:pt idx="124">
                  <c:v>327.7</c:v>
                </c:pt>
                <c:pt idx="125">
                  <c:v>327.64999999999998</c:v>
                </c:pt>
                <c:pt idx="126">
                  <c:v>327.5</c:v>
                </c:pt>
                <c:pt idx="127">
                  <c:v>327.35000000000002</c:v>
                </c:pt>
                <c:pt idx="128">
                  <c:v>327.27</c:v>
                </c:pt>
                <c:pt idx="129">
                  <c:v>327.29000000000002</c:v>
                </c:pt>
                <c:pt idx="130">
                  <c:v>327.35000000000002</c:v>
                </c:pt>
                <c:pt idx="131">
                  <c:v>327.39</c:v>
                </c:pt>
                <c:pt idx="132">
                  <c:v>327.37</c:v>
                </c:pt>
                <c:pt idx="133">
                  <c:v>327.23</c:v>
                </c:pt>
                <c:pt idx="134">
                  <c:v>327.06</c:v>
                </c:pt>
                <c:pt idx="135">
                  <c:v>326.86</c:v>
                </c:pt>
                <c:pt idx="136">
                  <c:v>327</c:v>
                </c:pt>
                <c:pt idx="137">
                  <c:v>327</c:v>
                </c:pt>
                <c:pt idx="138">
                  <c:v>327.02999999999997</c:v>
                </c:pt>
                <c:pt idx="139">
                  <c:v>327.05</c:v>
                </c:pt>
                <c:pt idx="140">
                  <c:v>327.06</c:v>
                </c:pt>
                <c:pt idx="141">
                  <c:v>326.95</c:v>
                </c:pt>
                <c:pt idx="142">
                  <c:v>326.89999999999998</c:v>
                </c:pt>
                <c:pt idx="143">
                  <c:v>327</c:v>
                </c:pt>
                <c:pt idx="144">
                  <c:v>327.08</c:v>
                </c:pt>
                <c:pt idx="145">
                  <c:v>327.18</c:v>
                </c:pt>
                <c:pt idx="146">
                  <c:v>327.27999999999997</c:v>
                </c:pt>
                <c:pt idx="147">
                  <c:v>327.26</c:v>
                </c:pt>
                <c:pt idx="148">
                  <c:v>327.14999999999998</c:v>
                </c:pt>
                <c:pt idx="149">
                  <c:v>327.10000000000002</c:v>
                </c:pt>
                <c:pt idx="150">
                  <c:v>327.11</c:v>
                </c:pt>
                <c:pt idx="151">
                  <c:v>327.08</c:v>
                </c:pt>
                <c:pt idx="152">
                  <c:v>327.22000000000003</c:v>
                </c:pt>
                <c:pt idx="153">
                  <c:v>327.36</c:v>
                </c:pt>
                <c:pt idx="154">
                  <c:v>327.38</c:v>
                </c:pt>
                <c:pt idx="155">
                  <c:v>327.26</c:v>
                </c:pt>
                <c:pt idx="156">
                  <c:v>327.20999999999998</c:v>
                </c:pt>
                <c:pt idx="157">
                  <c:v>327.32</c:v>
                </c:pt>
                <c:pt idx="158">
                  <c:v>327.45</c:v>
                </c:pt>
                <c:pt idx="159">
                  <c:v>327.57</c:v>
                </c:pt>
                <c:pt idx="160">
                  <c:v>327.68</c:v>
                </c:pt>
                <c:pt idx="161">
                  <c:v>327.73</c:v>
                </c:pt>
                <c:pt idx="162">
                  <c:v>327.60000000000002</c:v>
                </c:pt>
                <c:pt idx="163">
                  <c:v>327.51</c:v>
                </c:pt>
                <c:pt idx="164">
                  <c:v>327.52999999999997</c:v>
                </c:pt>
                <c:pt idx="165">
                  <c:v>327.55</c:v>
                </c:pt>
                <c:pt idx="166">
                  <c:v>327.58999999999997</c:v>
                </c:pt>
                <c:pt idx="167">
                  <c:v>327.55</c:v>
                </c:pt>
                <c:pt idx="168">
                  <c:v>327.49</c:v>
                </c:pt>
                <c:pt idx="169">
                  <c:v>327.39999999999998</c:v>
                </c:pt>
                <c:pt idx="170">
                  <c:v>327.32</c:v>
                </c:pt>
                <c:pt idx="171">
                  <c:v>327.39</c:v>
                </c:pt>
                <c:pt idx="172">
                  <c:v>327.48</c:v>
                </c:pt>
                <c:pt idx="173">
                  <c:v>327.52</c:v>
                </c:pt>
                <c:pt idx="174">
                  <c:v>327.56</c:v>
                </c:pt>
                <c:pt idx="175">
                  <c:v>327.52</c:v>
                </c:pt>
                <c:pt idx="176">
                  <c:v>327.37</c:v>
                </c:pt>
                <c:pt idx="177">
                  <c:v>327.29000000000002</c:v>
                </c:pt>
                <c:pt idx="178">
                  <c:v>327.36</c:v>
                </c:pt>
                <c:pt idx="179">
                  <c:v>327.43</c:v>
                </c:pt>
                <c:pt idx="180">
                  <c:v>327.52</c:v>
                </c:pt>
                <c:pt idx="181">
                  <c:v>327.52999999999997</c:v>
                </c:pt>
                <c:pt idx="182">
                  <c:v>327.47000000000003</c:v>
                </c:pt>
                <c:pt idx="183">
                  <c:v>327.41000000000003</c:v>
                </c:pt>
                <c:pt idx="184">
                  <c:v>327.35000000000002</c:v>
                </c:pt>
                <c:pt idx="185">
                  <c:v>327.36</c:v>
                </c:pt>
                <c:pt idx="186">
                  <c:v>327.39999999999998</c:v>
                </c:pt>
                <c:pt idx="187">
                  <c:v>327.45999999999998</c:v>
                </c:pt>
                <c:pt idx="188">
                  <c:v>327.45999999999998</c:v>
                </c:pt>
                <c:pt idx="189">
                  <c:v>327.35000000000002</c:v>
                </c:pt>
                <c:pt idx="190">
                  <c:v>327.10000000000002</c:v>
                </c:pt>
                <c:pt idx="191">
                  <c:v>326.93</c:v>
                </c:pt>
                <c:pt idx="192">
                  <c:v>326.98</c:v>
                </c:pt>
                <c:pt idx="193">
                  <c:v>326.99</c:v>
                </c:pt>
                <c:pt idx="194">
                  <c:v>326.95999999999998</c:v>
                </c:pt>
                <c:pt idx="195">
                  <c:v>326.89</c:v>
                </c:pt>
                <c:pt idx="196">
                  <c:v>326.66000000000003</c:v>
                </c:pt>
                <c:pt idx="197">
                  <c:v>326.42</c:v>
                </c:pt>
                <c:pt idx="198">
                  <c:v>326.26</c:v>
                </c:pt>
                <c:pt idx="199">
                  <c:v>326.23</c:v>
                </c:pt>
                <c:pt idx="200">
                  <c:v>326.25</c:v>
                </c:pt>
                <c:pt idx="201">
                  <c:v>326.27</c:v>
                </c:pt>
                <c:pt idx="202">
                  <c:v>326.27999999999997</c:v>
                </c:pt>
                <c:pt idx="203">
                  <c:v>326.19</c:v>
                </c:pt>
                <c:pt idx="204">
                  <c:v>325.94</c:v>
                </c:pt>
                <c:pt idx="205">
                  <c:v>325.8</c:v>
                </c:pt>
                <c:pt idx="206">
                  <c:v>325.87</c:v>
                </c:pt>
                <c:pt idx="207">
                  <c:v>325.94</c:v>
                </c:pt>
                <c:pt idx="208">
                  <c:v>326.05</c:v>
                </c:pt>
                <c:pt idx="209">
                  <c:v>326.16000000000003</c:v>
                </c:pt>
                <c:pt idx="210">
                  <c:v>326.10000000000002</c:v>
                </c:pt>
                <c:pt idx="211">
                  <c:v>325.85000000000002</c:v>
                </c:pt>
                <c:pt idx="212">
                  <c:v>325.70999999999998</c:v>
                </c:pt>
                <c:pt idx="213">
                  <c:v>325.75</c:v>
                </c:pt>
                <c:pt idx="214">
                  <c:v>325.83999999999997</c:v>
                </c:pt>
                <c:pt idx="215">
                  <c:v>325.89</c:v>
                </c:pt>
                <c:pt idx="216">
                  <c:v>325.89999999999998</c:v>
                </c:pt>
                <c:pt idx="217">
                  <c:v>325.76</c:v>
                </c:pt>
                <c:pt idx="218">
                  <c:v>325.52999999999997</c:v>
                </c:pt>
                <c:pt idx="219">
                  <c:v>325.37</c:v>
                </c:pt>
                <c:pt idx="220">
                  <c:v>325.35000000000002</c:v>
                </c:pt>
                <c:pt idx="221">
                  <c:v>325.33</c:v>
                </c:pt>
                <c:pt idx="222">
                  <c:v>325.29000000000002</c:v>
                </c:pt>
                <c:pt idx="223">
                  <c:v>325.26</c:v>
                </c:pt>
                <c:pt idx="224">
                  <c:v>325.14</c:v>
                </c:pt>
                <c:pt idx="225">
                  <c:v>324.89999999999998</c:v>
                </c:pt>
                <c:pt idx="226">
                  <c:v>324.82</c:v>
                </c:pt>
                <c:pt idx="227">
                  <c:v>324.83</c:v>
                </c:pt>
                <c:pt idx="228">
                  <c:v>324.87</c:v>
                </c:pt>
                <c:pt idx="229">
                  <c:v>324.91000000000003</c:v>
                </c:pt>
                <c:pt idx="230">
                  <c:v>324.94</c:v>
                </c:pt>
                <c:pt idx="231">
                  <c:v>324.86</c:v>
                </c:pt>
                <c:pt idx="232">
                  <c:v>324.61</c:v>
                </c:pt>
                <c:pt idx="233">
                  <c:v>324.47000000000003</c:v>
                </c:pt>
                <c:pt idx="234">
                  <c:v>324.49</c:v>
                </c:pt>
                <c:pt idx="235">
                  <c:v>324.45999999999998</c:v>
                </c:pt>
                <c:pt idx="236">
                  <c:v>324.51</c:v>
                </c:pt>
                <c:pt idx="237">
                  <c:v>324.55</c:v>
                </c:pt>
                <c:pt idx="238">
                  <c:v>324.44</c:v>
                </c:pt>
                <c:pt idx="239">
                  <c:v>324.13</c:v>
                </c:pt>
                <c:pt idx="240">
                  <c:v>323.92</c:v>
                </c:pt>
                <c:pt idx="241">
                  <c:v>323.94</c:v>
                </c:pt>
                <c:pt idx="242">
                  <c:v>323.95</c:v>
                </c:pt>
                <c:pt idx="243">
                  <c:v>323.98</c:v>
                </c:pt>
                <c:pt idx="244">
                  <c:v>323.98</c:v>
                </c:pt>
                <c:pt idx="245">
                  <c:v>323.89</c:v>
                </c:pt>
                <c:pt idx="246">
                  <c:v>323.81</c:v>
                </c:pt>
                <c:pt idx="247">
                  <c:v>323.58</c:v>
                </c:pt>
                <c:pt idx="248">
                  <c:v>323.51</c:v>
                </c:pt>
                <c:pt idx="249">
                  <c:v>323.55</c:v>
                </c:pt>
                <c:pt idx="250">
                  <c:v>323.58</c:v>
                </c:pt>
                <c:pt idx="251">
                  <c:v>323.57</c:v>
                </c:pt>
                <c:pt idx="252">
                  <c:v>323.38</c:v>
                </c:pt>
                <c:pt idx="253">
                  <c:v>323.13</c:v>
                </c:pt>
                <c:pt idx="254">
                  <c:v>322.92</c:v>
                </c:pt>
                <c:pt idx="255">
                  <c:v>322.88</c:v>
                </c:pt>
                <c:pt idx="256">
                  <c:v>322.98</c:v>
                </c:pt>
                <c:pt idx="257">
                  <c:v>323.12</c:v>
                </c:pt>
                <c:pt idx="258">
                  <c:v>323.22000000000003</c:v>
                </c:pt>
                <c:pt idx="259">
                  <c:v>323.14</c:v>
                </c:pt>
                <c:pt idx="260">
                  <c:v>322.87</c:v>
                </c:pt>
                <c:pt idx="261">
                  <c:v>322.64999999999998</c:v>
                </c:pt>
                <c:pt idx="262">
                  <c:v>322.57</c:v>
                </c:pt>
                <c:pt idx="263">
                  <c:v>322.63</c:v>
                </c:pt>
                <c:pt idx="264">
                  <c:v>322.74</c:v>
                </c:pt>
                <c:pt idx="265">
                  <c:v>322.91000000000003</c:v>
                </c:pt>
                <c:pt idx="266">
                  <c:v>322.86</c:v>
                </c:pt>
                <c:pt idx="267">
                  <c:v>322.66000000000003</c:v>
                </c:pt>
                <c:pt idx="268">
                  <c:v>322.54000000000002</c:v>
                </c:pt>
                <c:pt idx="269">
                  <c:v>322.58</c:v>
                </c:pt>
                <c:pt idx="270">
                  <c:v>322.57</c:v>
                </c:pt>
                <c:pt idx="271">
                  <c:v>322.52999999999997</c:v>
                </c:pt>
                <c:pt idx="272">
                  <c:v>322.48</c:v>
                </c:pt>
                <c:pt idx="273">
                  <c:v>322.35000000000002</c:v>
                </c:pt>
                <c:pt idx="274">
                  <c:v>322.05</c:v>
                </c:pt>
                <c:pt idx="275">
                  <c:v>321.89999999999998</c:v>
                </c:pt>
                <c:pt idx="276">
                  <c:v>321.95999999999998</c:v>
                </c:pt>
                <c:pt idx="277">
                  <c:v>322.06</c:v>
                </c:pt>
                <c:pt idx="278">
                  <c:v>322.18</c:v>
                </c:pt>
                <c:pt idx="279">
                  <c:v>322.17</c:v>
                </c:pt>
                <c:pt idx="280">
                  <c:v>322.08</c:v>
                </c:pt>
                <c:pt idx="281">
                  <c:v>321.81</c:v>
                </c:pt>
                <c:pt idx="282">
                  <c:v>321.63</c:v>
                </c:pt>
                <c:pt idx="283">
                  <c:v>321.63</c:v>
                </c:pt>
                <c:pt idx="284">
                  <c:v>321.64999999999998</c:v>
                </c:pt>
                <c:pt idx="285">
                  <c:v>321.70999999999998</c:v>
                </c:pt>
                <c:pt idx="286">
                  <c:v>321.83999999999997</c:v>
                </c:pt>
                <c:pt idx="287">
                  <c:v>321.83</c:v>
                </c:pt>
                <c:pt idx="288">
                  <c:v>321.56</c:v>
                </c:pt>
                <c:pt idx="289">
                  <c:v>321.37</c:v>
                </c:pt>
                <c:pt idx="290">
                  <c:v>321.43</c:v>
                </c:pt>
                <c:pt idx="291">
                  <c:v>321.58999999999997</c:v>
                </c:pt>
                <c:pt idx="294">
                  <c:v>321.45</c:v>
                </c:pt>
                <c:pt idx="295">
                  <c:v>321.20999999999998</c:v>
                </c:pt>
                <c:pt idx="296">
                  <c:v>321.07</c:v>
                </c:pt>
                <c:pt idx="297">
                  <c:v>321.24</c:v>
                </c:pt>
                <c:pt idx="298">
                  <c:v>321.39</c:v>
                </c:pt>
                <c:pt idx="299">
                  <c:v>321.45</c:v>
                </c:pt>
                <c:pt idx="300">
                  <c:v>321.36</c:v>
                </c:pt>
                <c:pt idx="301">
                  <c:v>321.14</c:v>
                </c:pt>
                <c:pt idx="302">
                  <c:v>320.76</c:v>
                </c:pt>
                <c:pt idx="303">
                  <c:v>320.51</c:v>
                </c:pt>
                <c:pt idx="304">
                  <c:v>320.51</c:v>
                </c:pt>
                <c:pt idx="305">
                  <c:v>320.44</c:v>
                </c:pt>
                <c:pt idx="306">
                  <c:v>320.43</c:v>
                </c:pt>
                <c:pt idx="307">
                  <c:v>320.36</c:v>
                </c:pt>
                <c:pt idx="308">
                  <c:v>320.08999999999997</c:v>
                </c:pt>
                <c:pt idx="309">
                  <c:v>319.92</c:v>
                </c:pt>
                <c:pt idx="310">
                  <c:v>319.79000000000002</c:v>
                </c:pt>
                <c:pt idx="311">
                  <c:v>319.81</c:v>
                </c:pt>
                <c:pt idx="312">
                  <c:v>319.83999999999997</c:v>
                </c:pt>
                <c:pt idx="313">
                  <c:v>319.91000000000003</c:v>
                </c:pt>
                <c:pt idx="314">
                  <c:v>320.08</c:v>
                </c:pt>
                <c:pt idx="315">
                  <c:v>320.10000000000002</c:v>
                </c:pt>
                <c:pt idx="316">
                  <c:v>319.89999999999998</c:v>
                </c:pt>
                <c:pt idx="317">
                  <c:v>319.72000000000003</c:v>
                </c:pt>
                <c:pt idx="318">
                  <c:v>319.74</c:v>
                </c:pt>
                <c:pt idx="319">
                  <c:v>319.82</c:v>
                </c:pt>
                <c:pt idx="320">
                  <c:v>319.93</c:v>
                </c:pt>
                <c:pt idx="321">
                  <c:v>320.05</c:v>
                </c:pt>
                <c:pt idx="322">
                  <c:v>320.12</c:v>
                </c:pt>
                <c:pt idx="323">
                  <c:v>319.89</c:v>
                </c:pt>
                <c:pt idx="324">
                  <c:v>319.79000000000002</c:v>
                </c:pt>
                <c:pt idx="325">
                  <c:v>319.83999999999997</c:v>
                </c:pt>
                <c:pt idx="326">
                  <c:v>320.01</c:v>
                </c:pt>
                <c:pt idx="327">
                  <c:v>320.05</c:v>
                </c:pt>
                <c:pt idx="328">
                  <c:v>319.98</c:v>
                </c:pt>
                <c:pt idx="329">
                  <c:v>319.81</c:v>
                </c:pt>
                <c:pt idx="330">
                  <c:v>319.48</c:v>
                </c:pt>
                <c:pt idx="331">
                  <c:v>319.39</c:v>
                </c:pt>
                <c:pt idx="332">
                  <c:v>319.56</c:v>
                </c:pt>
                <c:pt idx="333">
                  <c:v>319.63</c:v>
                </c:pt>
                <c:pt idx="334">
                  <c:v>319.44</c:v>
                </c:pt>
                <c:pt idx="335">
                  <c:v>319.76</c:v>
                </c:pt>
                <c:pt idx="336">
                  <c:v>319.73</c:v>
                </c:pt>
                <c:pt idx="337">
                  <c:v>319.5</c:v>
                </c:pt>
                <c:pt idx="338">
                  <c:v>319.33999999999997</c:v>
                </c:pt>
                <c:pt idx="339">
                  <c:v>319.22000000000003</c:v>
                </c:pt>
                <c:pt idx="340">
                  <c:v>319.23</c:v>
                </c:pt>
                <c:pt idx="341">
                  <c:v>319.52</c:v>
                </c:pt>
                <c:pt idx="342">
                  <c:v>319.83</c:v>
                </c:pt>
                <c:pt idx="343">
                  <c:v>319.75</c:v>
                </c:pt>
                <c:pt idx="344">
                  <c:v>319.47000000000003</c:v>
                </c:pt>
                <c:pt idx="345">
                  <c:v>319.41000000000003</c:v>
                </c:pt>
                <c:pt idx="346">
                  <c:v>319.54000000000002</c:v>
                </c:pt>
                <c:pt idx="347">
                  <c:v>319.7</c:v>
                </c:pt>
                <c:pt idx="348">
                  <c:v>319.86</c:v>
                </c:pt>
                <c:pt idx="349">
                  <c:v>319.85000000000002</c:v>
                </c:pt>
                <c:pt idx="350">
                  <c:v>319.74</c:v>
                </c:pt>
                <c:pt idx="351">
                  <c:v>319.48</c:v>
                </c:pt>
                <c:pt idx="352">
                  <c:v>319.24</c:v>
                </c:pt>
                <c:pt idx="353">
                  <c:v>319.42</c:v>
                </c:pt>
                <c:pt idx="354">
                  <c:v>319.82</c:v>
                </c:pt>
                <c:pt idx="355">
                  <c:v>320.08999999999997</c:v>
                </c:pt>
                <c:pt idx="356">
                  <c:v>320.43</c:v>
                </c:pt>
                <c:pt idx="357">
                  <c:v>320.3</c:v>
                </c:pt>
                <c:pt idx="358">
                  <c:v>320.08999999999997</c:v>
                </c:pt>
                <c:pt idx="359">
                  <c:v>320.08</c:v>
                </c:pt>
                <c:pt idx="360">
                  <c:v>320.32</c:v>
                </c:pt>
                <c:pt idx="361">
                  <c:v>320.61</c:v>
                </c:pt>
                <c:pt idx="362">
                  <c:v>320.89999999999998</c:v>
                </c:pt>
                <c:pt idx="363">
                  <c:v>321.11</c:v>
                </c:pt>
                <c:pt idx="364">
                  <c:v>321</c:v>
                </c:pt>
              </c:numCache>
            </c:numRef>
          </c:val>
          <c:smooth val="0"/>
        </c:ser>
        <c:ser>
          <c:idx val="7"/>
          <c:order val="7"/>
          <c:tx>
            <c:strRef>
              <c:f>Data!$T$5</c:f>
              <c:strCache>
                <c:ptCount val="1"/>
                <c:pt idx="0">
                  <c:v>Y2016</c:v>
                </c:pt>
              </c:strCache>
            </c:strRef>
          </c:tx>
          <c:spPr>
            <a:ln w="63500">
              <a:solidFill>
                <a:srgbClr val="FF0000"/>
              </a:solidFill>
            </a:ln>
          </c:spPr>
          <c:marker>
            <c:symbol val="none"/>
          </c:marker>
          <c:cat>
            <c:numRef>
              <c:f>Data!$L$6:$L$370</c:f>
              <c:numCache>
                <c:formatCode>m/d/yyyy</c:formatCode>
                <c:ptCount val="365"/>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numCache>
            </c:numRef>
          </c:cat>
          <c:val>
            <c:numRef>
              <c:f>Data!$T$6:$T$370</c:f>
              <c:numCache>
                <c:formatCode>General</c:formatCode>
                <c:ptCount val="365"/>
                <c:pt idx="0">
                  <c:v>335.94</c:v>
                </c:pt>
                <c:pt idx="1">
                  <c:v>335.93</c:v>
                </c:pt>
                <c:pt idx="2">
                  <c:v>335.24</c:v>
                </c:pt>
                <c:pt idx="3">
                  <c:v>334.41</c:v>
                </c:pt>
                <c:pt idx="4">
                  <c:v>333.63</c:v>
                </c:pt>
                <c:pt idx="5">
                  <c:v>333.04</c:v>
                </c:pt>
                <c:pt idx="6">
                  <c:v>332.41</c:v>
                </c:pt>
                <c:pt idx="7">
                  <c:v>331.72</c:v>
                </c:pt>
                <c:pt idx="8">
                  <c:v>331.02</c:v>
                </c:pt>
                <c:pt idx="9">
                  <c:v>330.34</c:v>
                </c:pt>
                <c:pt idx="10">
                  <c:v>329.6</c:v>
                </c:pt>
                <c:pt idx="11">
                  <c:v>329.12</c:v>
                </c:pt>
                <c:pt idx="12">
                  <c:v>328.75</c:v>
                </c:pt>
                <c:pt idx="13">
                  <c:v>328.35</c:v>
                </c:pt>
                <c:pt idx="14">
                  <c:v>327.97</c:v>
                </c:pt>
                <c:pt idx="15">
                  <c:v>327.74</c:v>
                </c:pt>
                <c:pt idx="16">
                  <c:v>327.64999999999998</c:v>
                </c:pt>
                <c:pt idx="17">
                  <c:v>327.44</c:v>
                </c:pt>
                <c:pt idx="18">
                  <c:v>327.45999999999998</c:v>
                </c:pt>
                <c:pt idx="19">
                  <c:v>327.43</c:v>
                </c:pt>
                <c:pt idx="20">
                  <c:v>327.52</c:v>
                </c:pt>
                <c:pt idx="21">
                  <c:v>327.54000000000002</c:v>
                </c:pt>
                <c:pt idx="22">
                  <c:v>328.14</c:v>
                </c:pt>
                <c:pt idx="23">
                  <c:v>328.88</c:v>
                </c:pt>
                <c:pt idx="24">
                  <c:v>329.22</c:v>
                </c:pt>
                <c:pt idx="25">
                  <c:v>329.24</c:v>
                </c:pt>
                <c:pt idx="26">
                  <c:v>329.23</c:v>
                </c:pt>
                <c:pt idx="27">
                  <c:v>329.19</c:v>
                </c:pt>
                <c:pt idx="28">
                  <c:v>329.19</c:v>
                </c:pt>
                <c:pt idx="29">
                  <c:v>329.14</c:v>
                </c:pt>
                <c:pt idx="30">
                  <c:v>328.78</c:v>
                </c:pt>
                <c:pt idx="31">
                  <c:v>328.48</c:v>
                </c:pt>
                <c:pt idx="32">
                  <c:v>328.27</c:v>
                </c:pt>
                <c:pt idx="33">
                  <c:v>328.13</c:v>
                </c:pt>
                <c:pt idx="34">
                  <c:v>328.34</c:v>
                </c:pt>
                <c:pt idx="35">
                  <c:v>328.9</c:v>
                </c:pt>
                <c:pt idx="36">
                  <c:v>329.06</c:v>
                </c:pt>
                <c:pt idx="37">
                  <c:v>328.85</c:v>
                </c:pt>
                <c:pt idx="38">
                  <c:v>328.48</c:v>
                </c:pt>
                <c:pt idx="39">
                  <c:v>328.48</c:v>
                </c:pt>
                <c:pt idx="40">
                  <c:v>328.56</c:v>
                </c:pt>
                <c:pt idx="41">
                  <c:v>328.59</c:v>
                </c:pt>
                <c:pt idx="42">
                  <c:v>328.59</c:v>
                </c:pt>
                <c:pt idx="43">
                  <c:v>328.72</c:v>
                </c:pt>
                <c:pt idx="44">
                  <c:v>328.51</c:v>
                </c:pt>
                <c:pt idx="45">
                  <c:v>328.43</c:v>
                </c:pt>
                <c:pt idx="46">
                  <c:v>328.56</c:v>
                </c:pt>
                <c:pt idx="47">
                  <c:v>328.51</c:v>
                </c:pt>
                <c:pt idx="48">
                  <c:v>328.55</c:v>
                </c:pt>
                <c:pt idx="49">
                  <c:v>328.59</c:v>
                </c:pt>
                <c:pt idx="50">
                  <c:v>328.6</c:v>
                </c:pt>
                <c:pt idx="51">
                  <c:v>328.53</c:v>
                </c:pt>
                <c:pt idx="52">
                  <c:v>328.42</c:v>
                </c:pt>
                <c:pt idx="53">
                  <c:v>328.38</c:v>
                </c:pt>
                <c:pt idx="54">
                  <c:v>328.36</c:v>
                </c:pt>
                <c:pt idx="55">
                  <c:v>328.77</c:v>
                </c:pt>
                <c:pt idx="56">
                  <c:v>329.11</c:v>
                </c:pt>
                <c:pt idx="57">
                  <c:v>329.23</c:v>
                </c:pt>
                <c:pt idx="58">
                  <c:v>329.11</c:v>
                </c:pt>
                <c:pt idx="59">
                  <c:v>328.86</c:v>
                </c:pt>
                <c:pt idx="60">
                  <c:v>328.9</c:v>
                </c:pt>
                <c:pt idx="61">
                  <c:v>329.07</c:v>
                </c:pt>
                <c:pt idx="62">
                  <c:v>329.28</c:v>
                </c:pt>
                <c:pt idx="63">
                  <c:v>329.28</c:v>
                </c:pt>
                <c:pt idx="64">
                  <c:v>329.39</c:v>
                </c:pt>
                <c:pt idx="65">
                  <c:v>329.23</c:v>
                </c:pt>
                <c:pt idx="66">
                  <c:v>329.04</c:v>
                </c:pt>
                <c:pt idx="67">
                  <c:v>329.06</c:v>
                </c:pt>
                <c:pt idx="68">
                  <c:v>329.12</c:v>
                </c:pt>
                <c:pt idx="69">
                  <c:v>329.24</c:v>
                </c:pt>
                <c:pt idx="70">
                  <c:v>329.24</c:v>
                </c:pt>
                <c:pt idx="71">
                  <c:v>329.33</c:v>
                </c:pt>
                <c:pt idx="72">
                  <c:v>329.24</c:v>
                </c:pt>
                <c:pt idx="73">
                  <c:v>329.24</c:v>
                </c:pt>
                <c:pt idx="74">
                  <c:v>328.93</c:v>
                </c:pt>
                <c:pt idx="75">
                  <c:v>328.95</c:v>
                </c:pt>
                <c:pt idx="76">
                  <c:v>329.11</c:v>
                </c:pt>
                <c:pt idx="77">
                  <c:v>329.2</c:v>
                </c:pt>
                <c:pt idx="78">
                  <c:v>329.24</c:v>
                </c:pt>
                <c:pt idx="79">
                  <c:v>329.15</c:v>
                </c:pt>
                <c:pt idx="80">
                  <c:v>329.07</c:v>
                </c:pt>
                <c:pt idx="81">
                  <c:v>329.23</c:v>
                </c:pt>
                <c:pt idx="82">
                  <c:v>329.36</c:v>
                </c:pt>
                <c:pt idx="83">
                  <c:v>329.53</c:v>
                </c:pt>
                <c:pt idx="84">
                  <c:v>329.58</c:v>
                </c:pt>
                <c:pt idx="85">
                  <c:v>329.52</c:v>
                </c:pt>
                <c:pt idx="86">
                  <c:v>329.48</c:v>
                </c:pt>
                <c:pt idx="87">
                  <c:v>329.47</c:v>
                </c:pt>
                <c:pt idx="88">
                  <c:v>329.53</c:v>
                </c:pt>
                <c:pt idx="89">
                  <c:v>329.59</c:v>
                </c:pt>
                <c:pt idx="90">
                  <c:v>329.65</c:v>
                </c:pt>
                <c:pt idx="91">
                  <c:v>329.7</c:v>
                </c:pt>
                <c:pt idx="92">
                  <c:v>330.16</c:v>
                </c:pt>
                <c:pt idx="93">
                  <c:v>330.31</c:v>
                </c:pt>
                <c:pt idx="94">
                  <c:v>330.24</c:v>
                </c:pt>
                <c:pt idx="95">
                  <c:v>330.36</c:v>
                </c:pt>
                <c:pt idx="96">
                  <c:v>330.35</c:v>
                </c:pt>
                <c:pt idx="97">
                  <c:v>330.27</c:v>
                </c:pt>
                <c:pt idx="98">
                  <c:v>330.35</c:v>
                </c:pt>
                <c:pt idx="99">
                  <c:v>330.37</c:v>
                </c:pt>
                <c:pt idx="100">
                  <c:v>330.15</c:v>
                </c:pt>
                <c:pt idx="101">
                  <c:v>330.01</c:v>
                </c:pt>
                <c:pt idx="102">
                  <c:v>330.01</c:v>
                </c:pt>
                <c:pt idx="103">
                  <c:v>330.03</c:v>
                </c:pt>
                <c:pt idx="104">
                  <c:v>330.03</c:v>
                </c:pt>
                <c:pt idx="105">
                  <c:v>329.99</c:v>
                </c:pt>
                <c:pt idx="106">
                  <c:v>329.97</c:v>
                </c:pt>
                <c:pt idx="107">
                  <c:v>329.88</c:v>
                </c:pt>
                <c:pt idx="108">
                  <c:v>329.79</c:v>
                </c:pt>
                <c:pt idx="109">
                  <c:v>329.79</c:v>
                </c:pt>
                <c:pt idx="110">
                  <c:v>329.78</c:v>
                </c:pt>
                <c:pt idx="111">
                  <c:v>329.67</c:v>
                </c:pt>
                <c:pt idx="112">
                  <c:v>329.72</c:v>
                </c:pt>
                <c:pt idx="113">
                  <c:v>329.85</c:v>
                </c:pt>
                <c:pt idx="114">
                  <c:v>329.77</c:v>
                </c:pt>
                <c:pt idx="115">
                  <c:v>329.65</c:v>
                </c:pt>
                <c:pt idx="116">
                  <c:v>329.64</c:v>
                </c:pt>
                <c:pt idx="117">
                  <c:v>329.6</c:v>
                </c:pt>
                <c:pt idx="118">
                  <c:v>329.58</c:v>
                </c:pt>
                <c:pt idx="119">
                  <c:v>329.64</c:v>
                </c:pt>
                <c:pt idx="120">
                  <c:v>329.74</c:v>
                </c:pt>
                <c:pt idx="121">
                  <c:v>329.67</c:v>
                </c:pt>
                <c:pt idx="122">
                  <c:v>329.63</c:v>
                </c:pt>
                <c:pt idx="123">
                  <c:v>329.85</c:v>
                </c:pt>
                <c:pt idx="124">
                  <c:v>330.06</c:v>
                </c:pt>
                <c:pt idx="125">
                  <c:v>330.19</c:v>
                </c:pt>
                <c:pt idx="126">
                  <c:v>330.1</c:v>
                </c:pt>
                <c:pt idx="127">
                  <c:v>330.19</c:v>
                </c:pt>
                <c:pt idx="128">
                  <c:v>330.12</c:v>
                </c:pt>
                <c:pt idx="129">
                  <c:v>330.01</c:v>
                </c:pt>
                <c:pt idx="130">
                  <c:v>330.02</c:v>
                </c:pt>
                <c:pt idx="131">
                  <c:v>330</c:v>
                </c:pt>
                <c:pt idx="132">
                  <c:v>330</c:v>
                </c:pt>
                <c:pt idx="133">
                  <c:v>329.94</c:v>
                </c:pt>
                <c:pt idx="134">
                  <c:v>329.8</c:v>
                </c:pt>
                <c:pt idx="135">
                  <c:v>329.6</c:v>
                </c:pt>
                <c:pt idx="136">
                  <c:v>329.36</c:v>
                </c:pt>
                <c:pt idx="137">
                  <c:v>329.13</c:v>
                </c:pt>
                <c:pt idx="138">
                  <c:v>329.07</c:v>
                </c:pt>
                <c:pt idx="139">
                  <c:v>328.98</c:v>
                </c:pt>
                <c:pt idx="140">
                  <c:v>328.94</c:v>
                </c:pt>
                <c:pt idx="141">
                  <c:v>328.92</c:v>
                </c:pt>
                <c:pt idx="142">
                  <c:v>328.8</c:v>
                </c:pt>
                <c:pt idx="143">
                  <c:v>328.63</c:v>
                </c:pt>
                <c:pt idx="144">
                  <c:v>328.47</c:v>
                </c:pt>
                <c:pt idx="145">
                  <c:v>328.3</c:v>
                </c:pt>
                <c:pt idx="146">
                  <c:v>328.28</c:v>
                </c:pt>
                <c:pt idx="147">
                  <c:v>328.41</c:v>
                </c:pt>
                <c:pt idx="148">
                  <c:v>328.59</c:v>
                </c:pt>
                <c:pt idx="149">
                  <c:v>328.49</c:v>
                </c:pt>
                <c:pt idx="150">
                  <c:v>328.43</c:v>
                </c:pt>
                <c:pt idx="151">
                  <c:v>328.49</c:v>
                </c:pt>
                <c:pt idx="152">
                  <c:v>328.55</c:v>
                </c:pt>
                <c:pt idx="153">
                  <c:v>328.72</c:v>
                </c:pt>
                <c:pt idx="154">
                  <c:v>328.89</c:v>
                </c:pt>
                <c:pt idx="155">
                  <c:v>329</c:v>
                </c:pt>
                <c:pt idx="156">
                  <c:v>328.89</c:v>
                </c:pt>
                <c:pt idx="157">
                  <c:v>328.81</c:v>
                </c:pt>
                <c:pt idx="158">
                  <c:v>329.16</c:v>
                </c:pt>
                <c:pt idx="159">
                  <c:v>329.19</c:v>
                </c:pt>
              </c:numCache>
            </c:numRef>
          </c:val>
          <c:smooth val="0"/>
        </c:ser>
        <c:dLbls>
          <c:showLegendKey val="0"/>
          <c:showVal val="0"/>
          <c:showCatName val="0"/>
          <c:showSerName val="0"/>
          <c:showPercent val="0"/>
          <c:showBubbleSize val="0"/>
        </c:dLbls>
        <c:marker val="1"/>
        <c:smooth val="0"/>
        <c:axId val="121372672"/>
        <c:axId val="121374208"/>
      </c:lineChart>
      <c:dateAx>
        <c:axId val="121372672"/>
        <c:scaling>
          <c:orientation val="minMax"/>
        </c:scaling>
        <c:delete val="0"/>
        <c:axPos val="b"/>
        <c:majorGridlines>
          <c:spPr>
            <a:ln>
              <a:prstDash val="dash"/>
            </a:ln>
          </c:spPr>
        </c:majorGridlines>
        <c:numFmt formatCode="m/d;@" sourceLinked="0"/>
        <c:majorTickMark val="out"/>
        <c:minorTickMark val="none"/>
        <c:tickLblPos val="nextTo"/>
        <c:txPr>
          <a:bodyPr/>
          <a:lstStyle/>
          <a:p>
            <a:pPr>
              <a:defRPr sz="1200"/>
            </a:pPr>
            <a:endParaRPr lang="en-US"/>
          </a:p>
        </c:txPr>
        <c:crossAx val="121374208"/>
        <c:crosses val="autoZero"/>
        <c:auto val="1"/>
        <c:lblOffset val="100"/>
        <c:baseTimeUnit val="days"/>
      </c:dateAx>
      <c:valAx>
        <c:axId val="121374208"/>
        <c:scaling>
          <c:orientation val="minMax"/>
          <c:max val="335"/>
          <c:min val="310"/>
        </c:scaling>
        <c:delete val="0"/>
        <c:axPos val="l"/>
        <c:majorGridlines>
          <c:spPr>
            <a:ln>
              <a:prstDash val="dash"/>
            </a:ln>
          </c:spPr>
        </c:majorGridlines>
        <c:title>
          <c:tx>
            <c:rich>
              <a:bodyPr rot="-5400000" vert="horz"/>
              <a:lstStyle/>
              <a:p>
                <a:pPr>
                  <a:defRPr sz="1400"/>
                </a:pPr>
                <a:r>
                  <a:rPr lang="en-US" sz="1400"/>
                  <a:t>Elevation</a:t>
                </a:r>
                <a:r>
                  <a:rPr lang="en-US" sz="1400" baseline="0"/>
                  <a:t> (ft)</a:t>
                </a:r>
                <a:endParaRPr lang="en-US" sz="1400"/>
              </a:p>
            </c:rich>
          </c:tx>
          <c:overlay val="0"/>
        </c:title>
        <c:numFmt formatCode="General" sourceLinked="1"/>
        <c:majorTickMark val="out"/>
        <c:minorTickMark val="none"/>
        <c:tickLblPos val="nextTo"/>
        <c:txPr>
          <a:bodyPr/>
          <a:lstStyle/>
          <a:p>
            <a:pPr>
              <a:defRPr sz="1200"/>
            </a:pPr>
            <a:endParaRPr lang="en-US"/>
          </a:p>
        </c:txPr>
        <c:crossAx val="121372672"/>
        <c:crosses val="autoZero"/>
        <c:crossBetween val="between"/>
      </c:valAx>
    </c:plotArea>
    <c:legend>
      <c:legendPos val="r"/>
      <c:layout>
        <c:manualLayout>
          <c:xMode val="edge"/>
          <c:yMode val="edge"/>
          <c:x val="0.23803630196287348"/>
          <c:y val="0.55499712721691608"/>
          <c:w val="0.19393825518175056"/>
          <c:h val="0.2922491052254832"/>
        </c:manualLayout>
      </c:layout>
      <c:overlay val="0"/>
      <c:spPr>
        <a:solidFill>
          <a:schemeClr val="bg1"/>
        </a:solidFill>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D259B92B-2E59-44C4-A792-F8FC35876BD1}" type="datetimeFigureOut">
              <a:rPr lang="en-US" smtClean="0"/>
              <a:t>7/20/2016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DF5F4326-192F-498F-8827-28E930063CAE}" type="slidenum">
              <a:rPr lang="en-US" smtClean="0"/>
              <a:t>‹#›</a:t>
            </a:fld>
            <a:endParaRPr lang="en-US"/>
          </a:p>
        </p:txBody>
      </p:sp>
    </p:spTree>
    <p:extLst>
      <p:ext uri="{BB962C8B-B14F-4D97-AF65-F5344CB8AC3E}">
        <p14:creationId xmlns:p14="http://schemas.microsoft.com/office/powerpoint/2010/main" val="95255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D3C9D45-DA97-4B33-B59B-9879F748A7C5}" type="datetimeFigureOut">
              <a:rPr lang="en-US" smtClean="0"/>
              <a:t>7/20/2016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DBDBE794-8C18-4303-913A-38E45092682D}" type="slidenum">
              <a:rPr lang="en-US" smtClean="0"/>
              <a:t>‹#›</a:t>
            </a:fld>
            <a:endParaRPr lang="en-US"/>
          </a:p>
        </p:txBody>
      </p:sp>
    </p:spTree>
    <p:extLst>
      <p:ext uri="{BB962C8B-B14F-4D97-AF65-F5344CB8AC3E}">
        <p14:creationId xmlns:p14="http://schemas.microsoft.com/office/powerpoint/2010/main" val="78994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BE794-8C18-4303-913A-38E45092682D}" type="slidenum">
              <a:rPr lang="en-US" smtClean="0"/>
              <a:t>7</a:t>
            </a:fld>
            <a:endParaRPr lang="en-US"/>
          </a:p>
        </p:txBody>
      </p:sp>
    </p:spTree>
    <p:extLst>
      <p:ext uri="{BB962C8B-B14F-4D97-AF65-F5344CB8AC3E}">
        <p14:creationId xmlns:p14="http://schemas.microsoft.com/office/powerpoint/2010/main" val="20888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B859-6855-445A-A04A-649428C79616}" type="slidenum">
              <a:rPr lang="en-US" smtClean="0"/>
              <a:t>56</a:t>
            </a:fld>
            <a:endParaRPr lang="en-US"/>
          </a:p>
        </p:txBody>
      </p:sp>
    </p:spTree>
    <p:extLst>
      <p:ext uri="{BB962C8B-B14F-4D97-AF65-F5344CB8AC3E}">
        <p14:creationId xmlns:p14="http://schemas.microsoft.com/office/powerpoint/2010/main" val="38325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30AA004</a:t>
            </a:r>
            <a:endParaRPr lang="en-US" dirty="0"/>
          </a:p>
        </p:txBody>
      </p:sp>
      <p:sp>
        <p:nvSpPr>
          <p:cNvPr id="4" name="Slide Number Placeholder 3"/>
          <p:cNvSpPr>
            <a:spLocks noGrp="1"/>
          </p:cNvSpPr>
          <p:nvPr>
            <p:ph type="sldNum" sz="quarter" idx="10"/>
          </p:nvPr>
        </p:nvSpPr>
        <p:spPr/>
        <p:txBody>
          <a:bodyPr/>
          <a:lstStyle/>
          <a:p>
            <a:fld id="{70313D04-6D5A-4313-824F-3FF5D67A12DE}" type="slidenum">
              <a:rPr lang="en-US" smtClean="0"/>
              <a:t>61</a:t>
            </a:fld>
            <a:endParaRPr lang="en-US"/>
          </a:p>
        </p:txBody>
      </p:sp>
    </p:spTree>
    <p:extLst>
      <p:ext uri="{BB962C8B-B14F-4D97-AF65-F5344CB8AC3E}">
        <p14:creationId xmlns:p14="http://schemas.microsoft.com/office/powerpoint/2010/main" val="362665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30AA004</a:t>
            </a:r>
            <a:endParaRPr lang="en-US" dirty="0"/>
          </a:p>
        </p:txBody>
      </p:sp>
      <p:sp>
        <p:nvSpPr>
          <p:cNvPr id="4" name="Slide Number Placeholder 3"/>
          <p:cNvSpPr>
            <a:spLocks noGrp="1"/>
          </p:cNvSpPr>
          <p:nvPr>
            <p:ph type="sldNum" sz="quarter" idx="10"/>
          </p:nvPr>
        </p:nvSpPr>
        <p:spPr/>
        <p:txBody>
          <a:bodyPr/>
          <a:lstStyle/>
          <a:p>
            <a:fld id="{70313D04-6D5A-4313-824F-3FF5D67A12DE}" type="slidenum">
              <a:rPr lang="en-US" smtClean="0"/>
              <a:t>62</a:t>
            </a:fld>
            <a:endParaRPr lang="en-US"/>
          </a:p>
        </p:txBody>
      </p:sp>
    </p:spTree>
    <p:extLst>
      <p:ext uri="{BB962C8B-B14F-4D97-AF65-F5344CB8AC3E}">
        <p14:creationId xmlns:p14="http://schemas.microsoft.com/office/powerpoint/2010/main" val="362665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828D8-ABA4-4ECE-B0F6-E75312391A92}"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123431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2D12D-1034-4973-A0AE-8B8849F9525A}"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063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67CE-5A38-4B44-A1A5-A4658BBCAA88}"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8601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2F0A-95A9-42A1-851C-4ED5A9DE5C60}"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147012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BA8AA-4DDF-4DA1-8D5F-8C105B6D54C9}"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217933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A4D959-385B-4618-91F6-1ACEB3C406B8}"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55232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7A798-C2A0-473F-B688-4A1F68E9F26F}" type="datetime1">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1027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B23B5-D322-41C3-848E-E04FF4693013}" type="datetime1">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386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3BA87-04BF-4F8F-9BA9-E658531EB8E5}" type="datetime1">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218744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83CE6-9539-4B3C-A82C-405C0200A172}"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404409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FA73A-CD7C-47D9-8266-9A2D9E691C16}"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BE89F-BD2C-47AF-B152-5060FEBAA9D8}" type="slidenum">
              <a:rPr lang="en-US" smtClean="0"/>
              <a:t>‹#›</a:t>
            </a:fld>
            <a:endParaRPr lang="en-US"/>
          </a:p>
        </p:txBody>
      </p:sp>
    </p:spTree>
    <p:extLst>
      <p:ext uri="{BB962C8B-B14F-4D97-AF65-F5344CB8AC3E}">
        <p14:creationId xmlns:p14="http://schemas.microsoft.com/office/powerpoint/2010/main" val="376028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BDFC6-2E0B-4667-BF43-41ADEE747530}" type="datetime1">
              <a:rPr lang="en-US" smtClean="0"/>
              <a:t>7/20/2016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BE89F-BD2C-47AF-B152-5060FEBAA9D8}" type="slidenum">
              <a:rPr lang="en-US" smtClean="0"/>
              <a:t>‹#›</a:t>
            </a:fld>
            <a:endParaRPr lang="en-US"/>
          </a:p>
        </p:txBody>
      </p:sp>
    </p:spTree>
    <p:extLst>
      <p:ext uri="{BB962C8B-B14F-4D97-AF65-F5344CB8AC3E}">
        <p14:creationId xmlns:p14="http://schemas.microsoft.com/office/powerpoint/2010/main" val="354450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21.xml"/><Relationship Id="rId26" Type="http://schemas.openxmlformats.org/officeDocument/2006/relationships/slide" Target="slide55.xml"/><Relationship Id="rId39" Type="http://schemas.openxmlformats.org/officeDocument/2006/relationships/slide" Target="slide41.xml"/><Relationship Id="rId3" Type="http://schemas.openxmlformats.org/officeDocument/2006/relationships/slide" Target="slide20.xml"/><Relationship Id="rId21" Type="http://schemas.openxmlformats.org/officeDocument/2006/relationships/slide" Target="slide18.xml"/><Relationship Id="rId34" Type="http://schemas.openxmlformats.org/officeDocument/2006/relationships/slide" Target="slide31.xml"/><Relationship Id="rId42" Type="http://schemas.openxmlformats.org/officeDocument/2006/relationships/slide" Target="slide45.xml"/><Relationship Id="rId47" Type="http://schemas.openxmlformats.org/officeDocument/2006/relationships/slide" Target="slide51.xml"/><Relationship Id="rId50" Type="http://schemas.openxmlformats.org/officeDocument/2006/relationships/slide" Target="slide48.xml"/><Relationship Id="rId7" Type="http://schemas.openxmlformats.org/officeDocument/2006/relationships/slide" Target="slide17.xml"/><Relationship Id="rId12" Type="http://schemas.openxmlformats.org/officeDocument/2006/relationships/slide" Target="slide25.xml"/><Relationship Id="rId17" Type="http://schemas.openxmlformats.org/officeDocument/2006/relationships/slide" Target="slide27.xml"/><Relationship Id="rId25" Type="http://schemas.openxmlformats.org/officeDocument/2006/relationships/slide" Target="slide22.xml"/><Relationship Id="rId33" Type="http://schemas.openxmlformats.org/officeDocument/2006/relationships/slide" Target="slide32.xml"/><Relationship Id="rId38" Type="http://schemas.openxmlformats.org/officeDocument/2006/relationships/slide" Target="slide39.xml"/><Relationship Id="rId46" Type="http://schemas.openxmlformats.org/officeDocument/2006/relationships/slide" Target="slide52.xml"/><Relationship Id="rId2" Type="http://schemas.openxmlformats.org/officeDocument/2006/relationships/image" Target="../media/image7.jpg"/><Relationship Id="rId16" Type="http://schemas.openxmlformats.org/officeDocument/2006/relationships/slide" Target="slide23.xml"/><Relationship Id="rId20" Type="http://schemas.openxmlformats.org/officeDocument/2006/relationships/slide" Target="slide40.xml"/><Relationship Id="rId29" Type="http://schemas.openxmlformats.org/officeDocument/2006/relationships/slide" Target="slide9.xml"/><Relationship Id="rId41"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slide" Target="slide26.xml"/><Relationship Id="rId24" Type="http://schemas.openxmlformats.org/officeDocument/2006/relationships/slide" Target="slide84.xml"/><Relationship Id="rId32" Type="http://schemas.openxmlformats.org/officeDocument/2006/relationships/slide" Target="slide33.xml"/><Relationship Id="rId37" Type="http://schemas.openxmlformats.org/officeDocument/2006/relationships/slide" Target="slide34.xml"/><Relationship Id="rId40" Type="http://schemas.openxmlformats.org/officeDocument/2006/relationships/slide" Target="slide47.xml"/><Relationship Id="rId45" Type="http://schemas.openxmlformats.org/officeDocument/2006/relationships/slide" Target="slide42.xml"/><Relationship Id="rId5" Type="http://schemas.openxmlformats.org/officeDocument/2006/relationships/slide" Target="slide8.xml"/><Relationship Id="rId15" Type="http://schemas.openxmlformats.org/officeDocument/2006/relationships/slide" Target="slide4.xml"/><Relationship Id="rId23" Type="http://schemas.openxmlformats.org/officeDocument/2006/relationships/slide" Target="slide35.xml"/><Relationship Id="rId28" Type="http://schemas.openxmlformats.org/officeDocument/2006/relationships/slide" Target="slide15.xml"/><Relationship Id="rId36" Type="http://schemas.openxmlformats.org/officeDocument/2006/relationships/slide" Target="slide36.xml"/><Relationship Id="rId49" Type="http://schemas.openxmlformats.org/officeDocument/2006/relationships/slide" Target="slide49.xml"/><Relationship Id="rId10" Type="http://schemas.openxmlformats.org/officeDocument/2006/relationships/slide" Target="slide16.xml"/><Relationship Id="rId19" Type="http://schemas.openxmlformats.org/officeDocument/2006/relationships/slide" Target="slide19.xml"/><Relationship Id="rId31" Type="http://schemas.openxmlformats.org/officeDocument/2006/relationships/slide" Target="slide54.xml"/><Relationship Id="rId44" Type="http://schemas.openxmlformats.org/officeDocument/2006/relationships/slide" Target="slide43.xml"/><Relationship Id="rId52" Type="http://schemas.openxmlformats.org/officeDocument/2006/relationships/slide" Target="slide29.xml"/><Relationship Id="rId4" Type="http://schemas.openxmlformats.org/officeDocument/2006/relationships/slide" Target="slide14.xml"/><Relationship Id="rId9" Type="http://schemas.openxmlformats.org/officeDocument/2006/relationships/slide" Target="slide30.xml"/><Relationship Id="rId14" Type="http://schemas.openxmlformats.org/officeDocument/2006/relationships/slide" Target="slide24.xml"/><Relationship Id="rId22" Type="http://schemas.openxmlformats.org/officeDocument/2006/relationships/slide" Target="slide7.xml"/><Relationship Id="rId27" Type="http://schemas.openxmlformats.org/officeDocument/2006/relationships/slide" Target="slide74.xml"/><Relationship Id="rId30" Type="http://schemas.openxmlformats.org/officeDocument/2006/relationships/slide" Target="slide38.xml"/><Relationship Id="rId35" Type="http://schemas.openxmlformats.org/officeDocument/2006/relationships/slide" Target="slide37.xml"/><Relationship Id="rId43" Type="http://schemas.openxmlformats.org/officeDocument/2006/relationships/slide" Target="slide44.xml"/><Relationship Id="rId48" Type="http://schemas.openxmlformats.org/officeDocument/2006/relationships/slide" Target="slide50.xml"/><Relationship Id="rId8" Type="http://schemas.openxmlformats.org/officeDocument/2006/relationships/slide" Target="slide12.xml"/><Relationship Id="rId51" Type="http://schemas.openxmlformats.org/officeDocument/2006/relationships/slide" Target="slide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1%20TN%20LOOKOUT%20CREEK%20NEAR%20NEW%20ENGLAND.xls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2%20TN%20NOTTELY%20RIVER%20NEAR%20BLAIRSVILLE.xlsx"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slide" Target="slide17.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3%20%20Chattooga%20River%20at%20Summerville.xlsx"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slide" Target="slide17.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4%20ACT%20TALKING%20ROCK%20CREEK%20NEAR%20HINTON.xlsx"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slide" Target="slide17.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5%20Etowah%20River%20at%20Canton.xlsx" TargetMode="Externa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slide" Target="slide17.xml"/><Relationship Id="rId5" Type="http://schemas.openxmlformats.org/officeDocument/2006/relationships/slide" Target="slide19.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6%20ACF%20Chattahoochee%20River%20at%20Cornelia.xlsx"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slide" Target="slide17.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7%20Chestatee%20River%20near%20Dahlonega.xlsx"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slide" Target="slide17.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8%20ACF%20New%20River%20at%20GA%20100%20NEAR%20CORINTH.xlsx"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slide" Target="slide17.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09%20ACF%20Upatoi%20Creek%20at%20Columbus.xlsx"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slide" Target="slide17.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0%20ACF%20Flint%20River%20at%20GA26%20near%20Montezuma.xlsx"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slide" Target="slide17.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1%20ACF%20Flint%20River%20at%20Albany.xlsx"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2%20ACF%20Ichawaynochaway%20Creek%20at%20Milford%20.xlsx"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slide" Target="slide17.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3%20ACF%20Spring%20Creek%20near%20Iron%20City.xlsx"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slide" Target="slide17.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4%20OOA%20ALCOVY%20RIVER%20ABOVE%20COVINGTON.xlsx"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slide" Target="slide17.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5%20Ocmulgee%20River%20at%20Macon.xlsx"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slide" Target="slide17.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6%20OOA%20TOBESOFKEE%20CREEK%20NEAR%20MACON.xlsx"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slide" Target="slide17.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7%20OOA%20TUCSAWHATCHEE%20CREEK%20NEAR%20HAWKINSVILLE.xlsx" TargetMode="Externa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slide" Target="slide17.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8%20OOA%20MIDDLE%20OCONEE%20RIVER%20NEAR%20ATHENS.xlsx" TargetMode="Externa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slide" Target="slide17.x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19%20OOA%20LITTLE%20RIVER%20NEAR%20EATONTON.xlsx"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slide" Target="slide17.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0%20Oconee%20River%20at%20Dublin.xlsx"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slide" Target="slide17.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1%20OOA%20OHOOPEE%20RIVER%20NEAR%20REIDSVILLE.xlsx" TargetMode="Externa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slide" Target="slide17.x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2%20SO%20CHATTOOGA%20RIVER%20NEAR%20CLAYTON.xlsx"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slide" Target="slide17.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3%20SO%20Broad%20River%20near%20Bell.xlsx" TargetMode="Externa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slide" Target="slide17.xml"/><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4%20SO%20BEAVERDAM%20CREEK%20NEAR%20SARDIS.xlsx"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slide" Target="slide17.xml"/><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5%20SO%20BRIER%20CREEK%20AT%20MILLHAVEN.xlsx" TargetMode="Externa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slide" Target="slide17.xml"/><Relationship Id="rId4" Type="http://schemas.openxmlformats.org/officeDocument/2006/relationships/image" Target="../media/image32.emf"/></Relationships>
</file>

<file path=ppt/slides/_rels/slide46.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6%20SO%20CANOOCHEE%20RIVER%20NEAR%20CLAXTON.xlsx" TargetMode="Externa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slide" Target="slide17.xml"/><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7%20SO%20Ogeechee%20River%20near%20Eden.xlsx"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slide" Target="slide17.x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8%20OSSS%20OCHLOCKONEE%20RIVER%20NEAR%20THOMASVILLE.xlsx" TargetMode="Externa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slide" Target="slide17.xml"/><Relationship Id="rId4" Type="http://schemas.openxmlformats.org/officeDocument/2006/relationships/image" Target="../media/image35.emf"/></Relationships>
</file>

<file path=ppt/slides/_rels/slide49.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29%20OSSS%20Withlacoochee%20River%20near%20Pinetta%20FL.xlsx" TargetMode="Externa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slide" Target="slide17.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30%20OSSS%20Alapaha%20River%20at%20Statenville%20.xlsx" TargetMode="Externa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slide" Target="slide17.xml"/><Relationship Id="rId4" Type="http://schemas.openxmlformats.org/officeDocument/2006/relationships/image" Target="../media/image37.emf"/></Relationships>
</file>

<file path=ppt/slides/_rels/slide51.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31%20OSSS%20SUWANNEE%20RIVER%20AT%20US%20441,%20AT%20FARGO.xlsx" TargetMode="Externa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slide" Target="slide17.xml"/><Relationship Id="rId4" Type="http://schemas.openxmlformats.org/officeDocument/2006/relationships/image" Target="../media/image38.emf"/></Relationships>
</file>

<file path=ppt/slides/_rels/slide52.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32%20OSSS%20Satilla%20River%20near%20Waycross%20.xlsx" TargetMode="Externa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slide" Target="slide17.xml"/><Relationship Id="rId4" Type="http://schemas.openxmlformats.org/officeDocument/2006/relationships/image" Target="../media/image39.emf"/></Relationships>
</file>

<file path=ppt/slides/_rels/slide5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33%20OSSS%20LITTLE%20SATILLA%20RIVER%20NEAR%20OFFERMAN.xlsx" TargetMode="Externa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slide" Target="slide17.xml"/><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age34%20OSSS%20ST%20MARYS%20RIVER%20NEAR%20MACCLENNY%20FL.xlsx"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slide" Target="slide17.xml"/><Relationship Id="rId4" Type="http://schemas.openxmlformats.org/officeDocument/2006/relationships/image" Target="../media/image4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1.xml"/><Relationship Id="rId18" Type="http://schemas.openxmlformats.org/officeDocument/2006/relationships/slide" Target="slide69.xml"/><Relationship Id="rId3" Type="http://schemas.openxmlformats.org/officeDocument/2006/relationships/slide" Target="slide27.xml"/><Relationship Id="rId7" Type="http://schemas.openxmlformats.org/officeDocument/2006/relationships/slide" Target="slide64.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image" Target="../media/image42.png"/><Relationship Id="rId16" Type="http://schemas.openxmlformats.org/officeDocument/2006/relationships/slide" Target="slide72.xml"/><Relationship Id="rId1" Type="http://schemas.openxmlformats.org/officeDocument/2006/relationships/slideLayout" Target="../slideLayouts/slideLayout7.xml"/><Relationship Id="rId6" Type="http://schemas.openxmlformats.org/officeDocument/2006/relationships/slide" Target="slide63.xml"/><Relationship Id="rId11" Type="http://schemas.openxmlformats.org/officeDocument/2006/relationships/slide" Target="slide68.xml"/><Relationship Id="rId5" Type="http://schemas.openxmlformats.org/officeDocument/2006/relationships/slide" Target="slide62.xml"/><Relationship Id="rId15" Type="http://schemas.openxmlformats.org/officeDocument/2006/relationships/slide" Target="slide73.xml"/><Relationship Id="rId10" Type="http://schemas.openxmlformats.org/officeDocument/2006/relationships/slide" Target="slide67.xml"/><Relationship Id="rId4" Type="http://schemas.openxmlformats.org/officeDocument/2006/relationships/slide" Target="slide60.xml"/><Relationship Id="rId9" Type="http://schemas.openxmlformats.org/officeDocument/2006/relationships/slide" Target="slide66.xml"/><Relationship Id="rId14" Type="http://schemas.openxmlformats.org/officeDocument/2006/relationships/slide" Target="slide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43.emf"/><Relationship Id="rId5" Type="http://schemas.openxmlformats.org/officeDocument/2006/relationships/oleObject" Target="file:///\\dnr-n3400-05a\dnr-tt-dat0\shared\wr\DWPTMP\ACT-ACF\Inchul%20Statewide%20Drought\2015%20Format%20Drought%20Anaysis\GW%2001%20CD4%2011AA01.xlsx" TargetMode="External"/><Relationship Id="rId4" Type="http://schemas.openxmlformats.org/officeDocument/2006/relationships/slide" Target="slide5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57.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slide" Target="slide16.xml"/><Relationship Id="rId5" Type="http://schemas.openxmlformats.org/officeDocument/2006/relationships/image" Target="../media/image44.emf"/><Relationship Id="rId4" Type="http://schemas.openxmlformats.org/officeDocument/2006/relationships/oleObject" Target="file:///\\dnr-n3400-05a\dnr-tt-dat0\shared\wr\DWPTMP\ACT-ACF\Inchul%20Statewide%20Drought\2015%20Format%20Drought%20Anaysis\GW%2002%20CD%2030AA04.xlsx!Chart"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57.xm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slide" Target="slide16.xml"/><Relationship Id="rId5" Type="http://schemas.openxmlformats.org/officeDocument/2006/relationships/image" Target="../media/image45.emf"/><Relationship Id="rId4" Type="http://schemas.openxmlformats.org/officeDocument/2006/relationships/oleObject" Target="file:///\\dnr-n3400-05a\dnr-tt-dat0\shared\wr\DWPTMP\ACT-ACF\Inchul%20Statewide%20Drought\2015%20Format%20Drought%20Anaysis\GW%2003%20CD7%2013L180.xlsx" TargetMode="External"/></Relationships>
</file>

<file path=ppt/slides/_rels/slide6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4%20CD7%2012M017.xlsx" TargetMode="External"/><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46.emf"/></Relationships>
</file>

<file path=ppt/slides/_rels/slide64.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5%20CD7%2008K001.xlsx" TargetMode="External"/><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47.emf"/></Relationships>
</file>

<file path=ppt/slides/_rels/slide65.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6%20CD7%2011K003.xlsx" TargetMode="Externa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48.emf"/></Relationships>
</file>

<file path=ppt/slides/_rels/slide66.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7%20CD7%2012K014.xlsx" TargetMode="External"/><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49.emf"/></Relationships>
</file>

<file path=ppt/slides/_rels/slide67.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8%20CD7%2013J004.xlsx" TargetMode="External"/><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09%20CD7%2008G001.xlsx" TargetMode="Externa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1.emf"/></Relationships>
</file>

<file path=ppt/slides/_rels/slide69.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10%20CD7%2010G313.xlsx" TargetMode="External"/><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11%20CD7%2009F520.xlsx" TargetMode="External"/><Relationship Id="rId7" Type="http://schemas.openxmlformats.org/officeDocument/2006/relationships/slide" Target="slide59.xml"/><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3.emf"/></Relationships>
</file>

<file path=ppt/slides/_rels/slide71.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12%20CD5%2021T001.xlsx" TargetMode="External"/><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13%20CD26R001.xlsx" TargetMode="External"/><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5.emf"/></Relationships>
</file>

<file path=ppt/slides/_rels/slide73.xml.rels><?xml version="1.0" encoding="UTF-8" standalone="yes"?>
<Relationships xmlns="http://schemas.openxmlformats.org/package/2006/relationships"><Relationship Id="rId3" Type="http://schemas.openxmlformats.org/officeDocument/2006/relationships/oleObject" Target="file:///\\dnr-n3400-05a\dnr-tt-dat0\shared\wr\DWPTMP\ACT-ACF\Inchul%20Statewide%20Drought\2015%20Format%20Drought%20Anaysis\GW%2014%20CD%2019E009.xlsx!Chart" TargetMode="External"/><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slide" Target="slide57.xml"/><Relationship Id="rId5" Type="http://schemas.openxmlformats.org/officeDocument/2006/relationships/slide" Target="slide16.xml"/><Relationship Id="rId4" Type="http://schemas.openxmlformats.org/officeDocument/2006/relationships/image" Target="../media/image56.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82.xml"/><Relationship Id="rId7" Type="http://schemas.openxmlformats.org/officeDocument/2006/relationships/slide" Target="slide81.xm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slide" Target="slide80.xml"/><Relationship Id="rId5" Type="http://schemas.openxmlformats.org/officeDocument/2006/relationships/slide" Target="slide78.xml"/><Relationship Id="rId4" Type="http://schemas.openxmlformats.org/officeDocument/2006/relationships/slide" Target="slide77.xml"/><Relationship Id="rId9" Type="http://schemas.openxmlformats.org/officeDocument/2006/relationships/slide" Target="slide8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US" dirty="0" smtClean="0">
                <a:latin typeface="+mn-lt"/>
              </a:rPr>
              <a:t>Drought Indicators Report</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a:bodyPr>
          <a:lstStyle/>
          <a:p>
            <a:pPr algn="r"/>
            <a:endParaRPr lang="en-US" sz="2000" dirty="0" smtClean="0"/>
          </a:p>
          <a:p>
            <a:pPr algn="r"/>
            <a:endParaRPr lang="en-US" sz="2000" dirty="0"/>
          </a:p>
          <a:p>
            <a:pPr algn="r"/>
            <a:endParaRPr lang="en-US" sz="2000" dirty="0" smtClean="0"/>
          </a:p>
        </p:txBody>
      </p:sp>
      <p:sp>
        <p:nvSpPr>
          <p:cNvPr id="6" name="Subtitle 2"/>
          <p:cNvSpPr txBox="1">
            <a:spLocks/>
          </p:cNvSpPr>
          <p:nvPr/>
        </p:nvSpPr>
        <p:spPr>
          <a:xfrm>
            <a:off x="1491673" y="2514600"/>
            <a:ext cx="6400800" cy="15240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r>
              <a:rPr lang="en-US" sz="3100" dirty="0" smtClean="0">
                <a:solidFill>
                  <a:schemeClr val="tx1"/>
                </a:solidFill>
              </a:rPr>
              <a:t>Georgia Environmental Protection Division</a:t>
            </a:r>
          </a:p>
          <a:p>
            <a:r>
              <a:rPr lang="en-US" sz="3100" dirty="0" smtClean="0">
                <a:solidFill>
                  <a:schemeClr val="tx1"/>
                </a:solidFill>
              </a:rPr>
              <a:t>July 2016</a:t>
            </a:r>
            <a:endParaRPr lang="en-US" sz="31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1</a:t>
            </a:fld>
            <a:endParaRPr lang="en-US"/>
          </a:p>
        </p:txBody>
      </p:sp>
    </p:spTree>
    <p:extLst>
      <p:ext uri="{BB962C8B-B14F-4D97-AF65-F5344CB8AC3E}">
        <p14:creationId xmlns:p14="http://schemas.microsoft.com/office/powerpoint/2010/main" val="387048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mn-lt"/>
              </a:rPr>
              <a:t>3 Month Percent of Normal Precipitation </a:t>
            </a:r>
            <a:endParaRPr lang="en-US" sz="3200" dirty="0">
              <a:latin typeface="+mn-lt"/>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10</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029142"/>
            <a:ext cx="6096000" cy="5529833"/>
          </a:xfrm>
        </p:spPr>
      </p:pic>
    </p:spTree>
    <p:extLst>
      <p:ext uri="{BB962C8B-B14F-4D97-AF65-F5344CB8AC3E}">
        <p14:creationId xmlns:p14="http://schemas.microsoft.com/office/powerpoint/2010/main" val="3969581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latin typeface="+mn-lt"/>
              </a:rPr>
              <a:t>6 </a:t>
            </a:r>
            <a:r>
              <a:rPr lang="en-US" sz="3200" dirty="0">
                <a:latin typeface="+mn-lt"/>
              </a:rPr>
              <a:t>Month Percent of Normal Precipitation </a:t>
            </a:r>
          </a:p>
        </p:txBody>
      </p:sp>
      <p:sp>
        <p:nvSpPr>
          <p:cNvPr id="2" name="Slide Number Placeholder 1"/>
          <p:cNvSpPr>
            <a:spLocks noGrp="1"/>
          </p:cNvSpPr>
          <p:nvPr>
            <p:ph type="sldNum" sz="quarter" idx="12"/>
          </p:nvPr>
        </p:nvSpPr>
        <p:spPr/>
        <p:txBody>
          <a:bodyPr/>
          <a:lstStyle/>
          <a:p>
            <a:fld id="{E2BBE89F-BD2C-47AF-B152-5060FEBAA9D8}" type="slidenum">
              <a:rPr lang="en-US" smtClean="0"/>
              <a:t>11</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725" y="1143000"/>
            <a:ext cx="6019275" cy="5510604"/>
          </a:xfrm>
        </p:spPr>
      </p:pic>
    </p:spTree>
    <p:extLst>
      <p:ext uri="{BB962C8B-B14F-4D97-AF65-F5344CB8AC3E}">
        <p14:creationId xmlns:p14="http://schemas.microsoft.com/office/powerpoint/2010/main" val="73158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458200" cy="1143000"/>
          </a:xfrm>
        </p:spPr>
        <p:txBody>
          <a:bodyPr>
            <a:normAutofit/>
          </a:bodyPr>
          <a:lstStyle/>
          <a:p>
            <a:r>
              <a:rPr lang="en-US" sz="3200" dirty="0" smtClean="0">
                <a:latin typeface="+mn-lt"/>
              </a:rPr>
              <a:t>12 </a:t>
            </a:r>
            <a:r>
              <a:rPr lang="en-US" sz="3200" dirty="0">
                <a:latin typeface="+mn-lt"/>
              </a:rPr>
              <a:t>Month Percent of Normal Precipitation </a:t>
            </a:r>
          </a:p>
        </p:txBody>
      </p:sp>
      <p:sp>
        <p:nvSpPr>
          <p:cNvPr id="2" name="Slide Number Placeholder 1"/>
          <p:cNvSpPr>
            <a:spLocks noGrp="1"/>
          </p:cNvSpPr>
          <p:nvPr>
            <p:ph type="sldNum" sz="quarter" idx="12"/>
          </p:nvPr>
        </p:nvSpPr>
        <p:spPr/>
        <p:txBody>
          <a:bodyPr/>
          <a:lstStyle/>
          <a:p>
            <a:fld id="{E2BBE89F-BD2C-47AF-B152-5060FEBAA9D8}" type="slidenum">
              <a:rPr lang="en-US" smtClean="0"/>
              <a:t>12</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016161"/>
            <a:ext cx="6172200" cy="5624603"/>
          </a:xfrm>
        </p:spPr>
      </p:pic>
    </p:spTree>
    <p:extLst>
      <p:ext uri="{BB962C8B-B14F-4D97-AF65-F5344CB8AC3E}">
        <p14:creationId xmlns:p14="http://schemas.microsoft.com/office/powerpoint/2010/main" val="38439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mn-lt"/>
              </a:rPr>
              <a:t>Soil Moisture Conditions</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fontScale="92500" lnSpcReduction="20000"/>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a:t>
            </a:r>
            <a:r>
              <a:rPr lang="en-US" sz="2000" dirty="0">
                <a:solidFill>
                  <a:schemeClr val="tx1"/>
                </a:solidFill>
              </a:rPr>
              <a:t>: </a:t>
            </a:r>
            <a:endParaRPr lang="en-US" sz="2000" dirty="0" smtClean="0">
              <a:solidFill>
                <a:schemeClr val="tx1"/>
              </a:solidFill>
            </a:endParaRPr>
          </a:p>
          <a:p>
            <a:pPr algn="r"/>
            <a:r>
              <a:rPr lang="en-US" sz="2000" dirty="0">
                <a:solidFill>
                  <a:schemeClr val="tx1"/>
                </a:solidFill>
              </a:rPr>
              <a:t>http://www.hydro.washington.edu/forecast/monitor/curr/conus.mexico/east.vic.sm_qnt.gif</a:t>
            </a: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13</a:t>
            </a:fld>
            <a:endParaRPr lang="en-US"/>
          </a:p>
        </p:txBody>
      </p:sp>
    </p:spTree>
    <p:extLst>
      <p:ext uri="{BB962C8B-B14F-4D97-AF65-F5344CB8AC3E}">
        <p14:creationId xmlns:p14="http://schemas.microsoft.com/office/powerpoint/2010/main" val="69065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725886"/>
            <a:ext cx="8153399" cy="646331"/>
          </a:xfrm>
          <a:prstGeom prst="rect">
            <a:avLst/>
          </a:prstGeom>
          <a:noFill/>
        </p:spPr>
        <p:txBody>
          <a:bodyPr wrap="square" rtlCol="0">
            <a:spAutoFit/>
          </a:bodyPr>
          <a:lstStyle/>
          <a:p>
            <a:pPr algn="just"/>
            <a:r>
              <a:rPr lang="en-US" dirty="0" smtClean="0"/>
              <a:t>Current (daily updated) percentiles </a:t>
            </a:r>
            <a:r>
              <a:rPr lang="en-US" dirty="0"/>
              <a:t>for soil </a:t>
            </a:r>
            <a:r>
              <a:rPr lang="en-US" dirty="0" smtClean="0"/>
              <a:t>moisture (SWE) with </a:t>
            </a:r>
            <a:r>
              <a:rPr lang="en-US" dirty="0"/>
              <a:t>respect to the climatological period (</a:t>
            </a:r>
            <a:r>
              <a:rPr lang="en-US" dirty="0" smtClean="0"/>
              <a:t>1916-2004). </a:t>
            </a:r>
            <a:endParaRPr lang="en-US" dirty="0"/>
          </a:p>
        </p:txBody>
      </p:sp>
      <p:sp>
        <p:nvSpPr>
          <p:cNvPr id="2" name="Slide Number Placeholder 1"/>
          <p:cNvSpPr>
            <a:spLocks noGrp="1"/>
          </p:cNvSpPr>
          <p:nvPr>
            <p:ph type="sldNum" sz="quarter" idx="12"/>
          </p:nvPr>
        </p:nvSpPr>
        <p:spPr>
          <a:xfrm>
            <a:off x="7696200" y="6356350"/>
            <a:ext cx="990600" cy="365125"/>
          </a:xfrm>
        </p:spPr>
        <p:txBody>
          <a:bodyPr/>
          <a:lstStyle/>
          <a:p>
            <a:fld id="{E2BBE89F-BD2C-47AF-B152-5060FEBAA9D8}" type="slidenum">
              <a:rPr lang="en-US" smtClean="0"/>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
            <a:ext cx="4081638" cy="5410200"/>
          </a:xfrm>
          <a:prstGeom prst="rect">
            <a:avLst/>
          </a:prstGeom>
        </p:spPr>
      </p:pic>
    </p:spTree>
    <p:extLst>
      <p:ext uri="{BB962C8B-B14F-4D97-AF65-F5344CB8AC3E}">
        <p14:creationId xmlns:p14="http://schemas.microsoft.com/office/powerpoint/2010/main" val="66682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US" dirty="0" smtClean="0">
                <a:latin typeface="+mn-lt"/>
              </a:rPr>
              <a:t>Streamflow Conditions</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 USGS </a:t>
            </a:r>
          </a:p>
          <a:p>
            <a:pPr algn="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15</a:t>
            </a:fld>
            <a:endParaRPr lang="en-US"/>
          </a:p>
        </p:txBody>
      </p:sp>
    </p:spTree>
    <p:extLst>
      <p:ext uri="{BB962C8B-B14F-4D97-AF65-F5344CB8AC3E}">
        <p14:creationId xmlns:p14="http://schemas.microsoft.com/office/powerpoint/2010/main" val="275512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latin typeface="+mn-lt"/>
              </a:rPr>
              <a:t>Streamflow Monitoring</a:t>
            </a:r>
            <a:endParaRPr lang="en-US" sz="3200" dirty="0">
              <a:latin typeface="+mn-lt"/>
            </a:endParaRPr>
          </a:p>
        </p:txBody>
      </p:sp>
      <p:sp>
        <p:nvSpPr>
          <p:cNvPr id="3" name="Content Placeholder 2"/>
          <p:cNvSpPr>
            <a:spLocks noGrp="1"/>
          </p:cNvSpPr>
          <p:nvPr>
            <p:ph idx="1"/>
          </p:nvPr>
        </p:nvSpPr>
        <p:spPr>
          <a:xfrm>
            <a:off x="457200" y="762000"/>
            <a:ext cx="8229600" cy="5867400"/>
          </a:xfrm>
        </p:spPr>
        <p:txBody>
          <a:bodyPr>
            <a:normAutofit fontScale="92500"/>
          </a:bodyPr>
          <a:lstStyle/>
          <a:p>
            <a:r>
              <a:rPr lang="en-US" dirty="0" smtClean="0"/>
              <a:t>As shown on the following slide, EPD </a:t>
            </a:r>
            <a:r>
              <a:rPr lang="en-US" dirty="0"/>
              <a:t>Monitors 34 USGS stream gages in </a:t>
            </a:r>
            <a:r>
              <a:rPr lang="en-US" dirty="0" smtClean="0"/>
              <a:t>13 of the State’s major </a:t>
            </a:r>
            <a:r>
              <a:rPr lang="en-US" dirty="0"/>
              <a:t>river </a:t>
            </a:r>
            <a:r>
              <a:rPr lang="en-US" dirty="0" smtClean="0"/>
              <a:t>basins to </a:t>
            </a:r>
            <a:r>
              <a:rPr lang="en-US" dirty="0"/>
              <a:t>assess drought </a:t>
            </a:r>
            <a:r>
              <a:rPr lang="en-US" dirty="0" smtClean="0"/>
              <a:t>conditions.</a:t>
            </a:r>
          </a:p>
          <a:p>
            <a:r>
              <a:rPr lang="en-US" dirty="0" smtClean="0"/>
              <a:t>These gages were selected because each has:</a:t>
            </a:r>
          </a:p>
          <a:p>
            <a:pPr lvl="1"/>
            <a:r>
              <a:rPr lang="en-US" dirty="0" smtClean="0"/>
              <a:t>Long-term and relatively complete records for recent decades; and</a:t>
            </a:r>
          </a:p>
          <a:p>
            <a:pPr lvl="1"/>
            <a:r>
              <a:rPr lang="en-US" dirty="0" smtClean="0"/>
              <a:t>Relatively low consumptive water use implications and streamflows are not heavily influenced by dams.</a:t>
            </a:r>
          </a:p>
          <a:p>
            <a:r>
              <a:rPr lang="en-US" dirty="0" smtClean="0"/>
              <a:t>Note: Hydrologic conditions of major rivers with streamflows that are heavily influenced by dams can be assessed by reviewing status of major storage reservoirs</a:t>
            </a:r>
            <a:endParaRPr lang="en-US" dirty="0"/>
          </a:p>
        </p:txBody>
      </p:sp>
      <p:sp>
        <p:nvSpPr>
          <p:cNvPr id="4" name="Slide Number Placeholder 3"/>
          <p:cNvSpPr>
            <a:spLocks noGrp="1"/>
          </p:cNvSpPr>
          <p:nvPr>
            <p:ph type="sldNum" sz="quarter" idx="12"/>
          </p:nvPr>
        </p:nvSpPr>
        <p:spPr/>
        <p:txBody>
          <a:bodyPr/>
          <a:lstStyle/>
          <a:p>
            <a:fld id="{ABBCF1EC-C033-4120-BAC6-F9A4938E775D}" type="slidenum">
              <a:rPr lang="en-US" smtClean="0"/>
              <a:t>16</a:t>
            </a:fld>
            <a:endParaRPr lang="en-US"/>
          </a:p>
        </p:txBody>
      </p:sp>
    </p:spTree>
    <p:extLst>
      <p:ext uri="{BB962C8B-B14F-4D97-AF65-F5344CB8AC3E}">
        <p14:creationId xmlns:p14="http://schemas.microsoft.com/office/powerpoint/2010/main" val="2695775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990" y="-1514"/>
            <a:ext cx="5299364" cy="6858000"/>
          </a:xfrm>
          <a:prstGeom prst="rect">
            <a:avLst/>
          </a:prstGeom>
        </p:spPr>
      </p:pic>
      <p:sp>
        <p:nvSpPr>
          <p:cNvPr id="29" name="Slide Number Placeholder 28"/>
          <p:cNvSpPr>
            <a:spLocks noGrp="1"/>
          </p:cNvSpPr>
          <p:nvPr>
            <p:ph type="sldNum" sz="quarter" idx="12"/>
          </p:nvPr>
        </p:nvSpPr>
        <p:spPr/>
        <p:txBody>
          <a:bodyPr/>
          <a:lstStyle/>
          <a:p>
            <a:fld id="{ABBCF1EC-C033-4120-BAC6-F9A4938E775D}" type="slidenum">
              <a:rPr lang="en-US" smtClean="0"/>
              <a:t>17</a:t>
            </a:fld>
            <a:endParaRPr lang="en-US"/>
          </a:p>
        </p:txBody>
      </p:sp>
      <p:sp>
        <p:nvSpPr>
          <p:cNvPr id="36" name="5-Point Star 35">
            <a:hlinkClick r:id="rId3" action="ppaction://hlinksldjump"/>
          </p:cNvPr>
          <p:cNvSpPr/>
          <p:nvPr/>
        </p:nvSpPr>
        <p:spPr>
          <a:xfrm>
            <a:off x="3949931" y="6359408"/>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a:hlinkClick r:id="rId4" action="ppaction://hlinksldjump"/>
          </p:cNvPr>
          <p:cNvSpPr/>
          <p:nvPr/>
        </p:nvSpPr>
        <p:spPr>
          <a:xfrm>
            <a:off x="2611715" y="295279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a:hlinkClick r:id="rId5" action="ppaction://hlinksldjump"/>
          </p:cNvPr>
          <p:cNvSpPr/>
          <p:nvPr/>
        </p:nvSpPr>
        <p:spPr>
          <a:xfrm>
            <a:off x="1070794" y="298733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6" action="ppaction://hlinksldjump"/>
              </a:rPr>
              <a:t>8</a:t>
            </a:r>
            <a:endParaRPr lang="en-US" sz="1200" dirty="0"/>
          </a:p>
        </p:txBody>
      </p:sp>
      <p:sp>
        <p:nvSpPr>
          <p:cNvPr id="39" name="5-Point Star 38">
            <a:hlinkClick r:id="rId7" action="ppaction://hlinksldjump"/>
          </p:cNvPr>
          <p:cNvSpPr/>
          <p:nvPr/>
        </p:nvSpPr>
        <p:spPr>
          <a:xfrm>
            <a:off x="2265815" y="358282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a:hlinkClick r:id="rId8" action="ppaction://hlinksldjump"/>
          </p:cNvPr>
          <p:cNvSpPr/>
          <p:nvPr/>
        </p:nvSpPr>
        <p:spPr>
          <a:xfrm>
            <a:off x="2086990" y="218721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a:hlinkClick r:id="rId9" action="ppaction://hlinksldjump"/>
          </p:cNvPr>
          <p:cNvSpPr/>
          <p:nvPr/>
        </p:nvSpPr>
        <p:spPr>
          <a:xfrm>
            <a:off x="3214450" y="209500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a:hlinkClick r:id="rId10" action="ppaction://hlinksldjump"/>
          </p:cNvPr>
          <p:cNvSpPr/>
          <p:nvPr/>
        </p:nvSpPr>
        <p:spPr>
          <a:xfrm>
            <a:off x="2589979" y="211309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a:hlinkClick r:id="rId11" action="ppaction://hlinksldjump"/>
          </p:cNvPr>
          <p:cNvSpPr/>
          <p:nvPr/>
        </p:nvSpPr>
        <p:spPr>
          <a:xfrm>
            <a:off x="2265816" y="1232852"/>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11" action="ppaction://hlinksldjump"/>
              </a:rPr>
              <a:t>6</a:t>
            </a:r>
            <a:endParaRPr lang="en-US" sz="1200" dirty="0"/>
          </a:p>
        </p:txBody>
      </p:sp>
      <p:sp>
        <p:nvSpPr>
          <p:cNvPr id="44" name="5-Point Star 43">
            <a:hlinkClick r:id="rId11" action="ppaction://hlinksldjump"/>
          </p:cNvPr>
          <p:cNvSpPr/>
          <p:nvPr/>
        </p:nvSpPr>
        <p:spPr>
          <a:xfrm>
            <a:off x="2714642" y="120125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a:hlinkClick r:id="rId12" action="ppaction://hlinksldjump"/>
          </p:cNvPr>
          <p:cNvSpPr/>
          <p:nvPr/>
        </p:nvSpPr>
        <p:spPr>
          <a:xfrm>
            <a:off x="1581081" y="1808266"/>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12" action="ppaction://hlinksldjump"/>
              </a:rPr>
              <a:t>5</a:t>
            </a:r>
            <a:endParaRPr lang="en-US" sz="1200" dirty="0"/>
          </a:p>
        </p:txBody>
      </p:sp>
      <p:sp>
        <p:nvSpPr>
          <p:cNvPr id="46" name="5-Point Star 45">
            <a:hlinkClick r:id="rId13" action="ppaction://hlinksldjump"/>
          </p:cNvPr>
          <p:cNvSpPr/>
          <p:nvPr/>
        </p:nvSpPr>
        <p:spPr>
          <a:xfrm>
            <a:off x="1461326" y="156455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14" action="ppaction://hlinksldjump"/>
              </a:rPr>
              <a:t>4</a:t>
            </a:r>
            <a:endParaRPr lang="en-US" sz="1200" dirty="0"/>
          </a:p>
        </p:txBody>
      </p:sp>
      <p:sp>
        <p:nvSpPr>
          <p:cNvPr id="47" name="5-Point Star 46">
            <a:hlinkClick r:id="rId15" action="ppaction://hlinksldjump"/>
          </p:cNvPr>
          <p:cNvSpPr/>
          <p:nvPr/>
        </p:nvSpPr>
        <p:spPr>
          <a:xfrm>
            <a:off x="742966" y="156455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16" action="ppaction://hlinksldjump"/>
              </a:rPr>
              <a:t>3</a:t>
            </a:r>
            <a:endParaRPr lang="en-US" sz="1200" dirty="0"/>
          </a:p>
        </p:txBody>
      </p:sp>
      <p:sp>
        <p:nvSpPr>
          <p:cNvPr id="48" name="5-Point Star 47">
            <a:hlinkClick r:id="rId17" action="ppaction://hlinksldjump"/>
          </p:cNvPr>
          <p:cNvSpPr/>
          <p:nvPr/>
        </p:nvSpPr>
        <p:spPr>
          <a:xfrm>
            <a:off x="703118" y="111247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18" action="ppaction://hlinksldjump"/>
              </a:rPr>
              <a:t>1</a:t>
            </a:r>
            <a:endParaRPr lang="en-US" sz="1200" dirty="0"/>
          </a:p>
        </p:txBody>
      </p:sp>
      <p:sp>
        <p:nvSpPr>
          <p:cNvPr id="49" name="5-Point Star 48">
            <a:hlinkClick r:id="rId19" action="ppaction://hlinksldjump"/>
          </p:cNvPr>
          <p:cNvSpPr/>
          <p:nvPr/>
        </p:nvSpPr>
        <p:spPr>
          <a:xfrm>
            <a:off x="1893069" y="565298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a:hlinkClick r:id="rId20" action="ppaction://hlinksldjump"/>
          </p:cNvPr>
          <p:cNvSpPr/>
          <p:nvPr/>
        </p:nvSpPr>
        <p:spPr>
          <a:xfrm>
            <a:off x="3681330" y="5310108"/>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a:hlinkClick r:id="rId21" action="ppaction://hlinksldjump"/>
          </p:cNvPr>
          <p:cNvSpPr/>
          <p:nvPr/>
        </p:nvSpPr>
        <p:spPr>
          <a:xfrm>
            <a:off x="3914420" y="5084611"/>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a:hlinkClick r:id="rId22" action="ppaction://hlinksldjump"/>
          </p:cNvPr>
          <p:cNvSpPr/>
          <p:nvPr/>
        </p:nvSpPr>
        <p:spPr>
          <a:xfrm>
            <a:off x="1892928" y="483807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a:hlinkClick r:id="rId10" action="ppaction://hlinksldjump"/>
          </p:cNvPr>
          <p:cNvSpPr/>
          <p:nvPr/>
        </p:nvSpPr>
        <p:spPr>
          <a:xfrm>
            <a:off x="3784257" y="4336397"/>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a:hlinkClick r:id="rId23" action="ppaction://hlinksldjump"/>
          </p:cNvPr>
          <p:cNvSpPr/>
          <p:nvPr/>
        </p:nvSpPr>
        <p:spPr>
          <a:xfrm>
            <a:off x="4672166" y="4336397"/>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a:hlinkClick r:id="rId12" action="ppaction://hlinksldjump"/>
          </p:cNvPr>
          <p:cNvSpPr/>
          <p:nvPr/>
        </p:nvSpPr>
        <p:spPr>
          <a:xfrm>
            <a:off x="4159877" y="418849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a:hlinkClick r:id="rId10" action="ppaction://hlinksldjump"/>
          </p:cNvPr>
          <p:cNvSpPr/>
          <p:nvPr/>
        </p:nvSpPr>
        <p:spPr>
          <a:xfrm>
            <a:off x="2510970" y="4148428"/>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a:hlinkClick r:id="rId10" action="ppaction://hlinksldjump"/>
          </p:cNvPr>
          <p:cNvSpPr/>
          <p:nvPr/>
        </p:nvSpPr>
        <p:spPr>
          <a:xfrm>
            <a:off x="1984063" y="4088082"/>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5-Point Star 59">
            <a:hlinkClick r:id="rId14" action="ppaction://hlinksldjump"/>
          </p:cNvPr>
          <p:cNvSpPr/>
          <p:nvPr/>
        </p:nvSpPr>
        <p:spPr>
          <a:xfrm>
            <a:off x="4363719" y="333910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a:hlinkClick r:id="rId16" action="ppaction://hlinksldjump"/>
          </p:cNvPr>
          <p:cNvSpPr/>
          <p:nvPr/>
        </p:nvSpPr>
        <p:spPr>
          <a:xfrm>
            <a:off x="4125891" y="332312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a:hlinkClick r:id="rId18" action="ppaction://hlinksldjump"/>
          </p:cNvPr>
          <p:cNvSpPr/>
          <p:nvPr/>
        </p:nvSpPr>
        <p:spPr>
          <a:xfrm>
            <a:off x="3374489" y="5896699"/>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a:hlinkClick r:id="rId24" action="ppaction://hlinksldjump"/>
          </p:cNvPr>
          <p:cNvSpPr/>
          <p:nvPr/>
        </p:nvSpPr>
        <p:spPr>
          <a:xfrm>
            <a:off x="2985598" y="5896699"/>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a:hlinkClick r:id="rId25" action="ppaction://hlinksldjump"/>
          </p:cNvPr>
          <p:cNvSpPr/>
          <p:nvPr/>
        </p:nvSpPr>
        <p:spPr>
          <a:xfrm>
            <a:off x="2779745" y="610797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a:hlinkClick r:id="rId6" action="ppaction://hlinksldjump"/>
          </p:cNvPr>
          <p:cNvSpPr/>
          <p:nvPr/>
        </p:nvSpPr>
        <p:spPr>
          <a:xfrm>
            <a:off x="2045260" y="111099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25" action="ppaction://hlinksldjump"/>
              </a:rPr>
              <a:t>2</a:t>
            </a:r>
            <a:endParaRPr lang="en-US" sz="1200" dirty="0"/>
          </a:p>
        </p:txBody>
      </p:sp>
      <p:sp>
        <p:nvSpPr>
          <p:cNvPr id="65" name="5-Point Star 64">
            <a:hlinkClick r:id="rId26" action="ppaction://hlinksldjump"/>
          </p:cNvPr>
          <p:cNvSpPr/>
          <p:nvPr/>
        </p:nvSpPr>
        <p:spPr>
          <a:xfrm>
            <a:off x="1276647" y="561757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a:hlinkClick r:id="rId27" action="ppaction://hlinksldjump"/>
          </p:cNvPr>
          <p:cNvSpPr/>
          <p:nvPr/>
        </p:nvSpPr>
        <p:spPr>
          <a:xfrm>
            <a:off x="1478154" y="5180953"/>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a:hlinkClick r:id="rId28" action="ppaction://hlinksldjump"/>
          </p:cNvPr>
          <p:cNvSpPr/>
          <p:nvPr/>
        </p:nvSpPr>
        <p:spPr>
          <a:xfrm>
            <a:off x="3111523" y="3826536"/>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a:hlinkClick r:id="rId29" action="ppaction://hlinksldjump"/>
          </p:cNvPr>
          <p:cNvSpPr/>
          <p:nvPr/>
        </p:nvSpPr>
        <p:spPr>
          <a:xfrm>
            <a:off x="2265814" y="3305628"/>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a:hlinkClick r:id="rId30" action="ppaction://hlinksldjump"/>
          </p:cNvPr>
          <p:cNvSpPr/>
          <p:nvPr/>
        </p:nvSpPr>
        <p:spPr>
          <a:xfrm>
            <a:off x="2100495" y="1539132"/>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rId17" action="ppaction://hlinksldjump"/>
              </a:rPr>
              <a:t>7</a:t>
            </a:r>
            <a:endParaRPr lang="en-US" sz="1200" dirty="0"/>
          </a:p>
        </p:txBody>
      </p:sp>
      <p:sp>
        <p:nvSpPr>
          <p:cNvPr id="2" name="TextBox 1"/>
          <p:cNvSpPr txBox="1"/>
          <p:nvPr/>
        </p:nvSpPr>
        <p:spPr>
          <a:xfrm>
            <a:off x="5334000" y="1156385"/>
            <a:ext cx="3768868" cy="5232202"/>
          </a:xfrm>
          <a:prstGeom prst="rect">
            <a:avLst/>
          </a:prstGeom>
          <a:noFill/>
        </p:spPr>
        <p:txBody>
          <a:bodyPr wrap="square" rtlCol="0">
            <a:spAutoFit/>
          </a:bodyPr>
          <a:lstStyle/>
          <a:p>
            <a:r>
              <a:rPr lang="en-US" sz="1000" b="1" u="sng" cap="all" dirty="0" smtClean="0"/>
              <a:t>Gage#</a:t>
            </a:r>
            <a:r>
              <a:rPr lang="en-US" sz="1000" cap="all" dirty="0" smtClean="0"/>
              <a:t>         </a:t>
            </a:r>
            <a:r>
              <a:rPr lang="en-US" sz="1000" b="1" u="sng" cap="all" dirty="0" smtClean="0"/>
              <a:t>Basin</a:t>
            </a:r>
            <a:r>
              <a:rPr lang="en-US" sz="1000" cap="all" dirty="0" smtClean="0"/>
              <a:t>                                     </a:t>
            </a:r>
            <a:r>
              <a:rPr lang="en-US" sz="1000" b="1" u="sng" cap="all" dirty="0" smtClean="0"/>
              <a:t>Gage Name</a:t>
            </a:r>
          </a:p>
          <a:p>
            <a:r>
              <a:rPr lang="en-US" sz="900" cap="all" dirty="0" smtClean="0"/>
              <a:t>     1             Tennessee                   LOOKOUT </a:t>
            </a:r>
            <a:r>
              <a:rPr lang="en-US" sz="900" cap="all" dirty="0"/>
              <a:t>CREEK NEAR NEW </a:t>
            </a:r>
            <a:r>
              <a:rPr lang="en-US" sz="900" cap="all" dirty="0" smtClean="0"/>
              <a:t>ENGLAND</a:t>
            </a:r>
          </a:p>
          <a:p>
            <a:r>
              <a:rPr lang="en-US" sz="900" cap="all" dirty="0" smtClean="0"/>
              <a:t>     2             Tennessee                   NOTTELY </a:t>
            </a:r>
            <a:r>
              <a:rPr lang="en-US" sz="900" cap="all" dirty="0"/>
              <a:t>RIVER NEAR </a:t>
            </a:r>
            <a:r>
              <a:rPr lang="en-US" sz="900" cap="all" dirty="0" smtClean="0"/>
              <a:t>BLAIRSVILLE</a:t>
            </a:r>
          </a:p>
          <a:p>
            <a:r>
              <a:rPr lang="en-US" sz="900" cap="all" dirty="0" smtClean="0"/>
              <a:t>     3              Coosa                          Chattooga </a:t>
            </a:r>
            <a:r>
              <a:rPr lang="en-US" sz="900" cap="all" dirty="0"/>
              <a:t>River at </a:t>
            </a:r>
            <a:r>
              <a:rPr lang="en-US" sz="900" cap="all" dirty="0" smtClean="0"/>
              <a:t>Summerville</a:t>
            </a:r>
          </a:p>
          <a:p>
            <a:r>
              <a:rPr lang="en-US" sz="900" cap="all" dirty="0" smtClean="0"/>
              <a:t>     4              Coosa                          TALKING </a:t>
            </a:r>
            <a:r>
              <a:rPr lang="en-US" sz="900" cap="all" dirty="0"/>
              <a:t>ROCK CREEK NEAR </a:t>
            </a:r>
            <a:r>
              <a:rPr lang="en-US" sz="900" cap="all" dirty="0" smtClean="0"/>
              <a:t>HINTON</a:t>
            </a:r>
          </a:p>
          <a:p>
            <a:r>
              <a:rPr lang="en-US" sz="900" cap="all" dirty="0" smtClean="0"/>
              <a:t>     5              Coosa                          Etowah </a:t>
            </a:r>
            <a:r>
              <a:rPr lang="en-US" sz="900" cap="all" dirty="0"/>
              <a:t>River at </a:t>
            </a:r>
            <a:r>
              <a:rPr lang="en-US" sz="900" cap="all" dirty="0" smtClean="0"/>
              <a:t>Canton</a:t>
            </a:r>
          </a:p>
          <a:p>
            <a:r>
              <a:rPr lang="en-US" sz="900" cap="all" dirty="0" smtClean="0"/>
              <a:t>     6              Chattahoochee      Chattahoochee </a:t>
            </a:r>
            <a:r>
              <a:rPr lang="en-US" sz="900" cap="all" dirty="0"/>
              <a:t>River at Cornelia </a:t>
            </a:r>
            <a:endParaRPr lang="en-US" sz="900" cap="all" dirty="0" smtClean="0"/>
          </a:p>
          <a:p>
            <a:r>
              <a:rPr lang="en-US" sz="900" cap="all" dirty="0" smtClean="0"/>
              <a:t>     7              Chattahoochee      Chestatee </a:t>
            </a:r>
            <a:r>
              <a:rPr lang="en-US" sz="900" cap="all" dirty="0"/>
              <a:t>River near Dahlonega</a:t>
            </a:r>
          </a:p>
          <a:p>
            <a:r>
              <a:rPr lang="en-US" sz="900" cap="all" dirty="0" smtClean="0"/>
              <a:t>     8              Chattahoochee      New </a:t>
            </a:r>
            <a:r>
              <a:rPr lang="en-US" sz="900" cap="all" dirty="0"/>
              <a:t>River at GA 100 NEAR CORINTH</a:t>
            </a:r>
          </a:p>
          <a:p>
            <a:r>
              <a:rPr lang="en-US" sz="900" cap="all" dirty="0" smtClean="0"/>
              <a:t>     9              Chattahoochee      </a:t>
            </a:r>
            <a:r>
              <a:rPr lang="en-US" sz="900" cap="all" dirty="0"/>
              <a:t>Upatoi Creek at </a:t>
            </a:r>
            <a:r>
              <a:rPr lang="en-US" sz="900" cap="all" dirty="0" smtClean="0"/>
              <a:t>Columbus</a:t>
            </a:r>
          </a:p>
          <a:p>
            <a:r>
              <a:rPr lang="en-US" sz="900" cap="all" dirty="0" smtClean="0"/>
              <a:t>   10             Flint                              Flint </a:t>
            </a:r>
            <a:r>
              <a:rPr lang="en-US" sz="900" cap="all" dirty="0"/>
              <a:t>River at GA26 near </a:t>
            </a:r>
            <a:r>
              <a:rPr lang="en-US" sz="900" cap="all" dirty="0" smtClean="0"/>
              <a:t>Montezuma</a:t>
            </a:r>
          </a:p>
          <a:p>
            <a:r>
              <a:rPr lang="en-US" sz="900" cap="all" dirty="0" smtClean="0"/>
              <a:t>   11             Flint                              F</a:t>
            </a:r>
            <a:r>
              <a:rPr lang="da-DK" sz="900" cap="all" dirty="0" smtClean="0"/>
              <a:t>lint </a:t>
            </a:r>
            <a:r>
              <a:rPr lang="da-DK" sz="900" cap="all" dirty="0"/>
              <a:t>River at Albany</a:t>
            </a:r>
            <a:endParaRPr lang="en-US" sz="900" cap="all" dirty="0"/>
          </a:p>
          <a:p>
            <a:r>
              <a:rPr lang="en-US" sz="900" cap="all" dirty="0" smtClean="0"/>
              <a:t>   12             Flint                              Ichawaynochaway </a:t>
            </a:r>
            <a:r>
              <a:rPr lang="en-US" sz="900" cap="all" dirty="0"/>
              <a:t>Creek at Milford </a:t>
            </a:r>
          </a:p>
          <a:p>
            <a:r>
              <a:rPr lang="en-US" sz="900" cap="all" dirty="0" smtClean="0"/>
              <a:t>   13             Flint                              Spring </a:t>
            </a:r>
            <a:r>
              <a:rPr lang="en-US" sz="900" cap="all" dirty="0"/>
              <a:t>Creek near Iron </a:t>
            </a:r>
            <a:r>
              <a:rPr lang="en-US" sz="900" cap="all" dirty="0" smtClean="0"/>
              <a:t>City</a:t>
            </a:r>
          </a:p>
          <a:p>
            <a:r>
              <a:rPr lang="en-US" sz="900" cap="all" dirty="0" smtClean="0"/>
              <a:t>   14             Ocmulgee                   ALCOVY </a:t>
            </a:r>
            <a:r>
              <a:rPr lang="en-US" sz="900" cap="all" dirty="0"/>
              <a:t>RIVER ABOVE COVINGTON</a:t>
            </a:r>
            <a:endParaRPr lang="en-US" sz="900" cap="all" dirty="0" smtClean="0"/>
          </a:p>
          <a:p>
            <a:r>
              <a:rPr lang="en-US" sz="900" cap="all" dirty="0" smtClean="0"/>
              <a:t>   15             Ocmulgee                   Ocmulgee </a:t>
            </a:r>
            <a:r>
              <a:rPr lang="en-US" sz="900" cap="all" dirty="0"/>
              <a:t>River at Macon</a:t>
            </a:r>
          </a:p>
          <a:p>
            <a:r>
              <a:rPr lang="en-US" sz="900" cap="all" dirty="0" smtClean="0"/>
              <a:t>   16             Ocmulgee                   TOBESOFKEE </a:t>
            </a:r>
            <a:r>
              <a:rPr lang="en-US" sz="900" cap="all" dirty="0"/>
              <a:t>CREEK NEAR MACON</a:t>
            </a:r>
          </a:p>
          <a:p>
            <a:r>
              <a:rPr lang="en-US" sz="900" cap="all" dirty="0" smtClean="0"/>
              <a:t>   17             Ocmulgee                   TUCSAWHATCHEE </a:t>
            </a:r>
            <a:r>
              <a:rPr lang="en-US" sz="900" cap="all" dirty="0"/>
              <a:t>CREEK NEAR </a:t>
            </a:r>
            <a:r>
              <a:rPr lang="en-US" sz="900" cap="all" dirty="0" smtClean="0"/>
              <a:t>        	                         HAWKINSVILLE</a:t>
            </a:r>
          </a:p>
          <a:p>
            <a:r>
              <a:rPr lang="en-US" sz="900" cap="all" dirty="0" smtClean="0"/>
              <a:t>   18             Oconee                         MIDDLE </a:t>
            </a:r>
            <a:r>
              <a:rPr lang="en-US" sz="900" cap="all" dirty="0"/>
              <a:t>OCONEE RIVER NEAR ATHENS</a:t>
            </a:r>
            <a:endParaRPr lang="en-US" sz="900" cap="all" dirty="0" smtClean="0"/>
          </a:p>
          <a:p>
            <a:r>
              <a:rPr lang="en-US" sz="900" cap="all" dirty="0" smtClean="0"/>
              <a:t>   19             Oconee                         LITTLE </a:t>
            </a:r>
            <a:r>
              <a:rPr lang="en-US" sz="900" cap="all" dirty="0"/>
              <a:t>RIVER NEAR EATONTON</a:t>
            </a:r>
          </a:p>
          <a:p>
            <a:r>
              <a:rPr lang="en-US" sz="900" cap="all" dirty="0" smtClean="0"/>
              <a:t>   20             Oconee                         Oconee </a:t>
            </a:r>
            <a:r>
              <a:rPr lang="en-US" sz="900" cap="all" dirty="0"/>
              <a:t>River at Dublin</a:t>
            </a:r>
          </a:p>
          <a:p>
            <a:r>
              <a:rPr lang="en-US" sz="900" cap="all" dirty="0" smtClean="0"/>
              <a:t>   21             Altamaha                   OHOOPEE </a:t>
            </a:r>
            <a:r>
              <a:rPr lang="en-US" sz="900" cap="all" dirty="0"/>
              <a:t>RIVER NEAR </a:t>
            </a:r>
            <a:r>
              <a:rPr lang="en-US" sz="900" cap="all" dirty="0" smtClean="0"/>
              <a:t>REIDSVILLE</a:t>
            </a:r>
          </a:p>
          <a:p>
            <a:r>
              <a:rPr lang="en-US" sz="900" cap="all" dirty="0" smtClean="0"/>
              <a:t>   22             Savannah                   CHATTOOGA </a:t>
            </a:r>
            <a:r>
              <a:rPr lang="en-US" sz="900" cap="all" dirty="0"/>
              <a:t>RIVER NEAR CLAYTON</a:t>
            </a:r>
            <a:endParaRPr lang="en-US" sz="900" cap="all" dirty="0" smtClean="0"/>
          </a:p>
          <a:p>
            <a:r>
              <a:rPr lang="en-US" sz="900" cap="all" dirty="0" smtClean="0"/>
              <a:t>   23             Savannah                   Broad </a:t>
            </a:r>
            <a:r>
              <a:rPr lang="en-US" sz="900" cap="all" dirty="0"/>
              <a:t>River near Bell</a:t>
            </a:r>
          </a:p>
          <a:p>
            <a:r>
              <a:rPr lang="en-US" sz="900" cap="all" dirty="0" smtClean="0"/>
              <a:t>   24             Savannah                   BEAVERDAM </a:t>
            </a:r>
            <a:r>
              <a:rPr lang="en-US" sz="900" cap="all" dirty="0"/>
              <a:t>CREEK NEAR SARDIS</a:t>
            </a:r>
          </a:p>
          <a:p>
            <a:r>
              <a:rPr lang="en-US" sz="900" cap="all" dirty="0" smtClean="0"/>
              <a:t>   25             Savannah                   BRIER </a:t>
            </a:r>
            <a:r>
              <a:rPr lang="en-US" sz="900" cap="all" dirty="0"/>
              <a:t>CREEK AT MILLHAVEN</a:t>
            </a:r>
          </a:p>
          <a:p>
            <a:r>
              <a:rPr lang="en-US" sz="900" cap="all" dirty="0" smtClean="0"/>
              <a:t>   26             Ogeechee                    CANOOCHEE </a:t>
            </a:r>
            <a:r>
              <a:rPr lang="en-US" sz="900" cap="all" dirty="0"/>
              <a:t>RIVER NEAR CLAXTON</a:t>
            </a:r>
            <a:endParaRPr lang="en-US" sz="900" cap="all" dirty="0" smtClean="0"/>
          </a:p>
          <a:p>
            <a:r>
              <a:rPr lang="en-US" sz="900" cap="all" dirty="0" smtClean="0"/>
              <a:t>   27             Ogeechee                    Ogeechee </a:t>
            </a:r>
            <a:r>
              <a:rPr lang="en-US" sz="900" cap="all" dirty="0"/>
              <a:t>River near </a:t>
            </a:r>
            <a:r>
              <a:rPr lang="en-US" sz="900" cap="all" dirty="0" smtClean="0"/>
              <a:t>Eden</a:t>
            </a:r>
          </a:p>
          <a:p>
            <a:r>
              <a:rPr lang="en-US" sz="900" cap="all" dirty="0" smtClean="0"/>
              <a:t>   28             Ochlockonee            OCHLOCKONEE </a:t>
            </a:r>
            <a:r>
              <a:rPr lang="en-US" sz="900" cap="all" dirty="0"/>
              <a:t>RIVER NEAR THOMASVILLE</a:t>
            </a:r>
            <a:endParaRPr lang="en-US" sz="900" cap="all" dirty="0" smtClean="0"/>
          </a:p>
          <a:p>
            <a:r>
              <a:rPr lang="en-US" sz="900" cap="all" dirty="0" smtClean="0"/>
              <a:t>   29             Suwanee                     Withlacoochee </a:t>
            </a:r>
            <a:r>
              <a:rPr lang="en-US" sz="900" cap="all" dirty="0"/>
              <a:t>River near Pinetta FL</a:t>
            </a:r>
            <a:endParaRPr lang="en-US" sz="900" cap="all" dirty="0" smtClean="0"/>
          </a:p>
          <a:p>
            <a:r>
              <a:rPr lang="en-US" sz="900" cap="all" dirty="0" smtClean="0"/>
              <a:t>   30             Suwanee                     Alapaha </a:t>
            </a:r>
            <a:r>
              <a:rPr lang="en-US" sz="900" cap="all" dirty="0"/>
              <a:t>River at Statenville </a:t>
            </a:r>
          </a:p>
          <a:p>
            <a:r>
              <a:rPr lang="en-US" sz="900" cap="all" dirty="0" smtClean="0"/>
              <a:t>   31             Suwanee                     SUWANNEE </a:t>
            </a:r>
            <a:r>
              <a:rPr lang="en-US" sz="900" cap="all" dirty="0"/>
              <a:t>RIVER AT US 441, AT FARGO</a:t>
            </a:r>
          </a:p>
          <a:p>
            <a:r>
              <a:rPr lang="en-US" sz="900" cap="all" dirty="0" smtClean="0"/>
              <a:t>   32             Satilla                          Satilla </a:t>
            </a:r>
            <a:r>
              <a:rPr lang="en-US" sz="900" cap="all" dirty="0"/>
              <a:t>River near Waycross </a:t>
            </a:r>
            <a:endParaRPr lang="en-US" sz="900" cap="all" dirty="0" smtClean="0"/>
          </a:p>
          <a:p>
            <a:r>
              <a:rPr lang="en-US" sz="900" cap="all" dirty="0" smtClean="0"/>
              <a:t>   33             Satilla                          LITTLE </a:t>
            </a:r>
            <a:r>
              <a:rPr lang="en-US" sz="900" cap="all" dirty="0"/>
              <a:t>SATILLA RIVER NEAR OFFERMAN</a:t>
            </a:r>
            <a:endParaRPr lang="en-US" sz="900" cap="all" dirty="0" smtClean="0"/>
          </a:p>
          <a:p>
            <a:r>
              <a:rPr lang="en-US" sz="900" cap="all" dirty="0" smtClean="0"/>
              <a:t>   34             St Mary                        ST </a:t>
            </a:r>
            <a:r>
              <a:rPr lang="en-US" sz="900" cap="all" dirty="0"/>
              <a:t>MARYS RIVER NEAR MACCLENNY FL</a:t>
            </a:r>
          </a:p>
        </p:txBody>
      </p:sp>
      <p:sp>
        <p:nvSpPr>
          <p:cNvPr id="5" name="TextBox 4"/>
          <p:cNvSpPr txBox="1"/>
          <p:nvPr/>
        </p:nvSpPr>
        <p:spPr>
          <a:xfrm>
            <a:off x="3892048" y="6351689"/>
            <a:ext cx="341760" cy="276999"/>
          </a:xfrm>
          <a:prstGeom prst="rect">
            <a:avLst/>
          </a:prstGeom>
          <a:noFill/>
        </p:spPr>
        <p:txBody>
          <a:bodyPr wrap="none" rtlCol="0">
            <a:spAutoFit/>
          </a:bodyPr>
          <a:lstStyle/>
          <a:p>
            <a:r>
              <a:rPr lang="en-US" sz="1200" b="1" dirty="0" smtClean="0">
                <a:solidFill>
                  <a:schemeClr val="bg1"/>
                </a:solidFill>
                <a:hlinkClick r:id="rId31" action="ppaction://hlinksldjump"/>
              </a:rPr>
              <a:t>34</a:t>
            </a:r>
            <a:endParaRPr lang="en-US" sz="1200" b="1" dirty="0">
              <a:solidFill>
                <a:schemeClr val="bg1"/>
              </a:solidFill>
            </a:endParaRPr>
          </a:p>
        </p:txBody>
      </p:sp>
      <p:sp>
        <p:nvSpPr>
          <p:cNvPr id="73" name="TextBox 72"/>
          <p:cNvSpPr txBox="1"/>
          <p:nvPr/>
        </p:nvSpPr>
        <p:spPr>
          <a:xfrm>
            <a:off x="1193344" y="5616355"/>
            <a:ext cx="341760" cy="276999"/>
          </a:xfrm>
          <a:prstGeom prst="rect">
            <a:avLst/>
          </a:prstGeom>
          <a:noFill/>
        </p:spPr>
        <p:txBody>
          <a:bodyPr wrap="none" rtlCol="0">
            <a:spAutoFit/>
          </a:bodyPr>
          <a:lstStyle/>
          <a:p>
            <a:r>
              <a:rPr lang="en-US" sz="1200" b="1" dirty="0" smtClean="0">
                <a:solidFill>
                  <a:schemeClr val="bg1"/>
                </a:solidFill>
                <a:hlinkClick r:id="rId32" action="ppaction://hlinksldjump"/>
              </a:rPr>
              <a:t>13</a:t>
            </a:r>
            <a:endParaRPr lang="en-US" sz="1200" b="1" dirty="0">
              <a:solidFill>
                <a:schemeClr val="bg1"/>
              </a:solidFill>
            </a:endParaRPr>
          </a:p>
        </p:txBody>
      </p:sp>
      <p:sp>
        <p:nvSpPr>
          <p:cNvPr id="74" name="TextBox 73"/>
          <p:cNvSpPr txBox="1"/>
          <p:nvPr/>
        </p:nvSpPr>
        <p:spPr>
          <a:xfrm>
            <a:off x="1393372" y="5171608"/>
            <a:ext cx="341760" cy="276999"/>
          </a:xfrm>
          <a:prstGeom prst="rect">
            <a:avLst/>
          </a:prstGeom>
          <a:noFill/>
        </p:spPr>
        <p:txBody>
          <a:bodyPr wrap="none" rtlCol="0">
            <a:spAutoFit/>
          </a:bodyPr>
          <a:lstStyle/>
          <a:p>
            <a:r>
              <a:rPr lang="en-US" sz="1200" b="1" dirty="0" smtClean="0">
                <a:solidFill>
                  <a:schemeClr val="bg1"/>
                </a:solidFill>
                <a:hlinkClick r:id="rId33" action="ppaction://hlinksldjump"/>
              </a:rPr>
              <a:t>12</a:t>
            </a:r>
            <a:endParaRPr lang="en-US" sz="1200" b="1" dirty="0">
              <a:solidFill>
                <a:schemeClr val="bg1"/>
              </a:solidFill>
            </a:endParaRPr>
          </a:p>
        </p:txBody>
      </p:sp>
      <p:sp>
        <p:nvSpPr>
          <p:cNvPr id="75" name="TextBox 74"/>
          <p:cNvSpPr txBox="1"/>
          <p:nvPr/>
        </p:nvSpPr>
        <p:spPr>
          <a:xfrm>
            <a:off x="1909353" y="4115145"/>
            <a:ext cx="341760" cy="276999"/>
          </a:xfrm>
          <a:prstGeom prst="rect">
            <a:avLst/>
          </a:prstGeom>
          <a:noFill/>
        </p:spPr>
        <p:txBody>
          <a:bodyPr wrap="none" rtlCol="0">
            <a:spAutoFit/>
          </a:bodyPr>
          <a:lstStyle/>
          <a:p>
            <a:r>
              <a:rPr lang="en-US" sz="1200" b="1" dirty="0" smtClean="0">
                <a:solidFill>
                  <a:schemeClr val="bg1"/>
                </a:solidFill>
                <a:hlinkClick r:id="rId9" action="ppaction://hlinksldjump"/>
              </a:rPr>
              <a:t>10</a:t>
            </a:r>
            <a:endParaRPr lang="en-US" sz="1200" b="1" dirty="0">
              <a:solidFill>
                <a:schemeClr val="bg1"/>
              </a:solidFill>
            </a:endParaRPr>
          </a:p>
        </p:txBody>
      </p:sp>
      <p:sp>
        <p:nvSpPr>
          <p:cNvPr id="76" name="TextBox 75"/>
          <p:cNvSpPr txBox="1"/>
          <p:nvPr/>
        </p:nvSpPr>
        <p:spPr>
          <a:xfrm>
            <a:off x="1824974" y="4838073"/>
            <a:ext cx="341760" cy="276999"/>
          </a:xfrm>
          <a:prstGeom prst="rect">
            <a:avLst/>
          </a:prstGeom>
          <a:noFill/>
        </p:spPr>
        <p:txBody>
          <a:bodyPr wrap="none" rtlCol="0">
            <a:spAutoFit/>
          </a:bodyPr>
          <a:lstStyle/>
          <a:p>
            <a:r>
              <a:rPr lang="en-US" sz="1200" b="1" dirty="0" smtClean="0">
                <a:solidFill>
                  <a:schemeClr val="bg1"/>
                </a:solidFill>
                <a:hlinkClick r:id="rId34" action="ppaction://hlinksldjump"/>
              </a:rPr>
              <a:t>11</a:t>
            </a:r>
            <a:endParaRPr lang="en-US" sz="1200" b="1" dirty="0">
              <a:solidFill>
                <a:schemeClr val="bg1"/>
              </a:solidFill>
            </a:endParaRPr>
          </a:p>
        </p:txBody>
      </p:sp>
      <p:sp>
        <p:nvSpPr>
          <p:cNvPr id="77" name="TextBox 76"/>
          <p:cNvSpPr txBox="1"/>
          <p:nvPr/>
        </p:nvSpPr>
        <p:spPr>
          <a:xfrm>
            <a:off x="2419099" y="4188493"/>
            <a:ext cx="341760" cy="276999"/>
          </a:xfrm>
          <a:prstGeom prst="rect">
            <a:avLst/>
          </a:prstGeom>
          <a:noFill/>
        </p:spPr>
        <p:txBody>
          <a:bodyPr wrap="none" rtlCol="0">
            <a:spAutoFit/>
          </a:bodyPr>
          <a:lstStyle/>
          <a:p>
            <a:r>
              <a:rPr lang="en-US" sz="1200" b="1" dirty="0" smtClean="0">
                <a:solidFill>
                  <a:schemeClr val="bg1"/>
                </a:solidFill>
                <a:hlinkClick r:id="rId35" action="ppaction://hlinksldjump"/>
              </a:rPr>
              <a:t>17</a:t>
            </a:r>
            <a:endParaRPr lang="en-US" sz="1200" b="1" dirty="0">
              <a:solidFill>
                <a:schemeClr val="bg1"/>
              </a:solidFill>
            </a:endParaRPr>
          </a:p>
        </p:txBody>
      </p:sp>
      <p:sp>
        <p:nvSpPr>
          <p:cNvPr id="78" name="TextBox 77"/>
          <p:cNvSpPr txBox="1"/>
          <p:nvPr/>
        </p:nvSpPr>
        <p:spPr>
          <a:xfrm>
            <a:off x="2169210" y="3600053"/>
            <a:ext cx="341760" cy="276999"/>
          </a:xfrm>
          <a:prstGeom prst="rect">
            <a:avLst/>
          </a:prstGeom>
          <a:noFill/>
        </p:spPr>
        <p:txBody>
          <a:bodyPr wrap="none" rtlCol="0">
            <a:spAutoFit/>
          </a:bodyPr>
          <a:lstStyle/>
          <a:p>
            <a:r>
              <a:rPr lang="en-US" sz="1200" b="1" dirty="0" smtClean="0">
                <a:solidFill>
                  <a:schemeClr val="bg1"/>
                </a:solidFill>
                <a:hlinkClick r:id="rId36" action="ppaction://hlinksldjump"/>
              </a:rPr>
              <a:t>16</a:t>
            </a:r>
            <a:endParaRPr lang="en-US" sz="1200" b="1" dirty="0">
              <a:solidFill>
                <a:schemeClr val="bg1"/>
              </a:solidFill>
            </a:endParaRPr>
          </a:p>
        </p:txBody>
      </p:sp>
      <p:sp>
        <p:nvSpPr>
          <p:cNvPr id="79" name="TextBox 78"/>
          <p:cNvSpPr txBox="1"/>
          <p:nvPr/>
        </p:nvSpPr>
        <p:spPr>
          <a:xfrm>
            <a:off x="2174007" y="3306481"/>
            <a:ext cx="341760" cy="276999"/>
          </a:xfrm>
          <a:prstGeom prst="rect">
            <a:avLst/>
          </a:prstGeom>
          <a:noFill/>
        </p:spPr>
        <p:txBody>
          <a:bodyPr wrap="none" rtlCol="0">
            <a:spAutoFit/>
          </a:bodyPr>
          <a:lstStyle/>
          <a:p>
            <a:r>
              <a:rPr lang="en-US" sz="1200" b="1" dirty="0" smtClean="0">
                <a:solidFill>
                  <a:schemeClr val="bg1"/>
                </a:solidFill>
                <a:hlinkClick r:id="rId23" action="ppaction://hlinksldjump"/>
              </a:rPr>
              <a:t>15</a:t>
            </a:r>
            <a:endParaRPr lang="en-US" sz="1200" b="1" dirty="0">
              <a:solidFill>
                <a:schemeClr val="bg1"/>
              </a:solidFill>
            </a:endParaRPr>
          </a:p>
        </p:txBody>
      </p:sp>
      <p:sp>
        <p:nvSpPr>
          <p:cNvPr id="80" name="TextBox 79"/>
          <p:cNvSpPr txBox="1"/>
          <p:nvPr/>
        </p:nvSpPr>
        <p:spPr>
          <a:xfrm>
            <a:off x="1995995" y="2168594"/>
            <a:ext cx="341760" cy="276999"/>
          </a:xfrm>
          <a:prstGeom prst="rect">
            <a:avLst/>
          </a:prstGeom>
          <a:noFill/>
        </p:spPr>
        <p:txBody>
          <a:bodyPr wrap="none" rtlCol="0">
            <a:spAutoFit/>
          </a:bodyPr>
          <a:lstStyle/>
          <a:p>
            <a:r>
              <a:rPr lang="en-US" sz="1200" b="1" dirty="0" smtClean="0">
                <a:solidFill>
                  <a:schemeClr val="bg1"/>
                </a:solidFill>
                <a:hlinkClick r:id="rId37" action="ppaction://hlinksldjump"/>
              </a:rPr>
              <a:t>14</a:t>
            </a:r>
            <a:endParaRPr lang="en-US" sz="1200" b="1" dirty="0">
              <a:solidFill>
                <a:schemeClr val="bg1"/>
              </a:solidFill>
            </a:endParaRPr>
          </a:p>
        </p:txBody>
      </p:sp>
      <p:sp>
        <p:nvSpPr>
          <p:cNvPr id="81" name="TextBox 80"/>
          <p:cNvSpPr txBox="1"/>
          <p:nvPr/>
        </p:nvSpPr>
        <p:spPr>
          <a:xfrm>
            <a:off x="3020571" y="3855613"/>
            <a:ext cx="341760" cy="276999"/>
          </a:xfrm>
          <a:prstGeom prst="rect">
            <a:avLst/>
          </a:prstGeom>
          <a:noFill/>
        </p:spPr>
        <p:txBody>
          <a:bodyPr wrap="none" rtlCol="0">
            <a:spAutoFit/>
          </a:bodyPr>
          <a:lstStyle/>
          <a:p>
            <a:r>
              <a:rPr lang="en-US" sz="1200" b="1" dirty="0">
                <a:solidFill>
                  <a:schemeClr val="bg1"/>
                </a:solidFill>
                <a:hlinkClick r:id="rId20" action="ppaction://hlinksldjump"/>
              </a:rPr>
              <a:t>2</a:t>
            </a:r>
            <a:r>
              <a:rPr lang="en-US" sz="1200" b="1" dirty="0" smtClean="0">
                <a:solidFill>
                  <a:schemeClr val="bg1"/>
                </a:solidFill>
                <a:hlinkClick r:id="rId20" action="ppaction://hlinksldjump"/>
              </a:rPr>
              <a:t>0</a:t>
            </a:r>
            <a:endParaRPr lang="en-US" sz="1200" b="1" dirty="0">
              <a:solidFill>
                <a:schemeClr val="bg1"/>
              </a:solidFill>
            </a:endParaRPr>
          </a:p>
        </p:txBody>
      </p:sp>
      <p:sp>
        <p:nvSpPr>
          <p:cNvPr id="82" name="TextBox 81"/>
          <p:cNvSpPr txBox="1"/>
          <p:nvPr/>
        </p:nvSpPr>
        <p:spPr>
          <a:xfrm>
            <a:off x="2540911" y="2954051"/>
            <a:ext cx="341760" cy="276999"/>
          </a:xfrm>
          <a:prstGeom prst="rect">
            <a:avLst/>
          </a:prstGeom>
          <a:noFill/>
        </p:spPr>
        <p:txBody>
          <a:bodyPr wrap="none" rtlCol="0">
            <a:spAutoFit/>
          </a:bodyPr>
          <a:lstStyle/>
          <a:p>
            <a:r>
              <a:rPr lang="en-US" sz="1200" b="1" dirty="0" smtClean="0">
                <a:solidFill>
                  <a:schemeClr val="bg1"/>
                </a:solidFill>
                <a:hlinkClick r:id="rId38" action="ppaction://hlinksldjump"/>
              </a:rPr>
              <a:t>19</a:t>
            </a:r>
            <a:endParaRPr lang="en-US" sz="1200" b="1" dirty="0">
              <a:solidFill>
                <a:schemeClr val="bg1"/>
              </a:solidFill>
            </a:endParaRPr>
          </a:p>
        </p:txBody>
      </p:sp>
      <p:sp>
        <p:nvSpPr>
          <p:cNvPr id="83" name="TextBox 82"/>
          <p:cNvSpPr txBox="1"/>
          <p:nvPr/>
        </p:nvSpPr>
        <p:spPr>
          <a:xfrm>
            <a:off x="2475808" y="2153927"/>
            <a:ext cx="341760" cy="276999"/>
          </a:xfrm>
          <a:prstGeom prst="rect">
            <a:avLst/>
          </a:prstGeom>
          <a:noFill/>
        </p:spPr>
        <p:txBody>
          <a:bodyPr wrap="none" rtlCol="0">
            <a:spAutoFit/>
          </a:bodyPr>
          <a:lstStyle/>
          <a:p>
            <a:r>
              <a:rPr lang="en-US" sz="1200" b="1" dirty="0" smtClean="0">
                <a:solidFill>
                  <a:schemeClr val="bg1"/>
                </a:solidFill>
                <a:hlinkClick r:id="rId30" action="ppaction://hlinksldjump"/>
              </a:rPr>
              <a:t>18</a:t>
            </a:r>
            <a:endParaRPr lang="en-US" sz="1200" b="1" dirty="0">
              <a:solidFill>
                <a:schemeClr val="bg1"/>
              </a:solidFill>
            </a:endParaRPr>
          </a:p>
        </p:txBody>
      </p:sp>
      <p:sp>
        <p:nvSpPr>
          <p:cNvPr id="84" name="TextBox 83"/>
          <p:cNvSpPr txBox="1"/>
          <p:nvPr/>
        </p:nvSpPr>
        <p:spPr>
          <a:xfrm>
            <a:off x="3695188" y="4326992"/>
            <a:ext cx="341760" cy="276999"/>
          </a:xfrm>
          <a:prstGeom prst="rect">
            <a:avLst/>
          </a:prstGeom>
          <a:noFill/>
        </p:spPr>
        <p:txBody>
          <a:bodyPr wrap="none" rtlCol="0">
            <a:spAutoFit/>
          </a:bodyPr>
          <a:lstStyle/>
          <a:p>
            <a:r>
              <a:rPr lang="en-US" sz="1200" b="1" dirty="0" smtClean="0">
                <a:solidFill>
                  <a:schemeClr val="bg1"/>
                </a:solidFill>
                <a:hlinkClick r:id="rId39" action="ppaction://hlinksldjump"/>
              </a:rPr>
              <a:t>21</a:t>
            </a:r>
            <a:endParaRPr lang="en-US" sz="1200" b="1" dirty="0">
              <a:solidFill>
                <a:schemeClr val="bg1"/>
              </a:solidFill>
            </a:endParaRPr>
          </a:p>
        </p:txBody>
      </p:sp>
      <p:sp>
        <p:nvSpPr>
          <p:cNvPr id="85" name="TextBox 84"/>
          <p:cNvSpPr txBox="1"/>
          <p:nvPr/>
        </p:nvSpPr>
        <p:spPr>
          <a:xfrm>
            <a:off x="4569572" y="4336397"/>
            <a:ext cx="341760" cy="276999"/>
          </a:xfrm>
          <a:prstGeom prst="rect">
            <a:avLst/>
          </a:prstGeom>
          <a:noFill/>
        </p:spPr>
        <p:txBody>
          <a:bodyPr wrap="none" rtlCol="0">
            <a:spAutoFit/>
          </a:bodyPr>
          <a:lstStyle/>
          <a:p>
            <a:r>
              <a:rPr lang="en-US" sz="1200" b="1" dirty="0" smtClean="0">
                <a:solidFill>
                  <a:schemeClr val="bg1"/>
                </a:solidFill>
                <a:hlinkClick r:id="rId40" action="ppaction://hlinksldjump"/>
              </a:rPr>
              <a:t>27</a:t>
            </a:r>
            <a:endParaRPr lang="en-US" sz="1200" b="1" dirty="0">
              <a:solidFill>
                <a:schemeClr val="bg1"/>
              </a:solidFill>
            </a:endParaRPr>
          </a:p>
        </p:txBody>
      </p:sp>
      <p:sp>
        <p:nvSpPr>
          <p:cNvPr id="86" name="TextBox 85"/>
          <p:cNvSpPr txBox="1"/>
          <p:nvPr/>
        </p:nvSpPr>
        <p:spPr>
          <a:xfrm>
            <a:off x="4057937" y="4155210"/>
            <a:ext cx="341760" cy="276999"/>
          </a:xfrm>
          <a:prstGeom prst="rect">
            <a:avLst/>
          </a:prstGeom>
          <a:noFill/>
        </p:spPr>
        <p:txBody>
          <a:bodyPr wrap="none" rtlCol="0">
            <a:spAutoFit/>
          </a:bodyPr>
          <a:lstStyle/>
          <a:p>
            <a:r>
              <a:rPr lang="en-US" sz="1200" b="1" dirty="0" smtClean="0">
                <a:solidFill>
                  <a:schemeClr val="bg1"/>
                </a:solidFill>
                <a:hlinkClick r:id="rId41" action="ppaction://hlinksldjump"/>
              </a:rPr>
              <a:t>26</a:t>
            </a:r>
            <a:endParaRPr lang="en-US" sz="1200" b="1" dirty="0">
              <a:solidFill>
                <a:schemeClr val="bg1"/>
              </a:solidFill>
            </a:endParaRPr>
          </a:p>
        </p:txBody>
      </p:sp>
      <p:sp>
        <p:nvSpPr>
          <p:cNvPr id="87" name="TextBox 86"/>
          <p:cNvSpPr txBox="1"/>
          <p:nvPr/>
        </p:nvSpPr>
        <p:spPr>
          <a:xfrm>
            <a:off x="4295765" y="3339103"/>
            <a:ext cx="341760" cy="276999"/>
          </a:xfrm>
          <a:prstGeom prst="rect">
            <a:avLst/>
          </a:prstGeom>
          <a:noFill/>
        </p:spPr>
        <p:txBody>
          <a:bodyPr wrap="none" rtlCol="0">
            <a:spAutoFit/>
          </a:bodyPr>
          <a:lstStyle/>
          <a:p>
            <a:r>
              <a:rPr lang="en-US" sz="1200" b="1" dirty="0" smtClean="0">
                <a:solidFill>
                  <a:schemeClr val="bg1"/>
                </a:solidFill>
                <a:hlinkClick r:id="rId42" action="ppaction://hlinksldjump"/>
              </a:rPr>
              <a:t>25</a:t>
            </a:r>
            <a:endParaRPr lang="en-US" sz="1200" b="1" dirty="0">
              <a:solidFill>
                <a:schemeClr val="bg1"/>
              </a:solidFill>
            </a:endParaRPr>
          </a:p>
        </p:txBody>
      </p:sp>
      <p:sp>
        <p:nvSpPr>
          <p:cNvPr id="88" name="TextBox 87"/>
          <p:cNvSpPr txBox="1"/>
          <p:nvPr/>
        </p:nvSpPr>
        <p:spPr>
          <a:xfrm>
            <a:off x="4025657" y="3339104"/>
            <a:ext cx="341760" cy="276999"/>
          </a:xfrm>
          <a:prstGeom prst="rect">
            <a:avLst/>
          </a:prstGeom>
          <a:noFill/>
        </p:spPr>
        <p:txBody>
          <a:bodyPr wrap="none" rtlCol="0">
            <a:spAutoFit/>
          </a:bodyPr>
          <a:lstStyle/>
          <a:p>
            <a:r>
              <a:rPr lang="en-US" sz="1200" b="1" dirty="0" smtClean="0">
                <a:solidFill>
                  <a:schemeClr val="bg1"/>
                </a:solidFill>
                <a:hlinkClick r:id="rId43" action="ppaction://hlinksldjump"/>
              </a:rPr>
              <a:t>24</a:t>
            </a:r>
            <a:endParaRPr lang="en-US" sz="1200" b="1" dirty="0">
              <a:solidFill>
                <a:schemeClr val="bg1"/>
              </a:solidFill>
            </a:endParaRPr>
          </a:p>
        </p:txBody>
      </p:sp>
      <p:sp>
        <p:nvSpPr>
          <p:cNvPr id="89" name="TextBox 88"/>
          <p:cNvSpPr txBox="1"/>
          <p:nvPr/>
        </p:nvSpPr>
        <p:spPr>
          <a:xfrm>
            <a:off x="3146496" y="2096736"/>
            <a:ext cx="341760" cy="276999"/>
          </a:xfrm>
          <a:prstGeom prst="rect">
            <a:avLst/>
          </a:prstGeom>
          <a:noFill/>
        </p:spPr>
        <p:txBody>
          <a:bodyPr wrap="none" rtlCol="0">
            <a:spAutoFit/>
          </a:bodyPr>
          <a:lstStyle/>
          <a:p>
            <a:r>
              <a:rPr lang="en-US" sz="1200" b="1" dirty="0" smtClean="0">
                <a:solidFill>
                  <a:schemeClr val="bg1"/>
                </a:solidFill>
                <a:hlinkClick r:id="rId44" action="ppaction://hlinksldjump"/>
              </a:rPr>
              <a:t>23</a:t>
            </a:r>
            <a:endParaRPr lang="en-US" sz="1200" b="1" dirty="0">
              <a:solidFill>
                <a:schemeClr val="bg1"/>
              </a:solidFill>
            </a:endParaRPr>
          </a:p>
        </p:txBody>
      </p:sp>
      <p:sp>
        <p:nvSpPr>
          <p:cNvPr id="90" name="TextBox 89"/>
          <p:cNvSpPr txBox="1"/>
          <p:nvPr/>
        </p:nvSpPr>
        <p:spPr>
          <a:xfrm>
            <a:off x="2646688" y="1234332"/>
            <a:ext cx="341760" cy="276999"/>
          </a:xfrm>
          <a:prstGeom prst="rect">
            <a:avLst/>
          </a:prstGeom>
          <a:noFill/>
        </p:spPr>
        <p:txBody>
          <a:bodyPr wrap="none" rtlCol="0">
            <a:spAutoFit/>
          </a:bodyPr>
          <a:lstStyle/>
          <a:p>
            <a:r>
              <a:rPr lang="en-US" sz="1200" b="1" dirty="0" smtClean="0">
                <a:solidFill>
                  <a:schemeClr val="bg1"/>
                </a:solidFill>
                <a:hlinkClick r:id="rId45" action="ppaction://hlinksldjump"/>
              </a:rPr>
              <a:t>22</a:t>
            </a:r>
            <a:endParaRPr lang="en-US" sz="1200" b="1" dirty="0">
              <a:solidFill>
                <a:schemeClr val="bg1"/>
              </a:solidFill>
            </a:endParaRPr>
          </a:p>
        </p:txBody>
      </p:sp>
      <p:sp>
        <p:nvSpPr>
          <p:cNvPr id="91" name="TextBox 90"/>
          <p:cNvSpPr txBox="1"/>
          <p:nvPr/>
        </p:nvSpPr>
        <p:spPr>
          <a:xfrm>
            <a:off x="3580342" y="5304179"/>
            <a:ext cx="341760" cy="276999"/>
          </a:xfrm>
          <a:prstGeom prst="rect">
            <a:avLst/>
          </a:prstGeom>
          <a:noFill/>
        </p:spPr>
        <p:txBody>
          <a:bodyPr wrap="none" rtlCol="0">
            <a:spAutoFit/>
          </a:bodyPr>
          <a:lstStyle/>
          <a:p>
            <a:r>
              <a:rPr lang="en-US" sz="1200" b="1" dirty="0" smtClean="0">
                <a:solidFill>
                  <a:schemeClr val="bg1"/>
                </a:solidFill>
                <a:hlinkClick r:id="rId46" action="ppaction://hlinksldjump"/>
              </a:rPr>
              <a:t>32</a:t>
            </a:r>
            <a:endParaRPr lang="en-US" sz="1200" b="1" dirty="0">
              <a:solidFill>
                <a:schemeClr val="bg1"/>
              </a:solidFill>
            </a:endParaRPr>
          </a:p>
        </p:txBody>
      </p:sp>
      <p:sp>
        <p:nvSpPr>
          <p:cNvPr id="92" name="TextBox 91"/>
          <p:cNvSpPr txBox="1"/>
          <p:nvPr/>
        </p:nvSpPr>
        <p:spPr>
          <a:xfrm>
            <a:off x="3285651" y="5880057"/>
            <a:ext cx="341760" cy="276999"/>
          </a:xfrm>
          <a:prstGeom prst="rect">
            <a:avLst/>
          </a:prstGeom>
          <a:noFill/>
        </p:spPr>
        <p:txBody>
          <a:bodyPr wrap="none" rtlCol="0">
            <a:spAutoFit/>
          </a:bodyPr>
          <a:lstStyle/>
          <a:p>
            <a:r>
              <a:rPr lang="en-US" sz="1200" b="1" dirty="0" smtClean="0">
                <a:solidFill>
                  <a:schemeClr val="bg1"/>
                </a:solidFill>
                <a:hlinkClick r:id="rId47" action="ppaction://hlinksldjump"/>
              </a:rPr>
              <a:t>31</a:t>
            </a:r>
            <a:endParaRPr lang="en-US" sz="1200" b="1" dirty="0">
              <a:solidFill>
                <a:schemeClr val="bg1"/>
              </a:solidFill>
            </a:endParaRPr>
          </a:p>
        </p:txBody>
      </p:sp>
      <p:sp>
        <p:nvSpPr>
          <p:cNvPr id="93" name="TextBox 92"/>
          <p:cNvSpPr txBox="1"/>
          <p:nvPr/>
        </p:nvSpPr>
        <p:spPr>
          <a:xfrm>
            <a:off x="2913823" y="5863416"/>
            <a:ext cx="341760" cy="276999"/>
          </a:xfrm>
          <a:prstGeom prst="rect">
            <a:avLst/>
          </a:prstGeom>
          <a:noFill/>
        </p:spPr>
        <p:txBody>
          <a:bodyPr wrap="none" rtlCol="0">
            <a:spAutoFit/>
          </a:bodyPr>
          <a:lstStyle/>
          <a:p>
            <a:r>
              <a:rPr lang="en-US" sz="1200" b="1" dirty="0" smtClean="0">
                <a:solidFill>
                  <a:schemeClr val="bg1"/>
                </a:solidFill>
                <a:hlinkClick r:id="rId48" action="ppaction://hlinksldjump"/>
              </a:rPr>
              <a:t>30</a:t>
            </a:r>
            <a:endParaRPr lang="en-US" sz="1200" b="1" dirty="0">
              <a:solidFill>
                <a:schemeClr val="bg1"/>
              </a:solidFill>
            </a:endParaRPr>
          </a:p>
        </p:txBody>
      </p:sp>
      <p:sp>
        <p:nvSpPr>
          <p:cNvPr id="94" name="TextBox 93"/>
          <p:cNvSpPr txBox="1"/>
          <p:nvPr/>
        </p:nvSpPr>
        <p:spPr>
          <a:xfrm>
            <a:off x="2667520" y="6091331"/>
            <a:ext cx="341760" cy="276999"/>
          </a:xfrm>
          <a:prstGeom prst="rect">
            <a:avLst/>
          </a:prstGeom>
          <a:noFill/>
        </p:spPr>
        <p:txBody>
          <a:bodyPr wrap="none" rtlCol="0">
            <a:spAutoFit/>
          </a:bodyPr>
          <a:lstStyle/>
          <a:p>
            <a:r>
              <a:rPr lang="en-US" sz="1200" b="1" dirty="0" smtClean="0">
                <a:solidFill>
                  <a:schemeClr val="bg1"/>
                </a:solidFill>
                <a:hlinkClick r:id="rId49" action="ppaction://hlinksldjump"/>
              </a:rPr>
              <a:t>29</a:t>
            </a:r>
            <a:endParaRPr lang="en-US" sz="1200" b="1" dirty="0">
              <a:solidFill>
                <a:schemeClr val="bg1"/>
              </a:solidFill>
            </a:endParaRPr>
          </a:p>
        </p:txBody>
      </p:sp>
      <p:sp>
        <p:nvSpPr>
          <p:cNvPr id="95" name="TextBox 94"/>
          <p:cNvSpPr txBox="1"/>
          <p:nvPr/>
        </p:nvSpPr>
        <p:spPr>
          <a:xfrm>
            <a:off x="1815893" y="5652983"/>
            <a:ext cx="341760" cy="276999"/>
          </a:xfrm>
          <a:prstGeom prst="rect">
            <a:avLst/>
          </a:prstGeom>
          <a:noFill/>
        </p:spPr>
        <p:txBody>
          <a:bodyPr wrap="none" rtlCol="0">
            <a:spAutoFit/>
          </a:bodyPr>
          <a:lstStyle/>
          <a:p>
            <a:r>
              <a:rPr lang="en-US" sz="1200" b="1" dirty="0" smtClean="0">
                <a:solidFill>
                  <a:schemeClr val="bg1"/>
                </a:solidFill>
                <a:hlinkClick r:id="rId50" action="ppaction://hlinksldjump"/>
              </a:rPr>
              <a:t>28</a:t>
            </a:r>
            <a:endParaRPr lang="en-US" sz="1200" b="1" dirty="0">
              <a:solidFill>
                <a:schemeClr val="bg1"/>
              </a:solidFill>
            </a:endParaRPr>
          </a:p>
        </p:txBody>
      </p:sp>
      <p:sp>
        <p:nvSpPr>
          <p:cNvPr id="96" name="TextBox 95"/>
          <p:cNvSpPr txBox="1"/>
          <p:nvPr/>
        </p:nvSpPr>
        <p:spPr>
          <a:xfrm>
            <a:off x="3838868" y="5084611"/>
            <a:ext cx="341760" cy="276999"/>
          </a:xfrm>
          <a:prstGeom prst="rect">
            <a:avLst/>
          </a:prstGeom>
          <a:noFill/>
        </p:spPr>
        <p:txBody>
          <a:bodyPr wrap="none" rtlCol="0">
            <a:spAutoFit/>
          </a:bodyPr>
          <a:lstStyle/>
          <a:p>
            <a:r>
              <a:rPr lang="en-US" sz="1200" b="1" dirty="0" smtClean="0">
                <a:solidFill>
                  <a:schemeClr val="bg1"/>
                </a:solidFill>
                <a:hlinkClick r:id="rId51" action="ppaction://hlinksldjump"/>
              </a:rPr>
              <a:t>33</a:t>
            </a:r>
            <a:endParaRPr lang="en-US" sz="1200" b="1" dirty="0">
              <a:solidFill>
                <a:schemeClr val="bg1"/>
              </a:solidFill>
            </a:endParaRPr>
          </a:p>
        </p:txBody>
      </p:sp>
      <p:sp>
        <p:nvSpPr>
          <p:cNvPr id="7" name="Rectangle 6"/>
          <p:cNvSpPr/>
          <p:nvPr/>
        </p:nvSpPr>
        <p:spPr>
          <a:xfrm>
            <a:off x="533400" y="6490188"/>
            <a:ext cx="1885699" cy="112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98933" y="304800"/>
            <a:ext cx="3845067" cy="707886"/>
          </a:xfrm>
          <a:prstGeom prst="rect">
            <a:avLst/>
          </a:prstGeom>
          <a:noFill/>
        </p:spPr>
        <p:txBody>
          <a:bodyPr wrap="square" rtlCol="0">
            <a:spAutoFit/>
          </a:bodyPr>
          <a:lstStyle/>
          <a:p>
            <a:r>
              <a:rPr lang="en-US" sz="2000" dirty="0" smtClean="0"/>
              <a:t>USGS Stream Gages Monitored by EPD to Assess Drought Conditions</a:t>
            </a:r>
            <a:endParaRPr lang="en-US" sz="2000" dirty="0"/>
          </a:p>
        </p:txBody>
      </p:sp>
      <p:sp>
        <p:nvSpPr>
          <p:cNvPr id="70" name="5-Point Star 69">
            <a:hlinkClick r:id="rId52" action="ppaction://hlinksldjump"/>
          </p:cNvPr>
          <p:cNvSpPr/>
          <p:nvPr/>
        </p:nvSpPr>
        <p:spPr>
          <a:xfrm>
            <a:off x="1238909" y="391149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9</a:t>
            </a:r>
            <a:endParaRPr lang="en-US" sz="1200" dirty="0"/>
          </a:p>
        </p:txBody>
      </p:sp>
    </p:spTree>
    <p:extLst>
      <p:ext uri="{BB962C8B-B14F-4D97-AF65-F5344CB8AC3E}">
        <p14:creationId xmlns:p14="http://schemas.microsoft.com/office/powerpoint/2010/main" val="11402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Streamflow Graphs</a:t>
            </a:r>
            <a:endParaRPr lang="en-US" sz="3200"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dirty="0" smtClean="0"/>
              <a:t>For each of the 34 gages, EPD has prepared a graph that shows monthly average streamflow from January 1, 2016  through June 30, 2016; </a:t>
            </a:r>
          </a:p>
          <a:p>
            <a:r>
              <a:rPr lang="en-US" dirty="0" smtClean="0"/>
              <a:t>To help put these streamflow conditions into perspective, for comparison purposes, each graph also shows:</a:t>
            </a:r>
          </a:p>
          <a:p>
            <a:pPr lvl="1"/>
            <a:r>
              <a:rPr lang="en-US" dirty="0" smtClean="0"/>
              <a:t>Monthly average streamflows for the years 2007 and 2011 when streamflows were at or near recorded low levels across much of the state; and</a:t>
            </a:r>
          </a:p>
          <a:p>
            <a:pPr lvl="1"/>
            <a:r>
              <a:rPr lang="en-US" dirty="0" smtClean="0"/>
              <a:t>A statistical composite of historical conditions showing the </a:t>
            </a:r>
            <a:r>
              <a:rPr lang="en-US" dirty="0"/>
              <a:t>“driest” 50, 20, 10, and 5 percent of all recorded </a:t>
            </a:r>
            <a:r>
              <a:rPr lang="en-US" dirty="0" smtClean="0"/>
              <a:t>monthly average stream flows at </a:t>
            </a:r>
            <a:r>
              <a:rPr lang="en-US" dirty="0"/>
              <a:t>the same </a:t>
            </a:r>
            <a:r>
              <a:rPr lang="en-US" dirty="0" smtClean="0"/>
              <a:t>gage</a:t>
            </a:r>
            <a:r>
              <a:rPr lang="en-US" dirty="0"/>
              <a:t>.</a:t>
            </a:r>
          </a:p>
        </p:txBody>
      </p:sp>
      <p:sp>
        <p:nvSpPr>
          <p:cNvPr id="4" name="Slide Number Placeholder 3"/>
          <p:cNvSpPr>
            <a:spLocks noGrp="1"/>
          </p:cNvSpPr>
          <p:nvPr>
            <p:ph type="sldNum" sz="quarter" idx="12"/>
          </p:nvPr>
        </p:nvSpPr>
        <p:spPr/>
        <p:txBody>
          <a:bodyPr/>
          <a:lstStyle/>
          <a:p>
            <a:fld id="{ABBCF1EC-C033-4120-BAC6-F9A4938E775D}" type="slidenum">
              <a:rPr lang="en-US" smtClean="0"/>
              <a:t>18</a:t>
            </a:fld>
            <a:endParaRPr lang="en-US"/>
          </a:p>
        </p:txBody>
      </p:sp>
    </p:spTree>
    <p:extLst>
      <p:ext uri="{BB962C8B-B14F-4D97-AF65-F5344CB8AC3E}">
        <p14:creationId xmlns:p14="http://schemas.microsoft.com/office/powerpoint/2010/main" val="4257476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dirty="0" smtClean="0">
                <a:latin typeface="+mn-lt"/>
              </a:rPr>
              <a:t>How to Read the Streamflow Graphs</a:t>
            </a:r>
            <a:br>
              <a:rPr lang="en-US" sz="3600" dirty="0" smtClean="0">
                <a:latin typeface="+mn-lt"/>
              </a:rPr>
            </a:br>
            <a:r>
              <a:rPr lang="en-US" sz="3600" u="sng" dirty="0">
                <a:latin typeface="+mn-lt"/>
              </a:rPr>
              <a:t>Example #1:</a:t>
            </a:r>
            <a:r>
              <a:rPr lang="en-US" sz="3600" dirty="0">
                <a:latin typeface="+mn-lt"/>
              </a:rPr>
              <a:t> </a:t>
            </a:r>
            <a:r>
              <a:rPr lang="en-US" sz="3600" b="1" dirty="0">
                <a:latin typeface="+mn-lt"/>
                <a:hlinkClick r:id="rId2" action="ppaction://hlinksldjump"/>
              </a:rPr>
              <a:t>Etowah River at Canton</a:t>
            </a:r>
            <a:r>
              <a:rPr lang="en-US" sz="3600" dirty="0">
                <a:latin typeface="+mn-lt"/>
                <a:hlinkClick r:id="rId2" action="ppaction://hlinksldjump"/>
              </a:rPr>
              <a:t>  </a:t>
            </a:r>
            <a:r>
              <a:rPr lang="en-US" dirty="0"/>
              <a:t/>
            </a:r>
            <a:br>
              <a:rPr lang="en-US" dirty="0"/>
            </a:br>
            <a:r>
              <a:rPr lang="en-US" dirty="0"/>
              <a:t> </a:t>
            </a:r>
          </a:p>
        </p:txBody>
      </p:sp>
      <p:sp>
        <p:nvSpPr>
          <p:cNvPr id="3" name="Content Placeholder 2"/>
          <p:cNvSpPr>
            <a:spLocks noGrp="1"/>
          </p:cNvSpPr>
          <p:nvPr>
            <p:ph idx="1"/>
          </p:nvPr>
        </p:nvSpPr>
        <p:spPr>
          <a:xfrm>
            <a:off x="457200" y="1447800"/>
            <a:ext cx="8229600" cy="4525963"/>
          </a:xfrm>
        </p:spPr>
        <p:txBody>
          <a:bodyPr>
            <a:noAutofit/>
          </a:bodyPr>
          <a:lstStyle/>
          <a:p>
            <a:pPr marL="0" indent="0">
              <a:buNone/>
            </a:pPr>
            <a:r>
              <a:rPr lang="en-US" sz="2000" dirty="0"/>
              <a:t>T</a:t>
            </a:r>
            <a:r>
              <a:rPr lang="en-US" sz="2000" dirty="0" smtClean="0"/>
              <a:t>he streamflow graph for Gage #5, </a:t>
            </a:r>
            <a:r>
              <a:rPr lang="en-US" sz="2000" dirty="0" smtClean="0">
                <a:hlinkClick r:id="rId2" action="ppaction://hlinksldjump"/>
              </a:rPr>
              <a:t>USGS Etowah River gage at Canton</a:t>
            </a:r>
            <a:r>
              <a:rPr lang="en-US" sz="2000" dirty="0" smtClean="0"/>
              <a:t> shows :</a:t>
            </a:r>
          </a:p>
          <a:p>
            <a:pPr lvl="1"/>
            <a:r>
              <a:rPr lang="en-US" sz="2000" dirty="0" smtClean="0"/>
              <a:t>Average </a:t>
            </a:r>
            <a:r>
              <a:rPr lang="en-US" sz="2000" dirty="0"/>
              <a:t>stream flow </a:t>
            </a:r>
            <a:r>
              <a:rPr lang="en-US" sz="2000" dirty="0" smtClean="0"/>
              <a:t>for June 2016 was 565 </a:t>
            </a:r>
            <a:r>
              <a:rPr lang="en-US" sz="2000" dirty="0" err="1" smtClean="0"/>
              <a:t>cfs</a:t>
            </a:r>
            <a:r>
              <a:rPr lang="en-US" sz="2000" dirty="0" smtClean="0"/>
              <a:t>. The statistical composite of all historical data for this gage shows that average streamflow in June has historically been lower than June 2016 about 20% of the time; about 80% of the time in June it has been higher.</a:t>
            </a:r>
          </a:p>
          <a:p>
            <a:pPr lvl="1"/>
            <a:r>
              <a:rPr lang="en-US" sz="2000" dirty="0" smtClean="0"/>
              <a:t>Average stream flow in June </a:t>
            </a:r>
            <a:r>
              <a:rPr lang="en-US" sz="2000" dirty="0"/>
              <a:t>2011 was </a:t>
            </a:r>
            <a:r>
              <a:rPr lang="en-US" sz="2000" dirty="0" smtClean="0"/>
              <a:t>459 </a:t>
            </a:r>
            <a:r>
              <a:rPr lang="en-US" sz="2000" dirty="0" err="1" smtClean="0"/>
              <a:t>cfs</a:t>
            </a:r>
            <a:r>
              <a:rPr lang="en-US" sz="2000" dirty="0" smtClean="0"/>
              <a:t>. The statistical composite of all historical data for this gage shows that average streamflow for June has historically been lower than June 2011 only 10% of the time; 90% of the time in June it has been higher.</a:t>
            </a:r>
            <a:endParaRPr lang="en-US" sz="2000" dirty="0"/>
          </a:p>
          <a:p>
            <a:pPr lvl="1"/>
            <a:r>
              <a:rPr lang="en-US" sz="2000" dirty="0"/>
              <a:t>Average stream flow in </a:t>
            </a:r>
            <a:r>
              <a:rPr lang="en-US" sz="2000" dirty="0" smtClean="0"/>
              <a:t>June 2007 </a:t>
            </a:r>
            <a:r>
              <a:rPr lang="en-US" sz="2000" dirty="0"/>
              <a:t>was </a:t>
            </a:r>
            <a:r>
              <a:rPr lang="en-US" sz="2000" dirty="0" smtClean="0"/>
              <a:t>359 </a:t>
            </a:r>
            <a:r>
              <a:rPr lang="en-US" sz="2000" dirty="0" err="1" smtClean="0"/>
              <a:t>cfs</a:t>
            </a:r>
            <a:r>
              <a:rPr lang="en-US" sz="2000" dirty="0"/>
              <a:t>. The statistical composite of all historical data for this gage shows that average streamflow for </a:t>
            </a:r>
            <a:r>
              <a:rPr lang="en-US" sz="2000" dirty="0" smtClean="0"/>
              <a:t>June </a:t>
            </a:r>
            <a:r>
              <a:rPr lang="en-US" sz="2000" dirty="0"/>
              <a:t>has historically been lower than </a:t>
            </a:r>
            <a:r>
              <a:rPr lang="en-US" sz="2000" dirty="0" smtClean="0"/>
              <a:t>June 2007 </a:t>
            </a:r>
            <a:r>
              <a:rPr lang="en-US" sz="2000" dirty="0"/>
              <a:t>only </a:t>
            </a:r>
            <a:r>
              <a:rPr lang="en-US" sz="2000" dirty="0" smtClean="0"/>
              <a:t>5% </a:t>
            </a:r>
            <a:r>
              <a:rPr lang="en-US" sz="2000" dirty="0"/>
              <a:t>of the time; </a:t>
            </a:r>
            <a:r>
              <a:rPr lang="en-US" sz="2000" dirty="0" smtClean="0"/>
              <a:t>95% </a:t>
            </a:r>
            <a:r>
              <a:rPr lang="en-US" sz="2000" dirty="0"/>
              <a:t>of the time in May it has been higher.</a:t>
            </a:r>
          </a:p>
          <a:p>
            <a:pPr lvl="1"/>
            <a:r>
              <a:rPr lang="en-US" sz="2000" dirty="0" smtClean="0"/>
              <a:t>The lowest recorded average stream flow for June was 263 </a:t>
            </a:r>
            <a:r>
              <a:rPr lang="en-US" sz="2000" dirty="0" err="1" smtClean="0"/>
              <a:t>cfs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ABBCF1EC-C033-4120-BAC6-F9A4938E775D}" type="slidenum">
              <a:rPr lang="en-US" smtClean="0"/>
              <a:t>19</a:t>
            </a:fld>
            <a:endParaRPr lang="en-US"/>
          </a:p>
        </p:txBody>
      </p:sp>
    </p:spTree>
    <p:extLst>
      <p:ext uri="{BB962C8B-B14F-4D97-AF65-F5344CB8AC3E}">
        <p14:creationId xmlns:p14="http://schemas.microsoft.com/office/powerpoint/2010/main" val="26168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63562"/>
          </a:xfrm>
        </p:spPr>
        <p:txBody>
          <a:bodyPr>
            <a:noAutofit/>
          </a:bodyPr>
          <a:lstStyle/>
          <a:p>
            <a:r>
              <a:rPr lang="en-US" sz="3200" dirty="0" smtClean="0">
                <a:latin typeface="+mn-lt"/>
              </a:rPr>
              <a:t>Background</a:t>
            </a:r>
            <a:endParaRPr lang="en-US" sz="3200" dirty="0">
              <a:latin typeface="+mn-lt"/>
            </a:endParaRPr>
          </a:p>
        </p:txBody>
      </p:sp>
      <p:sp>
        <p:nvSpPr>
          <p:cNvPr id="3" name="Content Placeholder 2"/>
          <p:cNvSpPr>
            <a:spLocks noGrp="1"/>
          </p:cNvSpPr>
          <p:nvPr>
            <p:ph idx="1"/>
          </p:nvPr>
        </p:nvSpPr>
        <p:spPr>
          <a:xfrm>
            <a:off x="381000" y="1295400"/>
            <a:ext cx="8229600" cy="5287963"/>
          </a:xfrm>
        </p:spPr>
        <p:txBody>
          <a:bodyPr>
            <a:normAutofit/>
          </a:bodyPr>
          <a:lstStyle/>
          <a:p>
            <a:pPr marL="0" indent="0">
              <a:buNone/>
            </a:pPr>
            <a:r>
              <a:rPr lang="en-US" sz="2000" dirty="0" smtClean="0"/>
              <a:t>Pursuant to the Rules for Drought Management, </a:t>
            </a:r>
            <a:r>
              <a:rPr lang="en-US" sz="2000" u="sng" dirty="0" smtClean="0"/>
              <a:t>Section 391-3-3-.04  Drought Indicators and Triggers</a:t>
            </a:r>
            <a:r>
              <a:rPr lang="en-US" sz="2000" dirty="0" smtClean="0"/>
              <a:t>, the Director of EPD monitors </a:t>
            </a:r>
            <a:r>
              <a:rPr lang="en-US" sz="2000" dirty="0"/>
              <a:t>climatic indicators and water supply conditions </a:t>
            </a:r>
            <a:r>
              <a:rPr lang="en-US" sz="2000" dirty="0" smtClean="0"/>
              <a:t>to </a:t>
            </a:r>
            <a:r>
              <a:rPr lang="en-US" sz="2000" dirty="0"/>
              <a:t>assess drought occurrence and severity, and its impact upon the ability of </a:t>
            </a:r>
            <a:r>
              <a:rPr lang="en-US" sz="2000" dirty="0" smtClean="0"/>
              <a:t>public </a:t>
            </a:r>
            <a:r>
              <a:rPr lang="en-US" sz="2000" dirty="0"/>
              <a:t>water systems to provide adequate supplies of </a:t>
            </a:r>
            <a:r>
              <a:rPr lang="en-US" sz="2000" dirty="0" smtClean="0"/>
              <a:t>water.  These </a:t>
            </a:r>
            <a:r>
              <a:rPr lang="en-US" sz="2000" dirty="0"/>
              <a:t>indicators and conditions may </a:t>
            </a:r>
            <a:r>
              <a:rPr lang="en-US" sz="2000" dirty="0" smtClean="0"/>
              <a:t>include, </a:t>
            </a:r>
            <a:r>
              <a:rPr lang="en-US" sz="2000" dirty="0"/>
              <a:t>but </a:t>
            </a:r>
            <a:r>
              <a:rPr lang="en-US" sz="2000" dirty="0" smtClean="0"/>
              <a:t>not </a:t>
            </a:r>
            <a:r>
              <a:rPr lang="en-US" sz="2000" dirty="0"/>
              <a:t>be </a:t>
            </a:r>
            <a:r>
              <a:rPr lang="en-US" sz="2000" dirty="0" smtClean="0"/>
              <a:t>limited, </a:t>
            </a:r>
            <a:r>
              <a:rPr lang="en-US" sz="2000" dirty="0"/>
              <a:t>to the following:</a:t>
            </a:r>
          </a:p>
          <a:p>
            <a:r>
              <a:rPr lang="en-US" sz="2000" dirty="0"/>
              <a:t>U.S. Drought Monitor; </a:t>
            </a:r>
          </a:p>
          <a:p>
            <a:r>
              <a:rPr lang="en-US" sz="2000" dirty="0" smtClean="0"/>
              <a:t>Precipitation;</a:t>
            </a:r>
            <a:r>
              <a:rPr lang="en-US" sz="2000" dirty="0"/>
              <a:t> </a:t>
            </a:r>
          </a:p>
          <a:p>
            <a:r>
              <a:rPr lang="en-US" sz="2000" dirty="0" smtClean="0"/>
              <a:t>Streamflow;</a:t>
            </a:r>
            <a:r>
              <a:rPr lang="en-US" sz="2000" dirty="0"/>
              <a:t> </a:t>
            </a:r>
          </a:p>
          <a:p>
            <a:r>
              <a:rPr lang="en-US" sz="2000" dirty="0" smtClean="0"/>
              <a:t>Groundwater;</a:t>
            </a:r>
            <a:r>
              <a:rPr lang="en-US" sz="2000" dirty="0"/>
              <a:t> </a:t>
            </a:r>
          </a:p>
          <a:p>
            <a:r>
              <a:rPr lang="en-US" sz="2000" dirty="0" smtClean="0"/>
              <a:t>Reservoir levels;</a:t>
            </a:r>
            <a:r>
              <a:rPr lang="en-US" sz="2000" dirty="0"/>
              <a:t> </a:t>
            </a:r>
          </a:p>
          <a:p>
            <a:r>
              <a:rPr lang="en-US" sz="2000" dirty="0" smtClean="0"/>
              <a:t>Short term climate predictions;</a:t>
            </a:r>
          </a:p>
          <a:p>
            <a:r>
              <a:rPr lang="en-US" sz="2000" dirty="0" smtClean="0"/>
              <a:t>Soil </a:t>
            </a:r>
            <a:r>
              <a:rPr lang="en-US" sz="2000" dirty="0"/>
              <a:t>moisture; </a:t>
            </a:r>
            <a:r>
              <a:rPr lang="en-US" sz="2000" dirty="0" smtClean="0"/>
              <a:t>and</a:t>
            </a:r>
            <a:endParaRPr lang="en-US" sz="2000" dirty="0"/>
          </a:p>
          <a:p>
            <a:r>
              <a:rPr lang="en-US" sz="2000" dirty="0" smtClean="0"/>
              <a:t>Water supply conditions</a:t>
            </a:r>
            <a:r>
              <a:rPr lang="en-US" sz="2000" dirty="0"/>
              <a:t>.</a:t>
            </a:r>
          </a:p>
          <a:p>
            <a:endParaRPr lang="en-US" sz="2000" dirty="0"/>
          </a:p>
        </p:txBody>
      </p:sp>
      <p:sp>
        <p:nvSpPr>
          <p:cNvPr id="4" name="Slide Number Placeholder 3"/>
          <p:cNvSpPr>
            <a:spLocks noGrp="1"/>
          </p:cNvSpPr>
          <p:nvPr>
            <p:ph type="sldNum" sz="quarter" idx="12"/>
          </p:nvPr>
        </p:nvSpPr>
        <p:spPr/>
        <p:txBody>
          <a:bodyPr/>
          <a:lstStyle/>
          <a:p>
            <a:fld id="{E2BBE89F-BD2C-47AF-B152-5060FEBAA9D8}" type="slidenum">
              <a:rPr lang="en-US" smtClean="0"/>
              <a:t>2</a:t>
            </a:fld>
            <a:endParaRPr lang="en-US"/>
          </a:p>
        </p:txBody>
      </p:sp>
    </p:spTree>
    <p:extLst>
      <p:ext uri="{BB962C8B-B14F-4D97-AF65-F5344CB8AC3E}">
        <p14:creationId xmlns:p14="http://schemas.microsoft.com/office/powerpoint/2010/main" val="4110941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dirty="0" smtClean="0"/>
              <a:t>How to Read the Streamflow Graphs</a:t>
            </a:r>
            <a:br>
              <a:rPr lang="en-US" sz="3600" dirty="0" smtClean="0"/>
            </a:br>
            <a:r>
              <a:rPr lang="en-US" sz="3600" u="sng" dirty="0"/>
              <a:t>Example </a:t>
            </a:r>
            <a:r>
              <a:rPr lang="en-US" sz="3600" u="sng" dirty="0" smtClean="0"/>
              <a:t>#2:</a:t>
            </a:r>
            <a:r>
              <a:rPr lang="en-US" sz="3600" dirty="0" smtClean="0"/>
              <a:t> </a:t>
            </a:r>
            <a:r>
              <a:rPr lang="en-US" sz="3600" b="1" dirty="0" smtClean="0">
                <a:hlinkClick r:id="rId2" action="ppaction://hlinksldjump"/>
              </a:rPr>
              <a:t>Flint River at Albany</a:t>
            </a:r>
            <a:r>
              <a:rPr lang="en-US" sz="3600" dirty="0" smtClean="0">
                <a:hlinkClick r:id="rId2" action="ppaction://hlinksldjump"/>
              </a:rPr>
              <a:t> </a:t>
            </a:r>
            <a:r>
              <a:rPr lang="en-US" dirty="0"/>
              <a:t/>
            </a:r>
            <a:br>
              <a:rPr lang="en-US" dirty="0"/>
            </a:br>
            <a:r>
              <a:rPr lang="en-US" dirty="0"/>
              <a:t> </a:t>
            </a:r>
          </a:p>
        </p:txBody>
      </p:sp>
      <p:sp>
        <p:nvSpPr>
          <p:cNvPr id="3" name="Content Placeholder 2"/>
          <p:cNvSpPr>
            <a:spLocks noGrp="1"/>
          </p:cNvSpPr>
          <p:nvPr>
            <p:ph idx="1"/>
          </p:nvPr>
        </p:nvSpPr>
        <p:spPr/>
        <p:txBody>
          <a:bodyPr>
            <a:normAutofit fontScale="92500"/>
          </a:bodyPr>
          <a:lstStyle/>
          <a:p>
            <a:pPr marL="0" indent="0">
              <a:buNone/>
            </a:pPr>
            <a:r>
              <a:rPr lang="en-US" sz="2200" dirty="0" smtClean="0"/>
              <a:t>The streamflow graph for Gage #11,  </a:t>
            </a:r>
            <a:r>
              <a:rPr lang="en-US" sz="2200" dirty="0" smtClean="0">
                <a:hlinkClick r:id="rId2" action="ppaction://hlinksldjump"/>
              </a:rPr>
              <a:t>USGS Flint River gage at Albany</a:t>
            </a:r>
            <a:r>
              <a:rPr lang="en-US" sz="2200" dirty="0"/>
              <a:t> </a:t>
            </a:r>
            <a:r>
              <a:rPr lang="en-US" sz="2200" dirty="0" smtClean="0"/>
              <a:t>shows:</a:t>
            </a:r>
          </a:p>
          <a:p>
            <a:pPr lvl="1"/>
            <a:r>
              <a:rPr lang="en-US" sz="2200" dirty="0" smtClean="0"/>
              <a:t>Average </a:t>
            </a:r>
            <a:r>
              <a:rPr lang="en-US" sz="2200" dirty="0"/>
              <a:t>stream flow </a:t>
            </a:r>
            <a:r>
              <a:rPr lang="en-US" sz="2200" dirty="0" smtClean="0"/>
              <a:t>for June 2016 was 1834 </a:t>
            </a:r>
            <a:r>
              <a:rPr lang="en-US" sz="2200" dirty="0" err="1" smtClean="0"/>
              <a:t>cfs</a:t>
            </a:r>
            <a:r>
              <a:rPr lang="en-US" sz="2200" dirty="0" smtClean="0"/>
              <a:t>. The statistical composite of all historical data for this gage shows that average streamflow in June has historically been lower than June 2016 about </a:t>
            </a:r>
            <a:r>
              <a:rPr lang="en-US" sz="2200" dirty="0"/>
              <a:t>2</a:t>
            </a:r>
            <a:r>
              <a:rPr lang="en-US" sz="2200" dirty="0" smtClean="0"/>
              <a:t>0% of the time; about </a:t>
            </a:r>
            <a:r>
              <a:rPr lang="en-US" sz="2200" dirty="0"/>
              <a:t>8</a:t>
            </a:r>
            <a:r>
              <a:rPr lang="en-US" sz="2200" dirty="0" smtClean="0"/>
              <a:t>0% of the time in June it has been higher.</a:t>
            </a:r>
          </a:p>
          <a:p>
            <a:pPr lvl="1"/>
            <a:r>
              <a:rPr lang="en-US" sz="2200" dirty="0" smtClean="0"/>
              <a:t>Average stream flow in June </a:t>
            </a:r>
            <a:r>
              <a:rPr lang="en-US" sz="2200" dirty="0"/>
              <a:t>2011 was </a:t>
            </a:r>
            <a:r>
              <a:rPr lang="en-US" sz="2200" dirty="0" smtClean="0"/>
              <a:t>759 </a:t>
            </a:r>
            <a:r>
              <a:rPr lang="en-US" sz="2200" dirty="0" err="1" smtClean="0"/>
              <a:t>cfs</a:t>
            </a:r>
            <a:r>
              <a:rPr lang="en-US" sz="2200" dirty="0" smtClean="0"/>
              <a:t>. </a:t>
            </a:r>
            <a:r>
              <a:rPr lang="en-US" sz="2200" dirty="0"/>
              <a:t>The statistical composite of all historical data for this gage shows that average streamflow for June equal to the historically lowest recorded average stream flow for June. </a:t>
            </a:r>
          </a:p>
          <a:p>
            <a:pPr lvl="1"/>
            <a:r>
              <a:rPr lang="en-US" sz="2200" dirty="0" smtClean="0"/>
              <a:t>Average </a:t>
            </a:r>
            <a:r>
              <a:rPr lang="en-US" sz="2200" dirty="0"/>
              <a:t>stream flow in </a:t>
            </a:r>
            <a:r>
              <a:rPr lang="en-US" sz="2200" dirty="0" smtClean="0"/>
              <a:t>June 2007 </a:t>
            </a:r>
            <a:r>
              <a:rPr lang="en-US" sz="2200" dirty="0"/>
              <a:t>was </a:t>
            </a:r>
            <a:r>
              <a:rPr lang="en-US" sz="2200" dirty="0" smtClean="0"/>
              <a:t>1045 </a:t>
            </a:r>
            <a:r>
              <a:rPr lang="en-US" sz="2200" dirty="0" err="1" smtClean="0"/>
              <a:t>cfs</a:t>
            </a:r>
            <a:r>
              <a:rPr lang="en-US" sz="2200" dirty="0"/>
              <a:t>. The statistical composite of all historical data for this gage shows that average streamflow for June has historically been lower than </a:t>
            </a:r>
            <a:r>
              <a:rPr lang="en-US" sz="2200" dirty="0" smtClean="0"/>
              <a:t>June 2007 </a:t>
            </a:r>
            <a:r>
              <a:rPr lang="en-US" sz="2200" dirty="0"/>
              <a:t>only 5</a:t>
            </a:r>
            <a:r>
              <a:rPr lang="en-US" sz="2200" dirty="0" smtClean="0"/>
              <a:t>% </a:t>
            </a:r>
            <a:r>
              <a:rPr lang="en-US" sz="2200" dirty="0"/>
              <a:t>of the time; </a:t>
            </a:r>
            <a:r>
              <a:rPr lang="en-US" sz="2200" dirty="0" smtClean="0"/>
              <a:t>95% </a:t>
            </a:r>
            <a:r>
              <a:rPr lang="en-US" sz="2200" dirty="0"/>
              <a:t>of the time in </a:t>
            </a:r>
            <a:r>
              <a:rPr lang="en-US" sz="2200" dirty="0" smtClean="0"/>
              <a:t>June </a:t>
            </a:r>
            <a:r>
              <a:rPr lang="en-US" sz="2200" dirty="0"/>
              <a:t>it has been higher.</a:t>
            </a:r>
          </a:p>
          <a:p>
            <a:pPr lvl="1"/>
            <a:endParaRPr lang="en-US" sz="22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ABBCF1EC-C033-4120-BAC6-F9A4938E775D}" type="slidenum">
              <a:rPr lang="en-US" smtClean="0"/>
              <a:t>20</a:t>
            </a:fld>
            <a:endParaRPr lang="en-US"/>
          </a:p>
        </p:txBody>
      </p:sp>
    </p:spTree>
    <p:extLst>
      <p:ext uri="{BB962C8B-B14F-4D97-AF65-F5344CB8AC3E}">
        <p14:creationId xmlns:p14="http://schemas.microsoft.com/office/powerpoint/2010/main" val="116622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16200178"/>
              </p:ext>
            </p:extLst>
          </p:nvPr>
        </p:nvGraphicFramePr>
        <p:xfrm>
          <a:off x="685800" y="227955"/>
          <a:ext cx="7941129" cy="6161177"/>
        </p:xfrm>
        <a:graphic>
          <a:graphicData uri="http://schemas.openxmlformats.org/presentationml/2006/ole">
            <mc:AlternateContent xmlns:mc="http://schemas.openxmlformats.org/markup-compatibility/2006">
              <mc:Choice xmlns:v="urn:schemas-microsoft-com:vml" Requires="v">
                <p:oleObj spid="_x0000_s58443"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685800" y="227955"/>
                        <a:ext cx="7941129" cy="6161177"/>
                      </a:xfrm>
                      <a:prstGeom prst="rect">
                        <a:avLst/>
                      </a:prstGeom>
                    </p:spPr>
                  </p:pic>
                </p:oleObj>
              </mc:Fallback>
            </mc:AlternateContent>
          </a:graphicData>
        </a:graphic>
      </p:graphicFrame>
      <p:sp>
        <p:nvSpPr>
          <p:cNvPr id="3" name="TextBox 2"/>
          <p:cNvSpPr txBox="1"/>
          <p:nvPr/>
        </p:nvSpPr>
        <p:spPr>
          <a:xfrm>
            <a:off x="7445829" y="6019800"/>
            <a:ext cx="1371601"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21</a:t>
            </a:fld>
            <a:endParaRPr lang="en-US"/>
          </a:p>
        </p:txBody>
      </p:sp>
    </p:spTree>
    <p:extLst>
      <p:ext uri="{BB962C8B-B14F-4D97-AF65-F5344CB8AC3E}">
        <p14:creationId xmlns:p14="http://schemas.microsoft.com/office/powerpoint/2010/main" val="1465347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02940028"/>
              </p:ext>
            </p:extLst>
          </p:nvPr>
        </p:nvGraphicFramePr>
        <p:xfrm>
          <a:off x="190500" y="233364"/>
          <a:ext cx="8724900" cy="6155768"/>
        </p:xfrm>
        <a:graphic>
          <a:graphicData uri="http://schemas.openxmlformats.org/presentationml/2006/ole">
            <mc:AlternateContent xmlns:mc="http://schemas.openxmlformats.org/markup-compatibility/2006">
              <mc:Choice xmlns:v="urn:schemas-microsoft-com:vml" Requires="v">
                <p:oleObj spid="_x0000_s5946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4"/>
                        <a:ext cx="8724900" cy="6155768"/>
                      </a:xfrm>
                      <a:prstGeom prst="rect">
                        <a:avLst/>
                      </a:prstGeom>
                    </p:spPr>
                  </p:pic>
                </p:oleObj>
              </mc:Fallback>
            </mc:AlternateContent>
          </a:graphicData>
        </a:graphic>
      </p:graphicFrame>
      <p:sp>
        <p:nvSpPr>
          <p:cNvPr id="5" name="TextBox 4"/>
          <p:cNvSpPr txBox="1"/>
          <p:nvPr/>
        </p:nvSpPr>
        <p:spPr>
          <a:xfrm>
            <a:off x="7391400" y="60198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22</a:t>
            </a:fld>
            <a:endParaRPr lang="en-US"/>
          </a:p>
        </p:txBody>
      </p:sp>
    </p:spTree>
    <p:extLst>
      <p:ext uri="{BB962C8B-B14F-4D97-AF65-F5344CB8AC3E}">
        <p14:creationId xmlns:p14="http://schemas.microsoft.com/office/powerpoint/2010/main" val="302994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42517771"/>
              </p:ext>
            </p:extLst>
          </p:nvPr>
        </p:nvGraphicFramePr>
        <p:xfrm>
          <a:off x="190500" y="233363"/>
          <a:ext cx="8763000" cy="6113007"/>
        </p:xfrm>
        <a:graphic>
          <a:graphicData uri="http://schemas.openxmlformats.org/presentationml/2006/ole">
            <mc:AlternateContent xmlns:mc="http://schemas.openxmlformats.org/markup-compatibility/2006">
              <mc:Choice xmlns:v="urn:schemas-microsoft-com:vml" Requires="v">
                <p:oleObj spid="_x0000_s60491"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13007"/>
                      </a:xfrm>
                      <a:prstGeom prst="rect">
                        <a:avLst/>
                      </a:prstGeom>
                    </p:spPr>
                  </p:pic>
                </p:oleObj>
              </mc:Fallback>
            </mc:AlternateContent>
          </a:graphicData>
        </a:graphic>
      </p:graphicFrame>
      <p:sp>
        <p:nvSpPr>
          <p:cNvPr id="5" name="TextBox 4"/>
          <p:cNvSpPr txBox="1"/>
          <p:nvPr/>
        </p:nvSpPr>
        <p:spPr>
          <a:xfrm>
            <a:off x="7391400" y="5977039"/>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23</a:t>
            </a:fld>
            <a:endParaRPr lang="en-US"/>
          </a:p>
        </p:txBody>
      </p:sp>
    </p:spTree>
    <p:extLst>
      <p:ext uri="{BB962C8B-B14F-4D97-AF65-F5344CB8AC3E}">
        <p14:creationId xmlns:p14="http://schemas.microsoft.com/office/powerpoint/2010/main" val="4192972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89861526"/>
              </p:ext>
            </p:extLst>
          </p:nvPr>
        </p:nvGraphicFramePr>
        <p:xfrm>
          <a:off x="190500" y="233363"/>
          <a:ext cx="8763000" cy="6146057"/>
        </p:xfrm>
        <a:graphic>
          <a:graphicData uri="http://schemas.openxmlformats.org/presentationml/2006/ole">
            <mc:AlternateContent xmlns:mc="http://schemas.openxmlformats.org/markup-compatibility/2006">
              <mc:Choice xmlns:v="urn:schemas-microsoft-com:vml" Requires="v">
                <p:oleObj spid="_x0000_s61515"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46057"/>
                      </a:xfrm>
                      <a:prstGeom prst="rect">
                        <a:avLst/>
                      </a:prstGeom>
                    </p:spPr>
                  </p:pic>
                </p:oleObj>
              </mc:Fallback>
            </mc:AlternateContent>
          </a:graphicData>
        </a:graphic>
      </p:graphicFrame>
      <p:sp>
        <p:nvSpPr>
          <p:cNvPr id="4" name="TextBox 3"/>
          <p:cNvSpPr txBox="1"/>
          <p:nvPr/>
        </p:nvSpPr>
        <p:spPr>
          <a:xfrm>
            <a:off x="7467599" y="6010088"/>
            <a:ext cx="1447799"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24</a:t>
            </a:fld>
            <a:endParaRPr lang="en-US"/>
          </a:p>
        </p:txBody>
      </p:sp>
    </p:spTree>
    <p:extLst>
      <p:ext uri="{BB962C8B-B14F-4D97-AF65-F5344CB8AC3E}">
        <p14:creationId xmlns:p14="http://schemas.microsoft.com/office/powerpoint/2010/main" val="3053332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41731762"/>
              </p:ext>
            </p:extLst>
          </p:nvPr>
        </p:nvGraphicFramePr>
        <p:xfrm>
          <a:off x="190500" y="233363"/>
          <a:ext cx="8763000" cy="6391275"/>
        </p:xfrm>
        <a:graphic>
          <a:graphicData uri="http://schemas.openxmlformats.org/presentationml/2006/ole">
            <mc:AlternateContent xmlns:mc="http://schemas.openxmlformats.org/markup-compatibility/2006">
              <mc:Choice xmlns:v="urn:schemas-microsoft-com:vml" Requires="v">
                <p:oleObj spid="_x0000_s62540"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391275"/>
                      </a:xfrm>
                      <a:prstGeom prst="rect">
                        <a:avLst/>
                      </a:prstGeom>
                    </p:spPr>
                  </p:pic>
                </p:oleObj>
              </mc:Fallback>
            </mc:AlternateContent>
          </a:graphicData>
        </a:graphic>
      </p:graphicFrame>
      <p:sp>
        <p:nvSpPr>
          <p:cNvPr id="10" name="TextBox 9"/>
          <p:cNvSpPr txBox="1"/>
          <p:nvPr/>
        </p:nvSpPr>
        <p:spPr>
          <a:xfrm>
            <a:off x="1143000" y="5828159"/>
            <a:ext cx="2438400" cy="369332"/>
          </a:xfrm>
          <a:prstGeom prst="rect">
            <a:avLst/>
          </a:prstGeom>
          <a:noFill/>
        </p:spPr>
        <p:txBody>
          <a:bodyPr wrap="square" rtlCol="0">
            <a:spAutoFit/>
          </a:bodyPr>
          <a:lstStyle/>
          <a:p>
            <a:r>
              <a:rPr lang="en-US" u="sng" dirty="0">
                <a:solidFill>
                  <a:srgbClr val="00B0F0"/>
                </a:solidFill>
                <a:hlinkClick r:id="rId5" action="ppaction://hlinksldjump"/>
              </a:rPr>
              <a:t>Back to Interpretation</a:t>
            </a:r>
            <a:endParaRPr lang="en-US" u="sng" dirty="0">
              <a:solidFill>
                <a:srgbClr val="00B0F0"/>
              </a:solidFill>
            </a:endParaRPr>
          </a:p>
        </p:txBody>
      </p:sp>
      <p:sp>
        <p:nvSpPr>
          <p:cNvPr id="11" name="TextBox 10"/>
          <p:cNvSpPr txBox="1"/>
          <p:nvPr/>
        </p:nvSpPr>
        <p:spPr>
          <a:xfrm>
            <a:off x="7391400" y="5828159"/>
            <a:ext cx="1371600" cy="369332"/>
          </a:xfrm>
          <a:prstGeom prst="rect">
            <a:avLst/>
          </a:prstGeom>
          <a:noFill/>
        </p:spPr>
        <p:txBody>
          <a:bodyPr wrap="squar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25</a:t>
            </a:fld>
            <a:endParaRPr lang="en-US"/>
          </a:p>
        </p:txBody>
      </p:sp>
    </p:spTree>
    <p:extLst>
      <p:ext uri="{BB962C8B-B14F-4D97-AF65-F5344CB8AC3E}">
        <p14:creationId xmlns:p14="http://schemas.microsoft.com/office/powerpoint/2010/main" val="358496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99268443"/>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6356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5" name="TextBox 4"/>
          <p:cNvSpPr txBox="1"/>
          <p:nvPr/>
        </p:nvSpPr>
        <p:spPr>
          <a:xfrm>
            <a:off x="7391400" y="6063734"/>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26</a:t>
            </a:fld>
            <a:endParaRPr lang="en-US"/>
          </a:p>
        </p:txBody>
      </p:sp>
    </p:spTree>
    <p:extLst>
      <p:ext uri="{BB962C8B-B14F-4D97-AF65-F5344CB8AC3E}">
        <p14:creationId xmlns:p14="http://schemas.microsoft.com/office/powerpoint/2010/main" val="2597344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26759854"/>
              </p:ext>
            </p:extLst>
          </p:nvPr>
        </p:nvGraphicFramePr>
        <p:xfrm>
          <a:off x="190500" y="233363"/>
          <a:ext cx="8763000" cy="6254913"/>
        </p:xfrm>
        <a:graphic>
          <a:graphicData uri="http://schemas.openxmlformats.org/presentationml/2006/ole">
            <mc:AlternateContent xmlns:mc="http://schemas.openxmlformats.org/markup-compatibility/2006">
              <mc:Choice xmlns:v="urn:schemas-microsoft-com:vml" Requires="v">
                <p:oleObj spid="_x0000_s6458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254913"/>
                      </a:xfrm>
                      <a:prstGeom prst="rect">
                        <a:avLst/>
                      </a:prstGeom>
                    </p:spPr>
                  </p:pic>
                </p:oleObj>
              </mc:Fallback>
            </mc:AlternateContent>
          </a:graphicData>
        </a:graphic>
      </p:graphicFrame>
      <p:sp>
        <p:nvSpPr>
          <p:cNvPr id="3" name="TextBox 2"/>
          <p:cNvSpPr txBox="1"/>
          <p:nvPr/>
        </p:nvSpPr>
        <p:spPr>
          <a:xfrm>
            <a:off x="7456055" y="6118945"/>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27</a:t>
            </a:fld>
            <a:endParaRPr lang="en-US"/>
          </a:p>
        </p:txBody>
      </p:sp>
    </p:spTree>
    <p:extLst>
      <p:ext uri="{BB962C8B-B14F-4D97-AF65-F5344CB8AC3E}">
        <p14:creationId xmlns:p14="http://schemas.microsoft.com/office/powerpoint/2010/main" val="3503477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81509921"/>
              </p:ext>
            </p:extLst>
          </p:nvPr>
        </p:nvGraphicFramePr>
        <p:xfrm>
          <a:off x="152400" y="185089"/>
          <a:ext cx="8763000" cy="6255112"/>
        </p:xfrm>
        <a:graphic>
          <a:graphicData uri="http://schemas.openxmlformats.org/presentationml/2006/ole">
            <mc:AlternateContent xmlns:mc="http://schemas.openxmlformats.org/markup-compatibility/2006">
              <mc:Choice xmlns:v="urn:schemas-microsoft-com:vml" Requires="v">
                <p:oleObj spid="_x0000_s65610"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52400" y="185089"/>
                        <a:ext cx="8763000" cy="6255112"/>
                      </a:xfrm>
                      <a:prstGeom prst="rect">
                        <a:avLst/>
                      </a:prstGeom>
                    </p:spPr>
                  </p:pic>
                </p:oleObj>
              </mc:Fallback>
            </mc:AlternateContent>
          </a:graphicData>
        </a:graphic>
      </p:graphicFrame>
      <p:sp>
        <p:nvSpPr>
          <p:cNvPr id="3" name="TextBox 2"/>
          <p:cNvSpPr txBox="1"/>
          <p:nvPr/>
        </p:nvSpPr>
        <p:spPr>
          <a:xfrm>
            <a:off x="7391400" y="6070869"/>
            <a:ext cx="14478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28</a:t>
            </a:fld>
            <a:endParaRPr lang="en-US"/>
          </a:p>
        </p:txBody>
      </p:sp>
    </p:spTree>
    <p:extLst>
      <p:ext uri="{BB962C8B-B14F-4D97-AF65-F5344CB8AC3E}">
        <p14:creationId xmlns:p14="http://schemas.microsoft.com/office/powerpoint/2010/main" val="545752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45336358"/>
              </p:ext>
            </p:extLst>
          </p:nvPr>
        </p:nvGraphicFramePr>
        <p:xfrm>
          <a:off x="190500" y="233363"/>
          <a:ext cx="8763000" cy="6144285"/>
        </p:xfrm>
        <a:graphic>
          <a:graphicData uri="http://schemas.openxmlformats.org/presentationml/2006/ole">
            <mc:AlternateContent xmlns:mc="http://schemas.openxmlformats.org/markup-compatibility/2006">
              <mc:Choice xmlns:v="urn:schemas-microsoft-com:vml" Requires="v">
                <p:oleObj spid="_x0000_s66634"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44285"/>
                      </a:xfrm>
                      <a:prstGeom prst="rect">
                        <a:avLst/>
                      </a:prstGeom>
                    </p:spPr>
                  </p:pic>
                </p:oleObj>
              </mc:Fallback>
            </mc:AlternateContent>
          </a:graphicData>
        </a:graphic>
      </p:graphicFrame>
      <p:sp>
        <p:nvSpPr>
          <p:cNvPr id="3" name="TextBox 2"/>
          <p:cNvSpPr txBox="1"/>
          <p:nvPr/>
        </p:nvSpPr>
        <p:spPr>
          <a:xfrm>
            <a:off x="7391400" y="6008316"/>
            <a:ext cx="15240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29</a:t>
            </a:fld>
            <a:endParaRPr lang="en-US"/>
          </a:p>
        </p:txBody>
      </p:sp>
    </p:spTree>
    <p:extLst>
      <p:ext uri="{BB962C8B-B14F-4D97-AF65-F5344CB8AC3E}">
        <p14:creationId xmlns:p14="http://schemas.microsoft.com/office/powerpoint/2010/main" val="449161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solidFill>
                  <a:prstClr val="black"/>
                </a:solidFill>
                <a:latin typeface="+mn-lt"/>
              </a:rPr>
              <a:t>Background</a:t>
            </a:r>
            <a:endParaRPr lang="en-US" dirty="0">
              <a:latin typeface="+mn-lt"/>
            </a:endParaRPr>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r>
              <a:rPr lang="en-US" sz="2600" dirty="0" smtClean="0"/>
              <a:t>The Rules require EPD to report on </a:t>
            </a:r>
            <a:r>
              <a:rPr lang="en-US" sz="2600" dirty="0"/>
              <a:t>current climatic </a:t>
            </a:r>
            <a:r>
              <a:rPr lang="en-US" sz="2600" dirty="0" smtClean="0"/>
              <a:t>indicators at </a:t>
            </a:r>
            <a:r>
              <a:rPr lang="en-US" sz="2600" dirty="0"/>
              <a:t>least </a:t>
            </a:r>
            <a:r>
              <a:rPr lang="en-US" sz="2600" dirty="0" smtClean="0"/>
              <a:t>semi-annually or monthly when any part of the state has experienced at </a:t>
            </a:r>
            <a:r>
              <a:rPr lang="en-US" sz="2600" dirty="0"/>
              <a:t>least two consecutive </a:t>
            </a:r>
            <a:r>
              <a:rPr lang="en-US" sz="2600" dirty="0" smtClean="0"/>
              <a:t>months of severe drought. </a:t>
            </a:r>
          </a:p>
          <a:p>
            <a:r>
              <a:rPr lang="en-US" sz="2600" dirty="0" smtClean="0"/>
              <a:t>This </a:t>
            </a:r>
            <a:r>
              <a:rPr lang="en-US" sz="2600" dirty="0"/>
              <a:t>reports </a:t>
            </a:r>
            <a:r>
              <a:rPr lang="en-US" sz="2600" dirty="0" smtClean="0"/>
              <a:t>compare </a:t>
            </a:r>
            <a:r>
              <a:rPr lang="en-US" sz="2600" dirty="0"/>
              <a:t>current </a:t>
            </a:r>
            <a:r>
              <a:rPr lang="en-US" sz="2600" dirty="0" smtClean="0"/>
              <a:t>conditions </a:t>
            </a:r>
            <a:r>
              <a:rPr lang="en-US" sz="2600" dirty="0"/>
              <a:t>to historical levels </a:t>
            </a:r>
            <a:r>
              <a:rPr lang="en-US" sz="2600" dirty="0" smtClean="0"/>
              <a:t>(and/or </a:t>
            </a:r>
            <a:r>
              <a:rPr lang="en-US" sz="2600" dirty="0"/>
              <a:t>reservoir rule </a:t>
            </a:r>
            <a:r>
              <a:rPr lang="en-US" sz="2600" dirty="0" smtClean="0"/>
              <a:t>curves) </a:t>
            </a:r>
            <a:r>
              <a:rPr lang="en-US" sz="2600" dirty="0"/>
              <a:t>for each </a:t>
            </a:r>
            <a:r>
              <a:rPr lang="en-US" sz="2600" dirty="0" smtClean="0"/>
              <a:t>of the following indicators:</a:t>
            </a:r>
            <a:r>
              <a:rPr lang="en-US" sz="2600" dirty="0"/>
              <a:t> </a:t>
            </a:r>
            <a:endParaRPr lang="en-US" sz="2600" dirty="0" smtClean="0"/>
          </a:p>
          <a:p>
            <a:pPr lvl="1"/>
            <a:r>
              <a:rPr lang="en-US" sz="2600" dirty="0" smtClean="0"/>
              <a:t>Precipitation during the prior 3, 6, and 12 months;</a:t>
            </a:r>
            <a:r>
              <a:rPr lang="en-US" sz="2600" dirty="0"/>
              <a:t> </a:t>
            </a:r>
            <a:endParaRPr lang="en-US" sz="2600" dirty="0" smtClean="0"/>
          </a:p>
          <a:p>
            <a:pPr lvl="1"/>
            <a:r>
              <a:rPr lang="en-US" sz="2600" dirty="0" smtClean="0"/>
              <a:t>Streamflow at the select United States Geological Survey gages;</a:t>
            </a:r>
            <a:endParaRPr lang="en-US" sz="2600" dirty="0"/>
          </a:p>
          <a:p>
            <a:pPr lvl="1"/>
            <a:r>
              <a:rPr lang="en-US" sz="2600" dirty="0" smtClean="0"/>
              <a:t>Groundwater levels at select United States Geological Survey monitoring wells; and</a:t>
            </a:r>
            <a:r>
              <a:rPr lang="en-US" sz="2600" dirty="0"/>
              <a:t> </a:t>
            </a:r>
          </a:p>
          <a:p>
            <a:pPr lvl="1"/>
            <a:r>
              <a:rPr lang="en-US" sz="2600" dirty="0" smtClean="0"/>
              <a:t>Reservoir levels at </a:t>
            </a:r>
            <a:r>
              <a:rPr lang="en-US" sz="2600" dirty="0"/>
              <a:t>Allatoona Lake, Lake Hartwell, Clarks Hill Lake, </a:t>
            </a:r>
            <a:r>
              <a:rPr lang="en-US" sz="2600" dirty="0" smtClean="0"/>
              <a:t>and Lake </a:t>
            </a:r>
            <a:r>
              <a:rPr lang="en-US" sz="2600" dirty="0"/>
              <a:t>Lanier</a:t>
            </a:r>
            <a:r>
              <a:rPr lang="en-US" sz="2600" dirty="0" smtClean="0"/>
              <a:t>.</a:t>
            </a:r>
          </a:p>
          <a:p>
            <a:pPr marL="514350" indent="-457200"/>
            <a:r>
              <a:rPr lang="en-US" sz="2600" dirty="0"/>
              <a:t>The following sections of this presentation provide the data and information sources </a:t>
            </a:r>
            <a:r>
              <a:rPr lang="en-US" sz="2600" dirty="0" smtClean="0"/>
              <a:t>analyzed by </a:t>
            </a:r>
            <a:r>
              <a:rPr lang="en-US" sz="2600" dirty="0"/>
              <a:t>EPD in developing this drought indicators report for </a:t>
            </a:r>
            <a:r>
              <a:rPr lang="en-US" sz="2600" dirty="0" smtClean="0"/>
              <a:t>conditions as of July 11, 2016.</a:t>
            </a:r>
            <a:endParaRPr lang="en-US" sz="2600" dirty="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3</a:t>
            </a:fld>
            <a:endParaRPr lang="en-US"/>
          </a:p>
        </p:txBody>
      </p:sp>
    </p:spTree>
    <p:extLst>
      <p:ext uri="{BB962C8B-B14F-4D97-AF65-F5344CB8AC3E}">
        <p14:creationId xmlns:p14="http://schemas.microsoft.com/office/powerpoint/2010/main" val="3243951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48330726"/>
              </p:ext>
            </p:extLst>
          </p:nvPr>
        </p:nvGraphicFramePr>
        <p:xfrm>
          <a:off x="190500" y="233363"/>
          <a:ext cx="8763000" cy="5938837"/>
        </p:xfrm>
        <a:graphic>
          <a:graphicData uri="http://schemas.openxmlformats.org/presentationml/2006/ole">
            <mc:AlternateContent xmlns:mc="http://schemas.openxmlformats.org/markup-compatibility/2006">
              <mc:Choice xmlns:v="urn:schemas-microsoft-com:vml" Requires="v">
                <p:oleObj spid="_x0000_s67657"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38837"/>
                      </a:xfrm>
                      <a:prstGeom prst="rect">
                        <a:avLst/>
                      </a:prstGeom>
                    </p:spPr>
                  </p:pic>
                </p:oleObj>
              </mc:Fallback>
            </mc:AlternateContent>
          </a:graphicData>
        </a:graphic>
      </p:graphicFrame>
      <p:sp>
        <p:nvSpPr>
          <p:cNvPr id="3" name="TextBox 2"/>
          <p:cNvSpPr txBox="1"/>
          <p:nvPr/>
        </p:nvSpPr>
        <p:spPr>
          <a:xfrm>
            <a:off x="7522029" y="5715000"/>
            <a:ext cx="14478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30</a:t>
            </a:fld>
            <a:endParaRPr lang="en-US"/>
          </a:p>
        </p:txBody>
      </p:sp>
    </p:spTree>
    <p:extLst>
      <p:ext uri="{BB962C8B-B14F-4D97-AF65-F5344CB8AC3E}">
        <p14:creationId xmlns:p14="http://schemas.microsoft.com/office/powerpoint/2010/main" val="2413894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58700808"/>
              </p:ext>
            </p:extLst>
          </p:nvPr>
        </p:nvGraphicFramePr>
        <p:xfrm>
          <a:off x="190500" y="233363"/>
          <a:ext cx="8763000" cy="6091237"/>
        </p:xfrm>
        <a:graphic>
          <a:graphicData uri="http://schemas.openxmlformats.org/presentationml/2006/ole">
            <mc:AlternateContent xmlns:mc="http://schemas.openxmlformats.org/markup-compatibility/2006">
              <mc:Choice xmlns:v="urn:schemas-microsoft-com:vml" Requires="v">
                <p:oleObj spid="_x0000_s6868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91237"/>
                      </a:xfrm>
                      <a:prstGeom prst="rect">
                        <a:avLst/>
                      </a:prstGeom>
                    </p:spPr>
                  </p:pic>
                </p:oleObj>
              </mc:Fallback>
            </mc:AlternateContent>
          </a:graphicData>
        </a:graphic>
      </p:graphicFrame>
      <p:sp>
        <p:nvSpPr>
          <p:cNvPr id="3" name="TextBox 2"/>
          <p:cNvSpPr txBox="1"/>
          <p:nvPr/>
        </p:nvSpPr>
        <p:spPr>
          <a:xfrm>
            <a:off x="7326086" y="5879068"/>
            <a:ext cx="1371599"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TextBox 3"/>
          <p:cNvSpPr txBox="1"/>
          <p:nvPr/>
        </p:nvSpPr>
        <p:spPr>
          <a:xfrm>
            <a:off x="1235365" y="5879068"/>
            <a:ext cx="2346035" cy="369332"/>
          </a:xfrm>
          <a:prstGeom prst="rect">
            <a:avLst/>
          </a:prstGeom>
          <a:noFill/>
        </p:spPr>
        <p:txBody>
          <a:bodyPr wrap="square" rtlCol="0">
            <a:spAutoFit/>
          </a:bodyPr>
          <a:lstStyle/>
          <a:p>
            <a:r>
              <a:rPr lang="en-US" u="sng" dirty="0">
                <a:solidFill>
                  <a:srgbClr val="00B0F0"/>
                </a:solidFill>
                <a:hlinkClick r:id="rId6" action="ppaction://hlinksldjump"/>
              </a:rPr>
              <a:t>Back to Interpretation</a:t>
            </a:r>
            <a:endParaRPr lang="en-US" u="sng" dirty="0">
              <a:solidFill>
                <a:srgbClr val="00B0F0"/>
              </a:solidFill>
            </a:endParaRPr>
          </a:p>
        </p:txBody>
      </p:sp>
      <p:sp>
        <p:nvSpPr>
          <p:cNvPr id="5" name="Slide Number Placeholder 4"/>
          <p:cNvSpPr>
            <a:spLocks noGrp="1"/>
          </p:cNvSpPr>
          <p:nvPr>
            <p:ph type="sldNum" sz="quarter" idx="12"/>
          </p:nvPr>
        </p:nvSpPr>
        <p:spPr/>
        <p:txBody>
          <a:bodyPr/>
          <a:lstStyle/>
          <a:p>
            <a:fld id="{E2BBE89F-BD2C-47AF-B152-5060FEBAA9D8}" type="slidenum">
              <a:rPr lang="en-US" smtClean="0"/>
              <a:t>31</a:t>
            </a:fld>
            <a:endParaRPr lang="en-US"/>
          </a:p>
        </p:txBody>
      </p:sp>
    </p:spTree>
    <p:extLst>
      <p:ext uri="{BB962C8B-B14F-4D97-AF65-F5344CB8AC3E}">
        <p14:creationId xmlns:p14="http://schemas.microsoft.com/office/powerpoint/2010/main" val="87938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258277723"/>
              </p:ext>
            </p:extLst>
          </p:nvPr>
        </p:nvGraphicFramePr>
        <p:xfrm>
          <a:off x="190500" y="233363"/>
          <a:ext cx="8763000" cy="5938837"/>
        </p:xfrm>
        <a:graphic>
          <a:graphicData uri="http://schemas.openxmlformats.org/presentationml/2006/ole">
            <mc:AlternateContent xmlns:mc="http://schemas.openxmlformats.org/markup-compatibility/2006">
              <mc:Choice xmlns:v="urn:schemas-microsoft-com:vml" Requires="v">
                <p:oleObj spid="_x0000_s6970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38837"/>
                      </a:xfrm>
                      <a:prstGeom prst="rect">
                        <a:avLst/>
                      </a:prstGeom>
                    </p:spPr>
                  </p:pic>
                </p:oleObj>
              </mc:Fallback>
            </mc:AlternateContent>
          </a:graphicData>
        </a:graphic>
      </p:graphicFrame>
      <p:sp>
        <p:nvSpPr>
          <p:cNvPr id="3" name="TextBox 2"/>
          <p:cNvSpPr txBox="1"/>
          <p:nvPr/>
        </p:nvSpPr>
        <p:spPr>
          <a:xfrm>
            <a:off x="7391400" y="5715000"/>
            <a:ext cx="1447799"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32</a:t>
            </a:fld>
            <a:endParaRPr lang="en-US"/>
          </a:p>
        </p:txBody>
      </p:sp>
    </p:spTree>
    <p:extLst>
      <p:ext uri="{BB962C8B-B14F-4D97-AF65-F5344CB8AC3E}">
        <p14:creationId xmlns:p14="http://schemas.microsoft.com/office/powerpoint/2010/main" val="3965494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44790873"/>
              </p:ext>
            </p:extLst>
          </p:nvPr>
        </p:nvGraphicFramePr>
        <p:xfrm>
          <a:off x="190500" y="233363"/>
          <a:ext cx="8763000" cy="5938837"/>
        </p:xfrm>
        <a:graphic>
          <a:graphicData uri="http://schemas.openxmlformats.org/presentationml/2006/ole">
            <mc:AlternateContent xmlns:mc="http://schemas.openxmlformats.org/markup-compatibility/2006">
              <mc:Choice xmlns:v="urn:schemas-microsoft-com:vml" Requires="v">
                <p:oleObj spid="_x0000_s7072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38837"/>
                      </a:xfrm>
                      <a:prstGeom prst="rect">
                        <a:avLst/>
                      </a:prstGeom>
                    </p:spPr>
                  </p:pic>
                </p:oleObj>
              </mc:Fallback>
            </mc:AlternateContent>
          </a:graphicData>
        </a:graphic>
      </p:graphicFrame>
      <p:sp>
        <p:nvSpPr>
          <p:cNvPr id="3" name="TextBox 2"/>
          <p:cNvSpPr txBox="1"/>
          <p:nvPr/>
        </p:nvSpPr>
        <p:spPr>
          <a:xfrm>
            <a:off x="7391400" y="5931932"/>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33</a:t>
            </a:fld>
            <a:endParaRPr lang="en-US"/>
          </a:p>
        </p:txBody>
      </p:sp>
    </p:spTree>
    <p:extLst>
      <p:ext uri="{BB962C8B-B14F-4D97-AF65-F5344CB8AC3E}">
        <p14:creationId xmlns:p14="http://schemas.microsoft.com/office/powerpoint/2010/main" val="996472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476306797"/>
              </p:ext>
            </p:extLst>
          </p:nvPr>
        </p:nvGraphicFramePr>
        <p:xfrm>
          <a:off x="190500" y="233363"/>
          <a:ext cx="8763000" cy="5938837"/>
        </p:xfrm>
        <a:graphic>
          <a:graphicData uri="http://schemas.openxmlformats.org/presentationml/2006/ole">
            <mc:AlternateContent xmlns:mc="http://schemas.openxmlformats.org/markup-compatibility/2006">
              <mc:Choice xmlns:v="urn:schemas-microsoft-com:vml" Requires="v">
                <p:oleObj spid="_x0000_s7175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3883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E2BBE89F-BD2C-47AF-B152-5060FEBAA9D8}" type="slidenum">
              <a:rPr lang="en-US" smtClean="0"/>
              <a:t>34</a:t>
            </a:fld>
            <a:endParaRPr lang="en-US"/>
          </a:p>
        </p:txBody>
      </p:sp>
      <p:sp>
        <p:nvSpPr>
          <p:cNvPr id="3" name="TextBox 2"/>
          <p:cNvSpPr txBox="1"/>
          <p:nvPr/>
        </p:nvSpPr>
        <p:spPr>
          <a:xfrm>
            <a:off x="7315200" y="5855671"/>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Tree>
    <p:extLst>
      <p:ext uri="{BB962C8B-B14F-4D97-AF65-F5344CB8AC3E}">
        <p14:creationId xmlns:p14="http://schemas.microsoft.com/office/powerpoint/2010/main" val="94052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29593444"/>
              </p:ext>
            </p:extLst>
          </p:nvPr>
        </p:nvGraphicFramePr>
        <p:xfrm>
          <a:off x="190500" y="233363"/>
          <a:ext cx="8763000" cy="6091237"/>
        </p:xfrm>
        <a:graphic>
          <a:graphicData uri="http://schemas.openxmlformats.org/presentationml/2006/ole">
            <mc:AlternateContent xmlns:mc="http://schemas.openxmlformats.org/markup-compatibility/2006">
              <mc:Choice xmlns:v="urn:schemas-microsoft-com:vml" Requires="v">
                <p:oleObj spid="_x0000_s7277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91237"/>
                      </a:xfrm>
                      <a:prstGeom prst="rect">
                        <a:avLst/>
                      </a:prstGeom>
                    </p:spPr>
                  </p:pic>
                </p:oleObj>
              </mc:Fallback>
            </mc:AlternateContent>
          </a:graphicData>
        </a:graphic>
      </p:graphicFrame>
      <p:sp>
        <p:nvSpPr>
          <p:cNvPr id="6" name="TextBox 5"/>
          <p:cNvSpPr txBox="1"/>
          <p:nvPr/>
        </p:nvSpPr>
        <p:spPr>
          <a:xfrm>
            <a:off x="7239000" y="5847976"/>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7" name="Slide Number Placeholder 6"/>
          <p:cNvSpPr>
            <a:spLocks noGrp="1"/>
          </p:cNvSpPr>
          <p:nvPr>
            <p:ph type="sldNum" sz="quarter" idx="12"/>
          </p:nvPr>
        </p:nvSpPr>
        <p:spPr/>
        <p:txBody>
          <a:bodyPr/>
          <a:lstStyle/>
          <a:p>
            <a:fld id="{E2BBE89F-BD2C-47AF-B152-5060FEBAA9D8}" type="slidenum">
              <a:rPr lang="en-US" smtClean="0"/>
              <a:t>35</a:t>
            </a:fld>
            <a:endParaRPr lang="en-US"/>
          </a:p>
        </p:txBody>
      </p:sp>
    </p:spTree>
    <p:extLst>
      <p:ext uri="{BB962C8B-B14F-4D97-AF65-F5344CB8AC3E}">
        <p14:creationId xmlns:p14="http://schemas.microsoft.com/office/powerpoint/2010/main" val="135770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27901726"/>
              </p:ext>
            </p:extLst>
          </p:nvPr>
        </p:nvGraphicFramePr>
        <p:xfrm>
          <a:off x="190500" y="233363"/>
          <a:ext cx="8763000" cy="5927169"/>
        </p:xfrm>
        <a:graphic>
          <a:graphicData uri="http://schemas.openxmlformats.org/presentationml/2006/ole">
            <mc:AlternateContent xmlns:mc="http://schemas.openxmlformats.org/markup-compatibility/2006">
              <mc:Choice xmlns:v="urn:schemas-microsoft-com:vml" Requires="v">
                <p:oleObj spid="_x0000_s73800"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27169"/>
                      </a:xfrm>
                      <a:prstGeom prst="rect">
                        <a:avLst/>
                      </a:prstGeom>
                    </p:spPr>
                  </p:pic>
                </p:oleObj>
              </mc:Fallback>
            </mc:AlternateContent>
          </a:graphicData>
        </a:graphic>
      </p:graphicFrame>
      <p:sp>
        <p:nvSpPr>
          <p:cNvPr id="3" name="TextBox 2"/>
          <p:cNvSpPr txBox="1"/>
          <p:nvPr/>
        </p:nvSpPr>
        <p:spPr>
          <a:xfrm>
            <a:off x="7391400" y="57912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36</a:t>
            </a:fld>
            <a:endParaRPr lang="en-US"/>
          </a:p>
        </p:txBody>
      </p:sp>
    </p:spTree>
    <p:extLst>
      <p:ext uri="{BB962C8B-B14F-4D97-AF65-F5344CB8AC3E}">
        <p14:creationId xmlns:p14="http://schemas.microsoft.com/office/powerpoint/2010/main" val="2708321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69980434"/>
              </p:ext>
            </p:extLst>
          </p:nvPr>
        </p:nvGraphicFramePr>
        <p:xfrm>
          <a:off x="190500" y="233363"/>
          <a:ext cx="8763000" cy="5894903"/>
        </p:xfrm>
        <a:graphic>
          <a:graphicData uri="http://schemas.openxmlformats.org/presentationml/2006/ole">
            <mc:AlternateContent xmlns:mc="http://schemas.openxmlformats.org/markup-compatibility/2006">
              <mc:Choice xmlns:v="urn:schemas-microsoft-com:vml" Requires="v">
                <p:oleObj spid="_x0000_s74824"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894903"/>
                      </a:xfrm>
                      <a:prstGeom prst="rect">
                        <a:avLst/>
                      </a:prstGeom>
                    </p:spPr>
                  </p:pic>
                </p:oleObj>
              </mc:Fallback>
            </mc:AlternateContent>
          </a:graphicData>
        </a:graphic>
      </p:graphicFrame>
      <p:sp>
        <p:nvSpPr>
          <p:cNvPr id="3" name="TextBox 2"/>
          <p:cNvSpPr txBox="1"/>
          <p:nvPr/>
        </p:nvSpPr>
        <p:spPr>
          <a:xfrm>
            <a:off x="7391400" y="5758934"/>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37</a:t>
            </a:fld>
            <a:endParaRPr lang="en-US"/>
          </a:p>
        </p:txBody>
      </p:sp>
    </p:spTree>
    <p:extLst>
      <p:ext uri="{BB962C8B-B14F-4D97-AF65-F5344CB8AC3E}">
        <p14:creationId xmlns:p14="http://schemas.microsoft.com/office/powerpoint/2010/main" val="2543540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00787114"/>
              </p:ext>
            </p:extLst>
          </p:nvPr>
        </p:nvGraphicFramePr>
        <p:xfrm>
          <a:off x="190500" y="233363"/>
          <a:ext cx="8763000" cy="6391275"/>
        </p:xfrm>
        <a:graphic>
          <a:graphicData uri="http://schemas.openxmlformats.org/presentationml/2006/ole">
            <mc:AlternateContent xmlns:mc="http://schemas.openxmlformats.org/markup-compatibility/2006">
              <mc:Choice xmlns:v="urn:schemas-microsoft-com:vml" Requires="v">
                <p:oleObj spid="_x0000_s75847"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391275"/>
                      </a:xfrm>
                      <a:prstGeom prst="rect">
                        <a:avLst/>
                      </a:prstGeom>
                    </p:spPr>
                  </p:pic>
                </p:oleObj>
              </mc:Fallback>
            </mc:AlternateContent>
          </a:graphicData>
        </a:graphic>
      </p:graphicFrame>
      <p:sp>
        <p:nvSpPr>
          <p:cNvPr id="5" name="TextBox 4"/>
          <p:cNvSpPr txBox="1"/>
          <p:nvPr/>
        </p:nvSpPr>
        <p:spPr>
          <a:xfrm>
            <a:off x="7391400" y="5835134"/>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38</a:t>
            </a:fld>
            <a:endParaRPr lang="en-US"/>
          </a:p>
        </p:txBody>
      </p:sp>
    </p:spTree>
    <p:extLst>
      <p:ext uri="{BB962C8B-B14F-4D97-AF65-F5344CB8AC3E}">
        <p14:creationId xmlns:p14="http://schemas.microsoft.com/office/powerpoint/2010/main" val="3522874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695538585"/>
              </p:ext>
            </p:extLst>
          </p:nvPr>
        </p:nvGraphicFramePr>
        <p:xfrm>
          <a:off x="190500" y="233363"/>
          <a:ext cx="8763000" cy="6155769"/>
        </p:xfrm>
        <a:graphic>
          <a:graphicData uri="http://schemas.openxmlformats.org/presentationml/2006/ole">
            <mc:AlternateContent xmlns:mc="http://schemas.openxmlformats.org/markup-compatibility/2006">
              <mc:Choice xmlns:v="urn:schemas-microsoft-com:vml" Requires="v">
                <p:oleObj spid="_x0000_s76871"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55769"/>
                      </a:xfrm>
                      <a:prstGeom prst="rect">
                        <a:avLst/>
                      </a:prstGeom>
                    </p:spPr>
                  </p:pic>
                </p:oleObj>
              </mc:Fallback>
            </mc:AlternateContent>
          </a:graphicData>
        </a:graphic>
      </p:graphicFrame>
      <p:sp>
        <p:nvSpPr>
          <p:cNvPr id="3" name="TextBox 2"/>
          <p:cNvSpPr txBox="1"/>
          <p:nvPr/>
        </p:nvSpPr>
        <p:spPr>
          <a:xfrm>
            <a:off x="7421418" y="60198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39</a:t>
            </a:fld>
            <a:endParaRPr lang="en-US"/>
          </a:p>
        </p:txBody>
      </p:sp>
    </p:spTree>
    <p:extLst>
      <p:ext uri="{BB962C8B-B14F-4D97-AF65-F5344CB8AC3E}">
        <p14:creationId xmlns:p14="http://schemas.microsoft.com/office/powerpoint/2010/main" val="2419838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Drought Indicator Analysis Summary (</a:t>
            </a:r>
            <a:r>
              <a:rPr lang="en-US" sz="2400" dirty="0"/>
              <a:t>slide 1 of 2)</a:t>
            </a:r>
          </a:p>
        </p:txBody>
      </p:sp>
      <p:sp>
        <p:nvSpPr>
          <p:cNvPr id="3" name="Content Placeholder 2"/>
          <p:cNvSpPr>
            <a:spLocks noGrp="1"/>
          </p:cNvSpPr>
          <p:nvPr>
            <p:ph idx="1"/>
          </p:nvPr>
        </p:nvSpPr>
        <p:spPr>
          <a:xfrm>
            <a:off x="457200" y="990600"/>
            <a:ext cx="8229600" cy="5562600"/>
          </a:xfrm>
        </p:spPr>
        <p:txBody>
          <a:bodyPr>
            <a:normAutofit lnSpcReduction="10000"/>
          </a:bodyPr>
          <a:lstStyle/>
          <a:p>
            <a:pPr>
              <a:spcBef>
                <a:spcPts val="0"/>
              </a:spcBef>
            </a:pPr>
            <a:r>
              <a:rPr lang="en-US" sz="1800" b="1" dirty="0"/>
              <a:t>Drought Monitor </a:t>
            </a:r>
            <a:r>
              <a:rPr lang="en-US" sz="1800" dirty="0"/>
              <a:t>- According to the US Drought Monitor,  there is severe drought across most of Georgia north of the fall line, while extreme drought now covers some or all of 30 counties in the Atlanta area, northwest Georgia, and northeast Georgia. </a:t>
            </a:r>
          </a:p>
          <a:p>
            <a:pPr marL="0" indent="0">
              <a:spcBef>
                <a:spcPts val="0"/>
              </a:spcBef>
              <a:buNone/>
            </a:pPr>
            <a:endParaRPr lang="en-US" sz="1800" dirty="0"/>
          </a:p>
          <a:p>
            <a:pPr lvl="0">
              <a:spcBef>
                <a:spcPts val="0"/>
              </a:spcBef>
            </a:pPr>
            <a:r>
              <a:rPr lang="en-US" sz="1800" b="1" dirty="0"/>
              <a:t>Precipitation</a:t>
            </a:r>
            <a:r>
              <a:rPr lang="en-US" sz="1800" dirty="0"/>
              <a:t> - 3 month records show considerable deficit, particularly in northwest Georgia and the southern portions of the Atlanta area. 6 month records indicate increasing dryness, while 12 month records show near normal rainfall. </a:t>
            </a:r>
          </a:p>
          <a:p>
            <a:pPr marL="0" lvl="0" indent="0">
              <a:spcBef>
                <a:spcPts val="0"/>
              </a:spcBef>
              <a:buNone/>
            </a:pPr>
            <a:endParaRPr lang="en-US" sz="1800" dirty="0"/>
          </a:p>
          <a:p>
            <a:pPr lvl="0">
              <a:spcBef>
                <a:spcPts val="0"/>
              </a:spcBef>
            </a:pPr>
            <a:r>
              <a:rPr lang="en-US" sz="1800" b="1" dirty="0"/>
              <a:t>Streamflow</a:t>
            </a:r>
            <a:r>
              <a:rPr lang="en-US" sz="1800" dirty="0"/>
              <a:t> - Continuous low flows have been occurring for 5-12 weeks depending on location. Sharp drops in flows occurred in mid-spring and have persisted. </a:t>
            </a:r>
          </a:p>
          <a:p>
            <a:pPr marL="0" lvl="0" indent="0">
              <a:spcBef>
                <a:spcPts val="0"/>
              </a:spcBef>
              <a:buNone/>
            </a:pPr>
            <a:endParaRPr lang="en-US" sz="1800" dirty="0"/>
          </a:p>
          <a:p>
            <a:pPr lvl="0">
              <a:spcBef>
                <a:spcPts val="0"/>
              </a:spcBef>
            </a:pPr>
            <a:r>
              <a:rPr lang="en-US" sz="1800" b="1" dirty="0"/>
              <a:t>Groundwater</a:t>
            </a:r>
            <a:r>
              <a:rPr lang="en-US" sz="1800" dirty="0"/>
              <a:t> – Groundwater levels vary by location and a majority are above median levels. The remainder are below, but near median levels while one is below the 20</a:t>
            </a:r>
            <a:r>
              <a:rPr lang="en-US" sz="1800" baseline="30000" dirty="0"/>
              <a:t>th</a:t>
            </a:r>
            <a:r>
              <a:rPr lang="en-US" sz="1800" dirty="0"/>
              <a:t> percentile and one is below the 10</a:t>
            </a:r>
            <a:r>
              <a:rPr lang="en-US" sz="1800" baseline="30000" dirty="0"/>
              <a:t>th</a:t>
            </a:r>
            <a:r>
              <a:rPr lang="en-US" sz="1800" dirty="0"/>
              <a:t> percentile of the historical record. </a:t>
            </a:r>
          </a:p>
          <a:p>
            <a:pPr marL="0" lvl="0" indent="0">
              <a:spcBef>
                <a:spcPts val="0"/>
              </a:spcBef>
              <a:buNone/>
            </a:pPr>
            <a:endParaRPr lang="en-US" sz="1800" dirty="0"/>
          </a:p>
          <a:p>
            <a:pPr lvl="0">
              <a:spcBef>
                <a:spcPts val="0"/>
              </a:spcBef>
            </a:pPr>
            <a:r>
              <a:rPr lang="en-US" sz="1800" b="1" dirty="0"/>
              <a:t>Reservoir Levels </a:t>
            </a:r>
            <a:r>
              <a:rPr lang="en-US" sz="1800" dirty="0"/>
              <a:t>– A majority of the state’s major reservoirs are experiencing diminishing inflows. Current ACF reservoir levels are tracking near 2011 levels. ACT levels remain near the top of conservation pool, though the reservoir level forecast for Carters Lake indicates decreases. Savannah Basin reservoirs are tracking at or above 2011 levels. Releases are being made in accordance with operational rules.</a:t>
            </a:r>
          </a:p>
          <a:p>
            <a:endParaRPr lang="en-US" sz="1800" dirty="0"/>
          </a:p>
        </p:txBody>
      </p:sp>
      <p:sp>
        <p:nvSpPr>
          <p:cNvPr id="4" name="Slide Number Placeholder 3"/>
          <p:cNvSpPr>
            <a:spLocks noGrp="1"/>
          </p:cNvSpPr>
          <p:nvPr>
            <p:ph type="sldNum" sz="quarter" idx="12"/>
          </p:nvPr>
        </p:nvSpPr>
        <p:spPr/>
        <p:txBody>
          <a:bodyPr/>
          <a:lstStyle/>
          <a:p>
            <a:fld id="{E2BBE89F-BD2C-47AF-B152-5060FEBAA9D8}" type="slidenum">
              <a:rPr lang="en-US" smtClean="0"/>
              <a:t>4</a:t>
            </a:fld>
            <a:endParaRPr lang="en-US"/>
          </a:p>
        </p:txBody>
      </p:sp>
    </p:spTree>
    <p:extLst>
      <p:ext uri="{BB962C8B-B14F-4D97-AF65-F5344CB8AC3E}">
        <p14:creationId xmlns:p14="http://schemas.microsoft.com/office/powerpoint/2010/main" val="3624960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85279401"/>
              </p:ext>
            </p:extLst>
          </p:nvPr>
        </p:nvGraphicFramePr>
        <p:xfrm>
          <a:off x="190500" y="233364"/>
          <a:ext cx="8763000" cy="6112494"/>
        </p:xfrm>
        <a:graphic>
          <a:graphicData uri="http://schemas.openxmlformats.org/presentationml/2006/ole">
            <mc:AlternateContent xmlns:mc="http://schemas.openxmlformats.org/markup-compatibility/2006">
              <mc:Choice xmlns:v="urn:schemas-microsoft-com:vml" Requires="v">
                <p:oleObj spid="_x0000_s77895"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4"/>
                        <a:ext cx="8763000" cy="6112494"/>
                      </a:xfrm>
                      <a:prstGeom prst="rect">
                        <a:avLst/>
                      </a:prstGeom>
                    </p:spPr>
                  </p:pic>
                </p:oleObj>
              </mc:Fallback>
            </mc:AlternateContent>
          </a:graphicData>
        </a:graphic>
      </p:graphicFrame>
      <p:sp>
        <p:nvSpPr>
          <p:cNvPr id="3" name="TextBox 2"/>
          <p:cNvSpPr txBox="1"/>
          <p:nvPr/>
        </p:nvSpPr>
        <p:spPr>
          <a:xfrm>
            <a:off x="7497618" y="5976525"/>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40</a:t>
            </a:fld>
            <a:endParaRPr lang="en-US"/>
          </a:p>
        </p:txBody>
      </p:sp>
    </p:spTree>
    <p:extLst>
      <p:ext uri="{BB962C8B-B14F-4D97-AF65-F5344CB8AC3E}">
        <p14:creationId xmlns:p14="http://schemas.microsoft.com/office/powerpoint/2010/main" val="2684916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61387983"/>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78919"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7" name="TextBox 6"/>
          <p:cNvSpPr txBox="1"/>
          <p:nvPr/>
        </p:nvSpPr>
        <p:spPr>
          <a:xfrm>
            <a:off x="7299036" y="59436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8" name="Slide Number Placeholder 7"/>
          <p:cNvSpPr>
            <a:spLocks noGrp="1"/>
          </p:cNvSpPr>
          <p:nvPr>
            <p:ph type="sldNum" sz="quarter" idx="12"/>
          </p:nvPr>
        </p:nvSpPr>
        <p:spPr/>
        <p:txBody>
          <a:bodyPr/>
          <a:lstStyle/>
          <a:p>
            <a:fld id="{E2BBE89F-BD2C-47AF-B152-5060FEBAA9D8}" type="slidenum">
              <a:rPr lang="en-US" smtClean="0"/>
              <a:t>41</a:t>
            </a:fld>
            <a:endParaRPr lang="en-US"/>
          </a:p>
        </p:txBody>
      </p:sp>
    </p:spTree>
    <p:extLst>
      <p:ext uri="{BB962C8B-B14F-4D97-AF65-F5344CB8AC3E}">
        <p14:creationId xmlns:p14="http://schemas.microsoft.com/office/powerpoint/2010/main" val="2589711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35753586"/>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79943"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3" name="TextBox 2"/>
          <p:cNvSpPr txBox="1"/>
          <p:nvPr/>
        </p:nvSpPr>
        <p:spPr>
          <a:xfrm>
            <a:off x="7315200" y="6019800"/>
            <a:ext cx="1403931"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42</a:t>
            </a:fld>
            <a:endParaRPr lang="en-US"/>
          </a:p>
        </p:txBody>
      </p:sp>
    </p:spTree>
    <p:extLst>
      <p:ext uri="{BB962C8B-B14F-4D97-AF65-F5344CB8AC3E}">
        <p14:creationId xmlns:p14="http://schemas.microsoft.com/office/powerpoint/2010/main" val="708968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610503200"/>
              </p:ext>
            </p:extLst>
          </p:nvPr>
        </p:nvGraphicFramePr>
        <p:xfrm>
          <a:off x="190500" y="233363"/>
          <a:ext cx="8763000" cy="6091237"/>
        </p:xfrm>
        <a:graphic>
          <a:graphicData uri="http://schemas.openxmlformats.org/presentationml/2006/ole">
            <mc:AlternateContent xmlns:mc="http://schemas.openxmlformats.org/markup-compatibility/2006">
              <mc:Choice xmlns:v="urn:schemas-microsoft-com:vml" Requires="v">
                <p:oleObj spid="_x0000_s80967"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91237"/>
                      </a:xfrm>
                      <a:prstGeom prst="rect">
                        <a:avLst/>
                      </a:prstGeom>
                    </p:spPr>
                  </p:pic>
                </p:oleObj>
              </mc:Fallback>
            </mc:AlternateContent>
          </a:graphicData>
        </a:graphic>
      </p:graphicFrame>
      <p:sp>
        <p:nvSpPr>
          <p:cNvPr id="3" name="TextBox 2"/>
          <p:cNvSpPr txBox="1"/>
          <p:nvPr/>
        </p:nvSpPr>
        <p:spPr>
          <a:xfrm>
            <a:off x="7239000" y="5867400"/>
            <a:ext cx="1371599"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43</a:t>
            </a:fld>
            <a:endParaRPr lang="en-US"/>
          </a:p>
        </p:txBody>
      </p:sp>
    </p:spTree>
    <p:extLst>
      <p:ext uri="{BB962C8B-B14F-4D97-AF65-F5344CB8AC3E}">
        <p14:creationId xmlns:p14="http://schemas.microsoft.com/office/powerpoint/2010/main" val="3933228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43595618"/>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81991"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3" name="TextBox 2"/>
          <p:cNvSpPr txBox="1"/>
          <p:nvPr/>
        </p:nvSpPr>
        <p:spPr>
          <a:xfrm>
            <a:off x="7391400" y="5911334"/>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44</a:t>
            </a:fld>
            <a:endParaRPr lang="en-US"/>
          </a:p>
        </p:txBody>
      </p:sp>
    </p:spTree>
    <p:extLst>
      <p:ext uri="{BB962C8B-B14F-4D97-AF65-F5344CB8AC3E}">
        <p14:creationId xmlns:p14="http://schemas.microsoft.com/office/powerpoint/2010/main" val="1837778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18812499"/>
              </p:ext>
            </p:extLst>
          </p:nvPr>
        </p:nvGraphicFramePr>
        <p:xfrm>
          <a:off x="190500" y="233363"/>
          <a:ext cx="8763000" cy="6079569"/>
        </p:xfrm>
        <a:graphic>
          <a:graphicData uri="http://schemas.openxmlformats.org/presentationml/2006/ole">
            <mc:AlternateContent xmlns:mc="http://schemas.openxmlformats.org/markup-compatibility/2006">
              <mc:Choice xmlns:v="urn:schemas-microsoft-com:vml" Requires="v">
                <p:oleObj spid="_x0000_s83015"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79569"/>
                      </a:xfrm>
                      <a:prstGeom prst="rect">
                        <a:avLst/>
                      </a:prstGeom>
                    </p:spPr>
                  </p:pic>
                </p:oleObj>
              </mc:Fallback>
            </mc:AlternateContent>
          </a:graphicData>
        </a:graphic>
      </p:graphicFrame>
      <p:sp>
        <p:nvSpPr>
          <p:cNvPr id="4" name="TextBox 3"/>
          <p:cNvSpPr txBox="1"/>
          <p:nvPr/>
        </p:nvSpPr>
        <p:spPr>
          <a:xfrm>
            <a:off x="7391399" y="5943600"/>
            <a:ext cx="1403931"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5" name="Slide Number Placeholder 4"/>
          <p:cNvSpPr>
            <a:spLocks noGrp="1"/>
          </p:cNvSpPr>
          <p:nvPr>
            <p:ph type="sldNum" sz="quarter" idx="12"/>
          </p:nvPr>
        </p:nvSpPr>
        <p:spPr/>
        <p:txBody>
          <a:bodyPr/>
          <a:lstStyle/>
          <a:p>
            <a:fld id="{E2BBE89F-BD2C-47AF-B152-5060FEBAA9D8}" type="slidenum">
              <a:rPr lang="en-US" smtClean="0"/>
              <a:t>45</a:t>
            </a:fld>
            <a:endParaRPr lang="en-US"/>
          </a:p>
        </p:txBody>
      </p:sp>
    </p:spTree>
    <p:extLst>
      <p:ext uri="{BB962C8B-B14F-4D97-AF65-F5344CB8AC3E}">
        <p14:creationId xmlns:p14="http://schemas.microsoft.com/office/powerpoint/2010/main" val="1342803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953542326"/>
              </p:ext>
            </p:extLst>
          </p:nvPr>
        </p:nvGraphicFramePr>
        <p:xfrm>
          <a:off x="190500" y="233364"/>
          <a:ext cx="8763000" cy="6231578"/>
        </p:xfrm>
        <a:graphic>
          <a:graphicData uri="http://schemas.openxmlformats.org/presentationml/2006/ole">
            <mc:AlternateContent xmlns:mc="http://schemas.openxmlformats.org/markup-compatibility/2006">
              <mc:Choice xmlns:v="urn:schemas-microsoft-com:vml" Requires="v">
                <p:oleObj spid="_x0000_s8403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4"/>
                        <a:ext cx="8763000" cy="6231578"/>
                      </a:xfrm>
                      <a:prstGeom prst="rect">
                        <a:avLst/>
                      </a:prstGeom>
                    </p:spPr>
                  </p:pic>
                </p:oleObj>
              </mc:Fallback>
            </mc:AlternateContent>
          </a:graphicData>
        </a:graphic>
      </p:graphicFrame>
      <p:sp>
        <p:nvSpPr>
          <p:cNvPr id="3" name="TextBox 2"/>
          <p:cNvSpPr txBox="1"/>
          <p:nvPr/>
        </p:nvSpPr>
        <p:spPr>
          <a:xfrm>
            <a:off x="7315200" y="6085982"/>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46</a:t>
            </a:fld>
            <a:endParaRPr lang="en-US"/>
          </a:p>
        </p:txBody>
      </p:sp>
    </p:spTree>
    <p:extLst>
      <p:ext uri="{BB962C8B-B14F-4D97-AF65-F5344CB8AC3E}">
        <p14:creationId xmlns:p14="http://schemas.microsoft.com/office/powerpoint/2010/main" val="4157603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81464961"/>
              </p:ext>
            </p:extLst>
          </p:nvPr>
        </p:nvGraphicFramePr>
        <p:xfrm>
          <a:off x="190500" y="233363"/>
          <a:ext cx="8763000" cy="6391275"/>
        </p:xfrm>
        <a:graphic>
          <a:graphicData uri="http://schemas.openxmlformats.org/presentationml/2006/ole">
            <mc:AlternateContent xmlns:mc="http://schemas.openxmlformats.org/markup-compatibility/2006">
              <mc:Choice xmlns:v="urn:schemas-microsoft-com:vml" Requires="v">
                <p:oleObj spid="_x0000_s8506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391275"/>
                      </a:xfrm>
                      <a:prstGeom prst="rect">
                        <a:avLst/>
                      </a:prstGeom>
                    </p:spPr>
                  </p:pic>
                </p:oleObj>
              </mc:Fallback>
            </mc:AlternateContent>
          </a:graphicData>
        </a:graphic>
      </p:graphicFrame>
      <p:sp>
        <p:nvSpPr>
          <p:cNvPr id="3" name="TextBox 2"/>
          <p:cNvSpPr txBox="1"/>
          <p:nvPr/>
        </p:nvSpPr>
        <p:spPr>
          <a:xfrm>
            <a:off x="7239000" y="61722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47</a:t>
            </a:fld>
            <a:endParaRPr lang="en-US"/>
          </a:p>
        </p:txBody>
      </p:sp>
    </p:spTree>
    <p:extLst>
      <p:ext uri="{BB962C8B-B14F-4D97-AF65-F5344CB8AC3E}">
        <p14:creationId xmlns:p14="http://schemas.microsoft.com/office/powerpoint/2010/main" val="511783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667869055"/>
              </p:ext>
            </p:extLst>
          </p:nvPr>
        </p:nvGraphicFramePr>
        <p:xfrm>
          <a:off x="190500" y="233363"/>
          <a:ext cx="8763000" cy="6391275"/>
        </p:xfrm>
        <a:graphic>
          <a:graphicData uri="http://schemas.openxmlformats.org/presentationml/2006/ole">
            <mc:AlternateContent xmlns:mc="http://schemas.openxmlformats.org/markup-compatibility/2006">
              <mc:Choice xmlns:v="urn:schemas-microsoft-com:vml" Requires="v">
                <p:oleObj spid="_x0000_s8608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391275"/>
                      </a:xfrm>
                      <a:prstGeom prst="rect">
                        <a:avLst/>
                      </a:prstGeom>
                    </p:spPr>
                  </p:pic>
                </p:oleObj>
              </mc:Fallback>
            </mc:AlternateContent>
          </a:graphicData>
        </a:graphic>
      </p:graphicFrame>
      <p:sp>
        <p:nvSpPr>
          <p:cNvPr id="3" name="TextBox 2"/>
          <p:cNvSpPr txBox="1"/>
          <p:nvPr/>
        </p:nvSpPr>
        <p:spPr>
          <a:xfrm>
            <a:off x="6934200" y="6389132"/>
            <a:ext cx="14478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48</a:t>
            </a:fld>
            <a:endParaRPr lang="en-US"/>
          </a:p>
        </p:txBody>
      </p:sp>
    </p:spTree>
    <p:extLst>
      <p:ext uri="{BB962C8B-B14F-4D97-AF65-F5344CB8AC3E}">
        <p14:creationId xmlns:p14="http://schemas.microsoft.com/office/powerpoint/2010/main" val="1535806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38915818"/>
              </p:ext>
            </p:extLst>
          </p:nvPr>
        </p:nvGraphicFramePr>
        <p:xfrm>
          <a:off x="190500" y="233363"/>
          <a:ext cx="8763000" cy="6155769"/>
        </p:xfrm>
        <a:graphic>
          <a:graphicData uri="http://schemas.openxmlformats.org/presentationml/2006/ole">
            <mc:AlternateContent xmlns:mc="http://schemas.openxmlformats.org/markup-compatibility/2006">
              <mc:Choice xmlns:v="urn:schemas-microsoft-com:vml" Requires="v">
                <p:oleObj spid="_x0000_s87110"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55769"/>
                      </a:xfrm>
                      <a:prstGeom prst="rect">
                        <a:avLst/>
                      </a:prstGeom>
                    </p:spPr>
                  </p:pic>
                </p:oleObj>
              </mc:Fallback>
            </mc:AlternateContent>
          </a:graphicData>
        </a:graphic>
      </p:graphicFrame>
      <p:sp>
        <p:nvSpPr>
          <p:cNvPr id="3" name="TextBox 2"/>
          <p:cNvSpPr txBox="1"/>
          <p:nvPr/>
        </p:nvSpPr>
        <p:spPr>
          <a:xfrm>
            <a:off x="7402286" y="5943600"/>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49</a:t>
            </a:fld>
            <a:endParaRPr lang="en-US"/>
          </a:p>
        </p:txBody>
      </p:sp>
    </p:spTree>
    <p:extLst>
      <p:ext uri="{BB962C8B-B14F-4D97-AF65-F5344CB8AC3E}">
        <p14:creationId xmlns:p14="http://schemas.microsoft.com/office/powerpoint/2010/main" val="2973483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Drought Indicator Analysis </a:t>
            </a:r>
            <a:r>
              <a:rPr lang="en-US" sz="2400" dirty="0"/>
              <a:t>Summary (slide </a:t>
            </a:r>
            <a:r>
              <a:rPr lang="en-US" sz="2400" dirty="0" smtClean="0"/>
              <a:t>2 </a:t>
            </a:r>
            <a:r>
              <a:rPr lang="en-US" sz="2400" dirty="0"/>
              <a:t>of 2)</a:t>
            </a:r>
          </a:p>
        </p:txBody>
      </p:sp>
      <p:sp>
        <p:nvSpPr>
          <p:cNvPr id="3" name="Content Placeholder 2"/>
          <p:cNvSpPr>
            <a:spLocks noGrp="1"/>
          </p:cNvSpPr>
          <p:nvPr>
            <p:ph idx="1"/>
          </p:nvPr>
        </p:nvSpPr>
        <p:spPr>
          <a:xfrm>
            <a:off x="457200" y="990600"/>
            <a:ext cx="8229600" cy="5562600"/>
          </a:xfrm>
        </p:spPr>
        <p:txBody>
          <a:bodyPr>
            <a:normAutofit/>
          </a:bodyPr>
          <a:lstStyle/>
          <a:p>
            <a:pPr lvl="0">
              <a:spcBef>
                <a:spcPts val="0"/>
              </a:spcBef>
            </a:pPr>
            <a:r>
              <a:rPr lang="en-US" sz="1800" b="1" dirty="0"/>
              <a:t>Short-term Climate Prediction </a:t>
            </a:r>
            <a:r>
              <a:rPr lang="en-US" sz="1800" dirty="0"/>
              <a:t>- The Climate Prediction Center outlook for temperature and precipitation for July-September, 2016 calls for a chance of above normal temperatures and equal chance of normal precipitation for most of the state.  </a:t>
            </a:r>
          </a:p>
          <a:p>
            <a:pPr marL="0" lvl="0" indent="0">
              <a:spcBef>
                <a:spcPts val="0"/>
              </a:spcBef>
              <a:buNone/>
            </a:pPr>
            <a:endParaRPr lang="en-US" sz="1800" dirty="0">
              <a:solidFill>
                <a:prstClr val="black"/>
              </a:solidFill>
            </a:endParaRPr>
          </a:p>
          <a:p>
            <a:pPr>
              <a:spcBef>
                <a:spcPts val="0"/>
              </a:spcBef>
            </a:pPr>
            <a:r>
              <a:rPr lang="en-US" sz="1800" b="1" dirty="0">
                <a:solidFill>
                  <a:prstClr val="black"/>
                </a:solidFill>
              </a:rPr>
              <a:t>Soil Moisture</a:t>
            </a:r>
            <a:r>
              <a:rPr lang="en-US" sz="1800" dirty="0">
                <a:solidFill>
                  <a:prstClr val="black"/>
                </a:solidFill>
              </a:rPr>
              <a:t> – </a:t>
            </a:r>
            <a:r>
              <a:rPr lang="en-US" sz="1800" dirty="0"/>
              <a:t>Much of the state shows deficits, with the central and northwestern portions of the state experiencing the greatest severity. </a:t>
            </a:r>
          </a:p>
          <a:p>
            <a:pPr marL="0" indent="0">
              <a:spcBef>
                <a:spcPts val="0"/>
              </a:spcBef>
              <a:buNone/>
            </a:pPr>
            <a:endParaRPr lang="en-US" sz="1800" dirty="0"/>
          </a:p>
          <a:p>
            <a:pPr>
              <a:spcBef>
                <a:spcPts val="0"/>
              </a:spcBef>
            </a:pPr>
            <a:r>
              <a:rPr lang="en-US" sz="1800" b="1" dirty="0">
                <a:solidFill>
                  <a:prstClr val="black"/>
                </a:solidFill>
              </a:rPr>
              <a:t>Water Supplies – </a:t>
            </a:r>
            <a:r>
              <a:rPr lang="en-US" sz="1800" dirty="0"/>
              <a:t>Water systems with their own storage are not reporting issues, while some systems that rely on direct withdrawals from rivers or streams are expressing concern about dropping </a:t>
            </a:r>
            <a:r>
              <a:rPr lang="en-US" sz="1800" dirty="0" err="1"/>
              <a:t>streamflows</a:t>
            </a:r>
            <a:r>
              <a:rPr lang="en-US" sz="1800" dirty="0"/>
              <a:t>.  Some systems are implementing voluntary public awareness campaigns and/or utilizing secondary water sources (i.e., purchase agreements). A number of systems report seeing the increased demand often associated with dry conditions.</a:t>
            </a:r>
          </a:p>
        </p:txBody>
      </p:sp>
      <p:sp>
        <p:nvSpPr>
          <p:cNvPr id="4" name="Slide Number Placeholder 3"/>
          <p:cNvSpPr>
            <a:spLocks noGrp="1"/>
          </p:cNvSpPr>
          <p:nvPr>
            <p:ph type="sldNum" sz="quarter" idx="12"/>
          </p:nvPr>
        </p:nvSpPr>
        <p:spPr/>
        <p:txBody>
          <a:bodyPr/>
          <a:lstStyle/>
          <a:p>
            <a:fld id="{E2BBE89F-BD2C-47AF-B152-5060FEBAA9D8}" type="slidenum">
              <a:rPr lang="en-US" smtClean="0"/>
              <a:t>5</a:t>
            </a:fld>
            <a:endParaRPr lang="en-US"/>
          </a:p>
        </p:txBody>
      </p:sp>
    </p:spTree>
    <p:extLst>
      <p:ext uri="{BB962C8B-B14F-4D97-AF65-F5344CB8AC3E}">
        <p14:creationId xmlns:p14="http://schemas.microsoft.com/office/powerpoint/2010/main" val="775715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37472269"/>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88134"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3" name="TextBox 2"/>
          <p:cNvSpPr txBox="1"/>
          <p:nvPr/>
        </p:nvSpPr>
        <p:spPr>
          <a:xfrm>
            <a:off x="7467600" y="5975866"/>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50</a:t>
            </a:fld>
            <a:endParaRPr lang="en-US"/>
          </a:p>
        </p:txBody>
      </p:sp>
    </p:spTree>
    <p:extLst>
      <p:ext uri="{BB962C8B-B14F-4D97-AF65-F5344CB8AC3E}">
        <p14:creationId xmlns:p14="http://schemas.microsoft.com/office/powerpoint/2010/main" val="3582520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304044486"/>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8915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3" name="TextBox 2"/>
          <p:cNvSpPr txBox="1"/>
          <p:nvPr/>
        </p:nvSpPr>
        <p:spPr>
          <a:xfrm>
            <a:off x="7467600" y="5976648"/>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51</a:t>
            </a:fld>
            <a:endParaRPr lang="en-US"/>
          </a:p>
        </p:txBody>
      </p:sp>
    </p:spTree>
    <p:extLst>
      <p:ext uri="{BB962C8B-B14F-4D97-AF65-F5344CB8AC3E}">
        <p14:creationId xmlns:p14="http://schemas.microsoft.com/office/powerpoint/2010/main" val="490828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41911231"/>
              </p:ext>
            </p:extLst>
          </p:nvPr>
        </p:nvGraphicFramePr>
        <p:xfrm>
          <a:off x="190500" y="233363"/>
          <a:ext cx="8763000" cy="6121731"/>
        </p:xfrm>
        <a:graphic>
          <a:graphicData uri="http://schemas.openxmlformats.org/presentationml/2006/ole">
            <mc:AlternateContent xmlns:mc="http://schemas.openxmlformats.org/markup-compatibility/2006">
              <mc:Choice xmlns:v="urn:schemas-microsoft-com:vml" Requires="v">
                <p:oleObj spid="_x0000_s9018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21731"/>
                      </a:xfrm>
                      <a:prstGeom prst="rect">
                        <a:avLst/>
                      </a:prstGeom>
                    </p:spPr>
                  </p:pic>
                </p:oleObj>
              </mc:Fallback>
            </mc:AlternateContent>
          </a:graphicData>
        </a:graphic>
      </p:graphicFrame>
      <p:sp>
        <p:nvSpPr>
          <p:cNvPr id="3" name="TextBox 2"/>
          <p:cNvSpPr txBox="1"/>
          <p:nvPr/>
        </p:nvSpPr>
        <p:spPr>
          <a:xfrm>
            <a:off x="7391400" y="5985762"/>
            <a:ext cx="1403931"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52</a:t>
            </a:fld>
            <a:endParaRPr lang="en-US"/>
          </a:p>
        </p:txBody>
      </p:sp>
    </p:spTree>
    <p:extLst>
      <p:ext uri="{BB962C8B-B14F-4D97-AF65-F5344CB8AC3E}">
        <p14:creationId xmlns:p14="http://schemas.microsoft.com/office/powerpoint/2010/main" val="703183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353667425"/>
              </p:ext>
            </p:extLst>
          </p:nvPr>
        </p:nvGraphicFramePr>
        <p:xfrm>
          <a:off x="190500" y="233363"/>
          <a:ext cx="8763000" cy="6167437"/>
        </p:xfrm>
        <a:graphic>
          <a:graphicData uri="http://schemas.openxmlformats.org/presentationml/2006/ole">
            <mc:AlternateContent xmlns:mc="http://schemas.openxmlformats.org/markup-compatibility/2006">
              <mc:Choice xmlns:v="urn:schemas-microsoft-com:vml" Requires="v">
                <p:oleObj spid="_x0000_s9120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167437"/>
                      </a:xfrm>
                      <a:prstGeom prst="rect">
                        <a:avLst/>
                      </a:prstGeom>
                    </p:spPr>
                  </p:pic>
                </p:oleObj>
              </mc:Fallback>
            </mc:AlternateContent>
          </a:graphicData>
        </a:graphic>
      </p:graphicFrame>
      <p:sp>
        <p:nvSpPr>
          <p:cNvPr id="3" name="TextBox 2"/>
          <p:cNvSpPr txBox="1"/>
          <p:nvPr/>
        </p:nvSpPr>
        <p:spPr>
          <a:xfrm>
            <a:off x="7382164" y="5966568"/>
            <a:ext cx="1371600" cy="369332"/>
          </a:xfrm>
          <a:prstGeom prst="rect">
            <a:avLst/>
          </a:prstGeom>
          <a:noFill/>
        </p:spPr>
        <p:txBody>
          <a:bodyPr wrap="square" rtlCol="0">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53</a:t>
            </a:fld>
            <a:endParaRPr lang="en-US"/>
          </a:p>
        </p:txBody>
      </p:sp>
    </p:spTree>
    <p:extLst>
      <p:ext uri="{BB962C8B-B14F-4D97-AF65-F5344CB8AC3E}">
        <p14:creationId xmlns:p14="http://schemas.microsoft.com/office/powerpoint/2010/main" val="2245047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885583277"/>
              </p:ext>
            </p:extLst>
          </p:nvPr>
        </p:nvGraphicFramePr>
        <p:xfrm>
          <a:off x="190500" y="233363"/>
          <a:ext cx="8763000" cy="6264235"/>
        </p:xfrm>
        <a:graphic>
          <a:graphicData uri="http://schemas.openxmlformats.org/presentationml/2006/ole">
            <mc:AlternateContent xmlns:mc="http://schemas.openxmlformats.org/markup-compatibility/2006">
              <mc:Choice xmlns:v="urn:schemas-microsoft-com:vml" Requires="v">
                <p:oleObj spid="_x0000_s92230"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264235"/>
                      </a:xfrm>
                      <a:prstGeom prst="rect">
                        <a:avLst/>
                      </a:prstGeom>
                    </p:spPr>
                  </p:pic>
                </p:oleObj>
              </mc:Fallback>
            </mc:AlternateContent>
          </a:graphicData>
        </a:graphic>
      </p:graphicFrame>
      <p:sp>
        <p:nvSpPr>
          <p:cNvPr id="3" name="Rectangle 2"/>
          <p:cNvSpPr/>
          <p:nvPr/>
        </p:nvSpPr>
        <p:spPr>
          <a:xfrm>
            <a:off x="7391400" y="6128266"/>
            <a:ext cx="1354217" cy="369332"/>
          </a:xfrm>
          <a:prstGeom prst="rect">
            <a:avLst/>
          </a:prstGeom>
        </p:spPr>
        <p:txBody>
          <a:bodyPr wrap="none">
            <a:spAutoFit/>
          </a:bodyPr>
          <a:lstStyle/>
          <a:p>
            <a:r>
              <a:rPr lang="en-US" u="sng" dirty="0">
                <a:solidFill>
                  <a:srgbClr val="00B0F0"/>
                </a:solidFill>
                <a:hlinkClick r:id="rId5"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54</a:t>
            </a:fld>
            <a:endParaRPr lang="en-US"/>
          </a:p>
        </p:txBody>
      </p:sp>
    </p:spTree>
    <p:extLst>
      <p:ext uri="{BB962C8B-B14F-4D97-AF65-F5344CB8AC3E}">
        <p14:creationId xmlns:p14="http://schemas.microsoft.com/office/powerpoint/2010/main" val="867092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mn-lt"/>
              </a:rPr>
              <a:t>Groundwater Levels</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  USGS </a:t>
            </a: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55</a:t>
            </a:fld>
            <a:endParaRPr lang="en-US"/>
          </a:p>
        </p:txBody>
      </p:sp>
    </p:spTree>
    <p:extLst>
      <p:ext uri="{BB962C8B-B14F-4D97-AF65-F5344CB8AC3E}">
        <p14:creationId xmlns:p14="http://schemas.microsoft.com/office/powerpoint/2010/main" val="2770225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mn-lt"/>
              </a:rPr>
              <a:t>Rationale for Choosing USGS Monitoring Wells</a:t>
            </a:r>
            <a:endParaRPr lang="en-US" sz="3200" dirty="0">
              <a:latin typeface="+mn-lt"/>
            </a:endParaRPr>
          </a:p>
        </p:txBody>
      </p:sp>
      <p:sp>
        <p:nvSpPr>
          <p:cNvPr id="4" name="Content Placeholder 3"/>
          <p:cNvSpPr>
            <a:spLocks noGrp="1"/>
          </p:cNvSpPr>
          <p:nvPr>
            <p:ph idx="1"/>
          </p:nvPr>
        </p:nvSpPr>
        <p:spPr>
          <a:xfrm>
            <a:off x="457200" y="1371600"/>
            <a:ext cx="8229600" cy="4525963"/>
          </a:xfrm>
        </p:spPr>
        <p:txBody>
          <a:bodyPr>
            <a:normAutofit/>
          </a:bodyPr>
          <a:lstStyle/>
          <a:p>
            <a:pPr marL="0" indent="0">
              <a:buNone/>
            </a:pPr>
            <a:r>
              <a:rPr lang="en-US" dirty="0" smtClean="0"/>
              <a:t>EPD monitors 14 groundwater USGS monitoring wells shown on the following slide to assess drought conditions.  These wells were selected for monitoring because they have: </a:t>
            </a:r>
          </a:p>
          <a:p>
            <a:r>
              <a:rPr lang="en-US" dirty="0" smtClean="0"/>
              <a:t>Long-term monitoring records consisting of three decades or more of data; and</a:t>
            </a:r>
          </a:p>
          <a:p>
            <a:r>
              <a:rPr lang="en-US" dirty="0" smtClean="0"/>
              <a:t>Real-time monitoring that represents the most up-to-date conditions.</a:t>
            </a:r>
          </a:p>
          <a:p>
            <a:pPr marL="0" indent="0">
              <a:buNone/>
            </a:pPr>
            <a:endParaRPr lang="en-US" dirty="0"/>
          </a:p>
        </p:txBody>
      </p:sp>
      <p:sp>
        <p:nvSpPr>
          <p:cNvPr id="2" name="Slide Number Placeholder 1"/>
          <p:cNvSpPr>
            <a:spLocks noGrp="1"/>
          </p:cNvSpPr>
          <p:nvPr>
            <p:ph type="sldNum" sz="quarter" idx="12"/>
          </p:nvPr>
        </p:nvSpPr>
        <p:spPr/>
        <p:txBody>
          <a:bodyPr/>
          <a:lstStyle/>
          <a:p>
            <a:fld id="{E2BBE89F-BD2C-47AF-B152-5060FEBAA9D8}" type="slidenum">
              <a:rPr lang="en-US" smtClean="0"/>
              <a:t>56</a:t>
            </a:fld>
            <a:endParaRPr lang="en-US"/>
          </a:p>
        </p:txBody>
      </p:sp>
    </p:spTree>
    <p:extLst>
      <p:ext uri="{BB962C8B-B14F-4D97-AF65-F5344CB8AC3E}">
        <p14:creationId xmlns:p14="http://schemas.microsoft.com/office/powerpoint/2010/main" val="2559071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
        <p:nvSpPr>
          <p:cNvPr id="29" name="Slide Number Placeholder 28"/>
          <p:cNvSpPr>
            <a:spLocks noGrp="1"/>
          </p:cNvSpPr>
          <p:nvPr>
            <p:ph type="sldNum" sz="quarter" idx="12"/>
          </p:nvPr>
        </p:nvSpPr>
        <p:spPr/>
        <p:txBody>
          <a:bodyPr/>
          <a:lstStyle/>
          <a:p>
            <a:fld id="{ABBCF1EC-C033-4120-BAC6-F9A4938E775D}" type="slidenum">
              <a:rPr lang="en-US" smtClean="0"/>
              <a:t>57</a:t>
            </a:fld>
            <a:endParaRPr lang="en-US"/>
          </a:p>
        </p:txBody>
      </p:sp>
      <p:sp>
        <p:nvSpPr>
          <p:cNvPr id="3" name="Rectangle 2"/>
          <p:cNvSpPr/>
          <p:nvPr/>
        </p:nvSpPr>
        <p:spPr>
          <a:xfrm>
            <a:off x="76200" y="769709"/>
            <a:ext cx="2286000" cy="5693866"/>
          </a:xfrm>
          <a:prstGeom prst="rect">
            <a:avLst/>
          </a:prstGeom>
        </p:spPr>
        <p:txBody>
          <a:bodyPr wrap="square">
            <a:spAutoFit/>
          </a:bodyPr>
          <a:lstStyle/>
          <a:p>
            <a:pPr algn="ctr"/>
            <a:r>
              <a:rPr lang="en-US" sz="1600" b="1" dirty="0"/>
              <a:t>U</a:t>
            </a:r>
            <a:r>
              <a:rPr lang="en-US" sz="1600" b="1" dirty="0" smtClean="0"/>
              <a:t>SGS Wells Monitored by EPD to Assess Drought Conditions</a:t>
            </a:r>
          </a:p>
          <a:p>
            <a:endParaRPr lang="en-US" sz="1600" b="1" dirty="0"/>
          </a:p>
          <a:p>
            <a:pPr lvl="1"/>
            <a:r>
              <a:rPr lang="en-US" sz="1600" b="1" dirty="0" smtClean="0"/>
              <a:t>Flint Basin</a:t>
            </a:r>
          </a:p>
          <a:p>
            <a:pPr lvl="1"/>
            <a:r>
              <a:rPr lang="en-US" sz="1200" dirty="0" smtClean="0"/>
              <a:t> 1.  11AA01</a:t>
            </a:r>
            <a:endParaRPr lang="en-US" sz="1200" dirty="0"/>
          </a:p>
          <a:p>
            <a:pPr lvl="1"/>
            <a:r>
              <a:rPr lang="en-US" sz="1200" dirty="0" smtClean="0"/>
              <a:t> 3.  13L180 </a:t>
            </a:r>
          </a:p>
          <a:p>
            <a:pPr lvl="1"/>
            <a:r>
              <a:rPr lang="en-US" sz="1200" dirty="0" smtClean="0"/>
              <a:t> 4.  12M017</a:t>
            </a:r>
          </a:p>
          <a:p>
            <a:pPr lvl="1"/>
            <a:r>
              <a:rPr lang="en-US" sz="1200" dirty="0" smtClean="0"/>
              <a:t> 5.  08K001</a:t>
            </a:r>
          </a:p>
          <a:p>
            <a:pPr lvl="1"/>
            <a:r>
              <a:rPr lang="en-US" sz="1200" dirty="0" smtClean="0"/>
              <a:t> 6.  11K003</a:t>
            </a:r>
          </a:p>
          <a:p>
            <a:pPr lvl="1"/>
            <a:r>
              <a:rPr lang="en-US" sz="1200" dirty="0" smtClean="0"/>
              <a:t> 7.  12K014</a:t>
            </a:r>
          </a:p>
          <a:p>
            <a:pPr lvl="1"/>
            <a:r>
              <a:rPr lang="en-US" sz="1200" dirty="0" smtClean="0"/>
              <a:t> 8.  13J004</a:t>
            </a:r>
          </a:p>
          <a:p>
            <a:pPr lvl="1"/>
            <a:r>
              <a:rPr lang="en-US" sz="1200" dirty="0" smtClean="0"/>
              <a:t> 9.  08G001</a:t>
            </a:r>
          </a:p>
          <a:p>
            <a:pPr lvl="1"/>
            <a:r>
              <a:rPr lang="en-US" sz="1200" dirty="0" smtClean="0"/>
              <a:t>10. 10G313</a:t>
            </a:r>
          </a:p>
          <a:p>
            <a:pPr lvl="1"/>
            <a:r>
              <a:rPr lang="en-US" sz="1200" dirty="0" smtClean="0"/>
              <a:t>11. 09F520 </a:t>
            </a:r>
          </a:p>
          <a:p>
            <a:pPr lvl="1"/>
            <a:endParaRPr lang="en-US" sz="1200" dirty="0" smtClean="0"/>
          </a:p>
          <a:p>
            <a:pPr lvl="1"/>
            <a:r>
              <a:rPr lang="en-US" sz="1400" b="1" dirty="0" smtClean="0"/>
              <a:t>Oconee Basin</a:t>
            </a:r>
            <a:endParaRPr lang="en-US" sz="1400" b="1" dirty="0"/>
          </a:p>
          <a:p>
            <a:pPr lvl="1"/>
            <a:r>
              <a:rPr lang="en-US" sz="1200" dirty="0" smtClean="0"/>
              <a:t>12.  21T001</a:t>
            </a:r>
          </a:p>
          <a:p>
            <a:pPr lvl="1"/>
            <a:endParaRPr lang="en-US" sz="1200" dirty="0"/>
          </a:p>
          <a:p>
            <a:pPr lvl="1"/>
            <a:r>
              <a:rPr lang="en-US" sz="1400" b="1" dirty="0" smtClean="0"/>
              <a:t>Altamaha  Basin</a:t>
            </a:r>
            <a:endParaRPr lang="en-US" sz="1400" b="1" dirty="0"/>
          </a:p>
          <a:p>
            <a:pPr lvl="1"/>
            <a:r>
              <a:rPr lang="en-US" sz="1200" dirty="0" smtClean="0"/>
              <a:t>13.  26R001</a:t>
            </a:r>
            <a:endParaRPr lang="en-US" sz="1200" dirty="0"/>
          </a:p>
          <a:p>
            <a:pPr lvl="1"/>
            <a:endParaRPr lang="en-US" sz="1200" dirty="0" smtClean="0"/>
          </a:p>
          <a:p>
            <a:pPr lvl="1"/>
            <a:r>
              <a:rPr lang="en-US" sz="1400" b="1" dirty="0" smtClean="0"/>
              <a:t>Savannah Basin</a:t>
            </a:r>
            <a:endParaRPr lang="en-US" sz="1400" b="1" dirty="0"/>
          </a:p>
          <a:p>
            <a:pPr lvl="1"/>
            <a:r>
              <a:rPr lang="en-US" sz="1200" dirty="0" smtClean="0"/>
              <a:t>2.  30AA04</a:t>
            </a:r>
          </a:p>
          <a:p>
            <a:pPr lvl="1"/>
            <a:endParaRPr lang="en-US" sz="1200" dirty="0"/>
          </a:p>
          <a:p>
            <a:pPr lvl="1"/>
            <a:r>
              <a:rPr lang="en-US" sz="1400" b="1" dirty="0" smtClean="0"/>
              <a:t>Suwanee Basin</a:t>
            </a:r>
            <a:endParaRPr lang="en-US" sz="1400" b="1" dirty="0"/>
          </a:p>
          <a:p>
            <a:pPr lvl="1"/>
            <a:r>
              <a:rPr lang="en-US" sz="1200" dirty="0" smtClean="0"/>
              <a:t>14.  19E009</a:t>
            </a:r>
            <a:endParaRPr lang="en-US" sz="1200" dirty="0"/>
          </a:p>
        </p:txBody>
      </p:sp>
      <p:sp>
        <p:nvSpPr>
          <p:cNvPr id="21" name="5-Point Star 20">
            <a:hlinkClick r:id="rId3" action="ppaction://hlinksldjump"/>
          </p:cNvPr>
          <p:cNvSpPr/>
          <p:nvPr/>
        </p:nvSpPr>
        <p:spPr>
          <a:xfrm>
            <a:off x="3341752" y="191589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hlinkClick r:id="rId4" action="ppaction://hlinksldjump"/>
              </a:rPr>
              <a:t>1</a:t>
            </a:r>
            <a:endParaRPr lang="en-US" sz="1200" dirty="0"/>
          </a:p>
        </p:txBody>
      </p:sp>
      <p:sp>
        <p:nvSpPr>
          <p:cNvPr id="25" name="5-Point Star 24">
            <a:hlinkClick r:id="rId5" action="ppaction://hlinksldjump"/>
          </p:cNvPr>
          <p:cNvSpPr/>
          <p:nvPr/>
        </p:nvSpPr>
        <p:spPr>
          <a:xfrm>
            <a:off x="3372114" y="3643176"/>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a:t>
            </a:r>
            <a:endParaRPr lang="en-US" sz="1200" dirty="0"/>
          </a:p>
        </p:txBody>
      </p:sp>
      <p:sp>
        <p:nvSpPr>
          <p:cNvPr id="26" name="5-Point Star 25">
            <a:hlinkClick r:id="rId6" action="ppaction://hlinksldjump"/>
          </p:cNvPr>
          <p:cNvSpPr/>
          <p:nvPr/>
        </p:nvSpPr>
        <p:spPr>
          <a:xfrm>
            <a:off x="3581400" y="3735249"/>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a:t>
            </a:r>
            <a:endParaRPr lang="en-US" sz="1200" dirty="0"/>
          </a:p>
        </p:txBody>
      </p:sp>
      <p:sp>
        <p:nvSpPr>
          <p:cNvPr id="27" name="5-Point Star 26">
            <a:hlinkClick r:id="rId7" action="ppaction://hlinksldjump"/>
          </p:cNvPr>
          <p:cNvSpPr/>
          <p:nvPr/>
        </p:nvSpPr>
        <p:spPr>
          <a:xfrm>
            <a:off x="3032647" y="3973956"/>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en-US" sz="1200" dirty="0"/>
          </a:p>
        </p:txBody>
      </p:sp>
      <p:sp>
        <p:nvSpPr>
          <p:cNvPr id="36" name="5-Point Star 35">
            <a:hlinkClick r:id="rId8" action="ppaction://hlinksldjump"/>
          </p:cNvPr>
          <p:cNvSpPr/>
          <p:nvPr/>
        </p:nvSpPr>
        <p:spPr>
          <a:xfrm>
            <a:off x="3204705" y="385019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a:t>
            </a:r>
            <a:endParaRPr lang="en-US" sz="1200" dirty="0"/>
          </a:p>
        </p:txBody>
      </p:sp>
      <p:sp>
        <p:nvSpPr>
          <p:cNvPr id="37" name="5-Point Star 36">
            <a:hlinkClick r:id="rId9" action="ppaction://hlinksldjump"/>
          </p:cNvPr>
          <p:cNvSpPr/>
          <p:nvPr/>
        </p:nvSpPr>
        <p:spPr>
          <a:xfrm>
            <a:off x="3402131" y="4009507"/>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7</a:t>
            </a:r>
            <a:endParaRPr lang="en-US" sz="1200" dirty="0"/>
          </a:p>
        </p:txBody>
      </p:sp>
      <p:sp>
        <p:nvSpPr>
          <p:cNvPr id="38" name="5-Point Star 37">
            <a:hlinkClick r:id="rId10" action="ppaction://hlinksldjump"/>
          </p:cNvPr>
          <p:cNvSpPr/>
          <p:nvPr/>
        </p:nvSpPr>
        <p:spPr>
          <a:xfrm>
            <a:off x="3607984" y="3989624"/>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a:t>
            </a:r>
            <a:endParaRPr lang="en-US" sz="1200" dirty="0"/>
          </a:p>
        </p:txBody>
      </p:sp>
      <p:sp>
        <p:nvSpPr>
          <p:cNvPr id="39" name="5-Point Star 38">
            <a:hlinkClick r:id="rId11" action="ppaction://hlinksldjump"/>
          </p:cNvPr>
          <p:cNvSpPr/>
          <p:nvPr/>
        </p:nvSpPr>
        <p:spPr>
          <a:xfrm>
            <a:off x="2884552" y="4284690"/>
            <a:ext cx="205853" cy="2437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9</a:t>
            </a:r>
            <a:endParaRPr lang="en-US" sz="1200" dirty="0"/>
          </a:p>
        </p:txBody>
      </p:sp>
      <p:grpSp>
        <p:nvGrpSpPr>
          <p:cNvPr id="5" name="Group 4"/>
          <p:cNvGrpSpPr/>
          <p:nvPr/>
        </p:nvGrpSpPr>
        <p:grpSpPr>
          <a:xfrm>
            <a:off x="4321865" y="2863452"/>
            <a:ext cx="282437" cy="270867"/>
            <a:chOff x="7794763" y="1915889"/>
            <a:chExt cx="282437" cy="270867"/>
          </a:xfrm>
        </p:grpSpPr>
        <p:sp>
          <p:nvSpPr>
            <p:cNvPr id="2" name="5-Point Star 1"/>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12"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3" action="ppaction://hlinksldjump"/>
                </a:rPr>
                <a:t>12</a:t>
              </a:r>
              <a:endParaRPr lang="en-US" sz="1200" dirty="0"/>
            </a:p>
          </p:txBody>
        </p:sp>
      </p:grpSp>
      <p:grpSp>
        <p:nvGrpSpPr>
          <p:cNvPr id="30" name="Group 29"/>
          <p:cNvGrpSpPr/>
          <p:nvPr/>
        </p:nvGrpSpPr>
        <p:grpSpPr>
          <a:xfrm>
            <a:off x="2956063" y="4499662"/>
            <a:ext cx="282437" cy="270867"/>
            <a:chOff x="7794763" y="1915889"/>
            <a:chExt cx="282437" cy="270867"/>
          </a:xfrm>
        </p:grpSpPr>
        <p:sp>
          <p:nvSpPr>
            <p:cNvPr id="31" name="5-Point Star 30"/>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hlinkClick r:id="rId14"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4" action="ppaction://hlinksldjump"/>
                </a:rPr>
                <a:t>1</a:t>
              </a:r>
              <a:r>
                <a:rPr lang="en-US" sz="1200" dirty="0" smtClean="0"/>
                <a:t>1</a:t>
              </a:r>
              <a:endParaRPr lang="en-US" sz="1200" dirty="0"/>
            </a:p>
          </p:txBody>
        </p:sp>
      </p:grpSp>
      <p:grpSp>
        <p:nvGrpSpPr>
          <p:cNvPr id="34" name="Group 33"/>
          <p:cNvGrpSpPr/>
          <p:nvPr/>
        </p:nvGrpSpPr>
        <p:grpSpPr>
          <a:xfrm>
            <a:off x="4365348" y="4588966"/>
            <a:ext cx="282437" cy="270867"/>
            <a:chOff x="7794763" y="1915889"/>
            <a:chExt cx="282437" cy="270867"/>
          </a:xfrm>
        </p:grpSpPr>
        <p:sp>
          <p:nvSpPr>
            <p:cNvPr id="40" name="5-Point Star 39"/>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hlinkClick r:id="rId15"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5" action="ppaction://hlinksldjump"/>
                </a:rPr>
                <a:t>14</a:t>
              </a:r>
              <a:endParaRPr lang="en-US" sz="1200" dirty="0"/>
            </a:p>
          </p:txBody>
        </p:sp>
      </p:grpSp>
      <p:grpSp>
        <p:nvGrpSpPr>
          <p:cNvPr id="43" name="Group 42"/>
          <p:cNvGrpSpPr/>
          <p:nvPr/>
        </p:nvGrpSpPr>
        <p:grpSpPr>
          <a:xfrm>
            <a:off x="4936434" y="3022586"/>
            <a:ext cx="282437" cy="270867"/>
            <a:chOff x="7794763" y="1915889"/>
            <a:chExt cx="282437" cy="270867"/>
          </a:xfrm>
        </p:grpSpPr>
        <p:sp>
          <p:nvSpPr>
            <p:cNvPr id="44" name="5-Point Star 43"/>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hlinkClick r:id="rId16"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3" action="ppaction://hlinksldjump"/>
                </a:rPr>
                <a:t>1</a:t>
              </a:r>
              <a:r>
                <a:rPr lang="en-US" sz="1200" dirty="0" smtClean="0"/>
                <a:t>3</a:t>
              </a:r>
              <a:endParaRPr lang="en-US" sz="1200" dirty="0"/>
            </a:p>
          </p:txBody>
        </p:sp>
      </p:grpSp>
      <p:grpSp>
        <p:nvGrpSpPr>
          <p:cNvPr id="46" name="Group 45"/>
          <p:cNvGrpSpPr/>
          <p:nvPr/>
        </p:nvGrpSpPr>
        <p:grpSpPr>
          <a:xfrm>
            <a:off x="5403372" y="1949867"/>
            <a:ext cx="282437" cy="270867"/>
            <a:chOff x="7794763" y="1915889"/>
            <a:chExt cx="282437" cy="270867"/>
          </a:xfrm>
        </p:grpSpPr>
        <p:sp>
          <p:nvSpPr>
            <p:cNvPr id="47" name="5-Point Star 46"/>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hlinkClick r:id="rId12"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7" action="ppaction://hlinksldjump"/>
                </a:rPr>
                <a:t>2</a:t>
              </a:r>
              <a:endParaRPr lang="en-US" sz="1200" dirty="0"/>
            </a:p>
          </p:txBody>
        </p:sp>
      </p:grpSp>
      <p:grpSp>
        <p:nvGrpSpPr>
          <p:cNvPr id="49" name="Group 48"/>
          <p:cNvGrpSpPr/>
          <p:nvPr/>
        </p:nvGrpSpPr>
        <p:grpSpPr>
          <a:xfrm>
            <a:off x="3113432" y="4282015"/>
            <a:ext cx="282437" cy="270867"/>
            <a:chOff x="7794763" y="1915889"/>
            <a:chExt cx="282437" cy="270867"/>
          </a:xfrm>
        </p:grpSpPr>
        <p:sp>
          <p:nvSpPr>
            <p:cNvPr id="50" name="5-Point Star 49"/>
            <p:cNvSpPr/>
            <p:nvPr/>
          </p:nvSpPr>
          <p:spPr>
            <a:xfrm>
              <a:off x="7827065" y="1915889"/>
              <a:ext cx="250135" cy="27086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hlinkClick r:id="rId18" action="ppaction://hlinksldjump"/>
            </p:cNvPr>
            <p:cNvSpPr txBox="1"/>
            <p:nvPr/>
          </p:nvSpPr>
          <p:spPr>
            <a:xfrm>
              <a:off x="7794763" y="1969109"/>
              <a:ext cx="282437" cy="184666"/>
            </a:xfrm>
            <a:prstGeom prst="rect">
              <a:avLst/>
            </a:prstGeom>
            <a:noFill/>
          </p:spPr>
          <p:txBody>
            <a:bodyPr wrap="square" lIns="0" tIns="0" rIns="0" bIns="0" rtlCol="0">
              <a:spAutoFit/>
            </a:bodyPr>
            <a:lstStyle/>
            <a:p>
              <a:pPr algn="ctr"/>
              <a:r>
                <a:rPr lang="en-US" sz="1200" dirty="0" smtClean="0">
                  <a:hlinkClick r:id="rId13" action="ppaction://hlinksldjump"/>
                </a:rPr>
                <a:t>1</a:t>
              </a:r>
              <a:r>
                <a:rPr lang="en-US" sz="1200" dirty="0" smtClean="0"/>
                <a:t>0</a:t>
              </a:r>
              <a:endParaRPr lang="en-US" sz="1200" dirty="0"/>
            </a:p>
          </p:txBody>
        </p:sp>
      </p:grpSp>
    </p:spTree>
    <p:extLst>
      <p:ext uri="{BB962C8B-B14F-4D97-AF65-F5344CB8AC3E}">
        <p14:creationId xmlns:p14="http://schemas.microsoft.com/office/powerpoint/2010/main" val="2406996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latin typeface="+mn-lt"/>
              </a:rPr>
              <a:t>Groundwater Level Graphs</a:t>
            </a:r>
            <a:endParaRPr lang="en-US" sz="3200" dirty="0">
              <a:latin typeface="+mn-lt"/>
            </a:endParaRPr>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r>
              <a:rPr lang="en-US" dirty="0" smtClean="0"/>
              <a:t>For each of the 14 groundwater wells, EPD has prepared a graph that shows monthly average groundwater levels  from January 1, 2016 through June 30, 2016; </a:t>
            </a:r>
            <a:endParaRPr lang="en-US" dirty="0"/>
          </a:p>
          <a:p>
            <a:r>
              <a:rPr lang="en-US" dirty="0" smtClean="0"/>
              <a:t>To help put these levels into perspective, for comparison purposes, each graph also shows:</a:t>
            </a:r>
          </a:p>
          <a:p>
            <a:pPr lvl="1"/>
            <a:r>
              <a:rPr lang="en-US" dirty="0" smtClean="0"/>
              <a:t>Monthly average levels at that same well for the years 2007 and 2011 when groundwater levels were at or near recorded low levels across much of the state; and</a:t>
            </a:r>
          </a:p>
          <a:p>
            <a:pPr lvl="1"/>
            <a:r>
              <a:rPr lang="en-US" dirty="0" smtClean="0"/>
              <a:t>And a statistical composite of historical conditions at that same gage showing the “lowest” </a:t>
            </a:r>
            <a:r>
              <a:rPr lang="en-US" dirty="0"/>
              <a:t>50, 20, 10, and 5 percent of all recorded </a:t>
            </a:r>
            <a:r>
              <a:rPr lang="en-US" dirty="0" smtClean="0"/>
              <a:t>monthly average levels at </a:t>
            </a:r>
            <a:r>
              <a:rPr lang="en-US" dirty="0"/>
              <a:t>the same </a:t>
            </a:r>
            <a:r>
              <a:rPr lang="en-US" dirty="0" smtClean="0"/>
              <a:t>well.</a:t>
            </a:r>
            <a:endParaRPr lang="en-US" dirty="0"/>
          </a:p>
        </p:txBody>
      </p:sp>
      <p:sp>
        <p:nvSpPr>
          <p:cNvPr id="4" name="Slide Number Placeholder 3"/>
          <p:cNvSpPr>
            <a:spLocks noGrp="1"/>
          </p:cNvSpPr>
          <p:nvPr>
            <p:ph type="sldNum" sz="quarter" idx="12"/>
          </p:nvPr>
        </p:nvSpPr>
        <p:spPr/>
        <p:txBody>
          <a:bodyPr/>
          <a:lstStyle/>
          <a:p>
            <a:fld id="{ABBCF1EC-C033-4120-BAC6-F9A4938E775D}" type="slidenum">
              <a:rPr lang="en-US" smtClean="0"/>
              <a:t>58</a:t>
            </a:fld>
            <a:endParaRPr lang="en-US"/>
          </a:p>
        </p:txBody>
      </p:sp>
    </p:spTree>
    <p:extLst>
      <p:ext uri="{BB962C8B-B14F-4D97-AF65-F5344CB8AC3E}">
        <p14:creationId xmlns:p14="http://schemas.microsoft.com/office/powerpoint/2010/main" val="3852263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r>
              <a:rPr lang="en-US" sz="3600" dirty="0" smtClean="0">
                <a:latin typeface="+mn-lt"/>
              </a:rPr>
              <a:t>How to Read the Groundwater Level Graphs</a:t>
            </a:r>
            <a:br>
              <a:rPr lang="en-US" sz="3600" dirty="0" smtClean="0">
                <a:latin typeface="+mn-lt"/>
              </a:rPr>
            </a:br>
            <a:r>
              <a:rPr lang="en-US" sz="3600" u="sng" dirty="0" smtClean="0">
                <a:latin typeface="+mn-lt"/>
              </a:rPr>
              <a:t>Example:</a:t>
            </a:r>
            <a:r>
              <a:rPr lang="en-US" sz="3600" dirty="0" smtClean="0">
                <a:latin typeface="+mn-lt"/>
              </a:rPr>
              <a:t> </a:t>
            </a:r>
            <a:r>
              <a:rPr lang="en-US" sz="3600" b="1" dirty="0" smtClean="0">
                <a:latin typeface="+mn-lt"/>
                <a:hlinkClick r:id="rId2" action="ppaction://hlinksldjump"/>
              </a:rPr>
              <a:t> Well #11, 09F520, Flint River Basin</a:t>
            </a:r>
            <a:r>
              <a:rPr lang="en-US" sz="3600" dirty="0" smtClean="0">
                <a:latin typeface="+mn-lt"/>
                <a:hlinkClick r:id="rId2" action="ppaction://hlinksldjump"/>
              </a:rPr>
              <a:t>  </a:t>
            </a:r>
            <a:r>
              <a:rPr lang="en-US" sz="3600" dirty="0">
                <a:latin typeface="+mn-lt"/>
              </a:rPr>
              <a:t/>
            </a:r>
            <a:br>
              <a:rPr lang="en-US" sz="3600" dirty="0">
                <a:latin typeface="+mn-lt"/>
              </a:rPr>
            </a:br>
            <a:r>
              <a:rPr lang="en-US" dirty="0"/>
              <a:t> </a:t>
            </a:r>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r>
              <a:rPr lang="en-US" dirty="0" smtClean="0"/>
              <a:t>The groundwater level graph for Well #11, USGS 09F520 shows:</a:t>
            </a:r>
          </a:p>
          <a:p>
            <a:pPr lvl="1"/>
            <a:r>
              <a:rPr lang="en-US" dirty="0" smtClean="0"/>
              <a:t>The average monthly groundwater level for June 2016 was 44ft below land surface. The statistical composite of all historical data for this well shows that monthly average groundwater levels in June have historically been lower than June 2016 about 50% of the time; about 50% of the time in June they have been higher.</a:t>
            </a:r>
          </a:p>
          <a:p>
            <a:pPr lvl="1"/>
            <a:r>
              <a:rPr lang="en-US" dirty="0" smtClean="0"/>
              <a:t>The average monthly groundwater level in June </a:t>
            </a:r>
            <a:r>
              <a:rPr lang="en-US" dirty="0"/>
              <a:t>2011 was </a:t>
            </a:r>
            <a:r>
              <a:rPr lang="en-US" dirty="0" smtClean="0"/>
              <a:t>54ft below land surface. </a:t>
            </a:r>
            <a:r>
              <a:rPr lang="en-US" dirty="0"/>
              <a:t>The statistical composite of all historical data for this well shows that average monthly groundwater elevation levels for June equal to the historically lowest recorded average elevation for June. </a:t>
            </a:r>
          </a:p>
          <a:p>
            <a:pPr lvl="1"/>
            <a:r>
              <a:rPr lang="en-US" dirty="0" smtClean="0"/>
              <a:t>The average monthly groundwater level in June 2007 </a:t>
            </a:r>
            <a:r>
              <a:rPr lang="en-US" dirty="0"/>
              <a:t>was </a:t>
            </a:r>
            <a:r>
              <a:rPr lang="en-US" dirty="0" smtClean="0"/>
              <a:t>53ft below land surface. </a:t>
            </a:r>
            <a:r>
              <a:rPr lang="en-US" dirty="0"/>
              <a:t>The statistical composite of all historical data for this well shows that average monthly groundwater elevation levels for June have historically been lower than June 2011 only 5</a:t>
            </a:r>
            <a:r>
              <a:rPr lang="en-US" dirty="0" smtClean="0"/>
              <a:t>% </a:t>
            </a:r>
            <a:r>
              <a:rPr lang="en-US" dirty="0"/>
              <a:t>of the time; </a:t>
            </a:r>
            <a:r>
              <a:rPr lang="en-US" dirty="0" smtClean="0"/>
              <a:t>95% </a:t>
            </a:r>
            <a:r>
              <a:rPr lang="en-US" dirty="0"/>
              <a:t>of the time in </a:t>
            </a:r>
            <a:r>
              <a:rPr lang="en-US" dirty="0" smtClean="0"/>
              <a:t>June </a:t>
            </a:r>
            <a:r>
              <a:rPr lang="en-US" dirty="0"/>
              <a:t>they have been higher.</a:t>
            </a:r>
          </a:p>
          <a:p>
            <a:pPr lvl="1"/>
            <a:r>
              <a:rPr lang="en-US" dirty="0" smtClean="0"/>
              <a:t>The lowest recorded average monthly groundwater level for June was 54ft below land surface.</a:t>
            </a:r>
            <a:endParaRPr lang="en-US" dirty="0"/>
          </a:p>
        </p:txBody>
      </p:sp>
      <p:sp>
        <p:nvSpPr>
          <p:cNvPr id="4" name="Slide Number Placeholder 3"/>
          <p:cNvSpPr>
            <a:spLocks noGrp="1"/>
          </p:cNvSpPr>
          <p:nvPr>
            <p:ph type="sldNum" sz="quarter" idx="12"/>
          </p:nvPr>
        </p:nvSpPr>
        <p:spPr/>
        <p:txBody>
          <a:bodyPr/>
          <a:lstStyle/>
          <a:p>
            <a:fld id="{ABBCF1EC-C033-4120-BAC6-F9A4938E775D}" type="slidenum">
              <a:rPr lang="en-US" smtClean="0"/>
              <a:t>59</a:t>
            </a:fld>
            <a:endParaRPr lang="en-US"/>
          </a:p>
        </p:txBody>
      </p:sp>
    </p:spTree>
    <p:extLst>
      <p:ext uri="{BB962C8B-B14F-4D97-AF65-F5344CB8AC3E}">
        <p14:creationId xmlns:p14="http://schemas.microsoft.com/office/powerpoint/2010/main" val="219173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mn-lt"/>
              </a:rPr>
              <a:t>US Drought Monitor</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fontScale="92500" lnSpcReduction="10000"/>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a:t>
            </a:r>
            <a:r>
              <a:rPr lang="en-US" sz="2000" dirty="0">
                <a:solidFill>
                  <a:schemeClr val="tx1"/>
                </a:solidFill>
              </a:rPr>
              <a:t>: </a:t>
            </a:r>
            <a:endParaRPr lang="en-US" sz="2000" dirty="0" smtClean="0">
              <a:solidFill>
                <a:schemeClr val="tx1"/>
              </a:solidFill>
            </a:endParaRPr>
          </a:p>
          <a:p>
            <a:pPr algn="r"/>
            <a:r>
              <a:rPr lang="en-US" sz="2000" dirty="0" smtClean="0">
                <a:solidFill>
                  <a:schemeClr val="tx1"/>
                </a:solidFill>
              </a:rPr>
              <a:t>http</a:t>
            </a:r>
            <a:r>
              <a:rPr lang="en-US" sz="2000" dirty="0">
                <a:solidFill>
                  <a:schemeClr val="tx1"/>
                </a:solidFill>
              </a:rPr>
              <a:t>://</a:t>
            </a:r>
            <a:r>
              <a:rPr lang="en-US" sz="2000" dirty="0" smtClean="0">
                <a:solidFill>
                  <a:schemeClr val="tx1"/>
                </a:solidFill>
              </a:rPr>
              <a:t>droughtmonitor.unl.edu/</a:t>
            </a:r>
            <a:endParaRPr lang="en-US" sz="2000" dirty="0">
              <a:solidFill>
                <a:schemeClr val="tx1"/>
              </a:solidFill>
            </a:endParaRPr>
          </a:p>
        </p:txBody>
      </p:sp>
      <p:sp>
        <p:nvSpPr>
          <p:cNvPr id="6" name="Subtitle 2"/>
          <p:cNvSpPr txBox="1">
            <a:spLocks/>
          </p:cNvSpPr>
          <p:nvPr/>
        </p:nvSpPr>
        <p:spPr>
          <a:xfrm>
            <a:off x="141580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6</a:t>
            </a:fld>
            <a:endParaRPr lang="en-US"/>
          </a:p>
        </p:txBody>
      </p:sp>
    </p:spTree>
    <p:extLst>
      <p:ext uri="{BB962C8B-B14F-4D97-AF65-F5344CB8AC3E}">
        <p14:creationId xmlns:p14="http://schemas.microsoft.com/office/powerpoint/2010/main" val="39587729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3600" dirty="0">
              <a:latin typeface="Arial Rounded MT Bold" panose="020F0704030504030204" pitchFamily="34" charset="0"/>
            </a:endParaRPr>
          </a:p>
        </p:txBody>
      </p:sp>
      <p:sp>
        <p:nvSpPr>
          <p:cNvPr id="5" name="TextBox 4">
            <a:hlinkClick r:id="rId3" action="ppaction://hlinksldjump"/>
          </p:cNvPr>
          <p:cNvSpPr txBox="1"/>
          <p:nvPr/>
        </p:nvSpPr>
        <p:spPr>
          <a:xfrm>
            <a:off x="7736883" y="6096000"/>
            <a:ext cx="1354217" cy="369332"/>
          </a:xfrm>
          <a:prstGeom prst="rect">
            <a:avLst/>
          </a:prstGeom>
          <a:noFill/>
        </p:spPr>
        <p:txBody>
          <a:bodyPr wrap="none" rtlCol="0">
            <a:spAutoFit/>
          </a:bodyPr>
          <a:lstStyle/>
          <a:p>
            <a:r>
              <a:rPr lang="en-US" u="sng" dirty="0">
                <a:solidFill>
                  <a:srgbClr val="00B0F0"/>
                </a:solidFill>
                <a:hlinkClick r:id="rId4"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60</a:t>
            </a:fld>
            <a:endParaRPr lang="en-US"/>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889884039"/>
              </p:ext>
            </p:extLst>
          </p:nvPr>
        </p:nvGraphicFramePr>
        <p:xfrm>
          <a:off x="533400" y="152400"/>
          <a:ext cx="8261591" cy="6025531"/>
        </p:xfrm>
        <a:graphic>
          <a:graphicData uri="http://schemas.openxmlformats.org/presentationml/2006/ole">
            <mc:AlternateContent xmlns:mc="http://schemas.openxmlformats.org/markup-compatibility/2006">
              <mc:Choice xmlns:v="urn:schemas-microsoft-com:vml" Requires="v">
                <p:oleObj spid="_x0000_s36080"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533400" y="152400"/>
                        <a:ext cx="8261591" cy="6025531"/>
                      </a:xfrm>
                      <a:prstGeom prst="rect">
                        <a:avLst/>
                      </a:prstGeom>
                    </p:spPr>
                  </p:pic>
                </p:oleObj>
              </mc:Fallback>
            </mc:AlternateContent>
          </a:graphicData>
        </a:graphic>
      </p:graphicFrame>
    </p:spTree>
    <p:extLst>
      <p:ext uri="{BB962C8B-B14F-4D97-AF65-F5344CB8AC3E}">
        <p14:creationId xmlns:p14="http://schemas.microsoft.com/office/powerpoint/2010/main" val="3735835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2703696"/>
              </p:ext>
            </p:extLst>
          </p:nvPr>
        </p:nvGraphicFramePr>
        <p:xfrm>
          <a:off x="190500" y="234950"/>
          <a:ext cx="8763000" cy="6391275"/>
        </p:xfrm>
        <a:graphic>
          <a:graphicData uri="http://schemas.openxmlformats.org/presentationml/2006/ole">
            <mc:AlternateContent xmlns:mc="http://schemas.openxmlformats.org/markup-compatibility/2006">
              <mc:Choice xmlns:v="urn:schemas-microsoft-com:vml" Requires="v">
                <p:oleObj spid="_x0000_s49392" name="Worksheet" r:id="rId4" imgW="8763135" imgH="6391175" progId="Excel.Sheet.12">
                  <p:link updateAutomatic="1"/>
                </p:oleObj>
              </mc:Choice>
              <mc:Fallback>
                <p:oleObj name="Worksheet" r:id="rId4" imgW="8763135" imgH="6391175" progId="Excel.Sheet.12">
                  <p:link updateAutomatic="1"/>
                  <p:pic>
                    <p:nvPicPr>
                      <p:cNvPr id="0" name=""/>
                      <p:cNvPicPr/>
                      <p:nvPr/>
                    </p:nvPicPr>
                    <p:blipFill>
                      <a:blip r:embed="rId5"/>
                      <a:stretch>
                        <a:fillRect/>
                      </a:stretch>
                    </p:blipFill>
                    <p:spPr>
                      <a:xfrm>
                        <a:off x="190500" y="234950"/>
                        <a:ext cx="8763000" cy="6391275"/>
                      </a:xfrm>
                      <a:prstGeom prst="rect">
                        <a:avLst/>
                      </a:prstGeom>
                    </p:spPr>
                  </p:pic>
                </p:oleObj>
              </mc:Fallback>
            </mc:AlternateContent>
          </a:graphicData>
        </a:graphic>
      </p:graphicFrame>
      <p:sp>
        <p:nvSpPr>
          <p:cNvPr id="2" name="TextBox 1">
            <a:hlinkClick r:id="rId6" action="ppaction://hlinksldjump"/>
          </p:cNvPr>
          <p:cNvSpPr txBox="1"/>
          <p:nvPr/>
        </p:nvSpPr>
        <p:spPr>
          <a:xfrm>
            <a:off x="7620000" y="5923144"/>
            <a:ext cx="1354217" cy="369332"/>
          </a:xfrm>
          <a:prstGeom prst="rect">
            <a:avLst/>
          </a:prstGeom>
          <a:noFill/>
        </p:spPr>
        <p:txBody>
          <a:bodyPr wrap="none" rtlCol="0">
            <a:spAutoFit/>
          </a:bodyPr>
          <a:lstStyle/>
          <a:p>
            <a:r>
              <a:rPr lang="en-US" u="sng" dirty="0">
                <a:solidFill>
                  <a:srgbClr val="00B0F0"/>
                </a:solidFill>
                <a:hlinkClick r:id="rId7" action="ppaction://hlinksldjump"/>
              </a:rPr>
              <a:t>Back to Map</a:t>
            </a:r>
            <a:endParaRPr lang="en-US" u="sng" dirty="0">
              <a:solidFill>
                <a:srgbClr val="00B0F0"/>
              </a:solidFill>
            </a:endParaRPr>
          </a:p>
        </p:txBody>
      </p:sp>
      <p:sp>
        <p:nvSpPr>
          <p:cNvPr id="3" name="Slide Number Placeholder 2"/>
          <p:cNvSpPr>
            <a:spLocks noGrp="1"/>
          </p:cNvSpPr>
          <p:nvPr>
            <p:ph type="sldNum" sz="quarter" idx="12"/>
          </p:nvPr>
        </p:nvSpPr>
        <p:spPr/>
        <p:txBody>
          <a:bodyPr/>
          <a:lstStyle/>
          <a:p>
            <a:fld id="{E2BBE89F-BD2C-47AF-B152-5060FEBAA9D8}" type="slidenum">
              <a:rPr lang="en-US" smtClean="0"/>
              <a:t>61</a:t>
            </a:fld>
            <a:endParaRPr lang="en-US"/>
          </a:p>
        </p:txBody>
      </p:sp>
    </p:spTree>
    <p:extLst>
      <p:ext uri="{BB962C8B-B14F-4D97-AF65-F5344CB8AC3E}">
        <p14:creationId xmlns:p14="http://schemas.microsoft.com/office/powerpoint/2010/main" val="1197512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052915762"/>
              </p:ext>
            </p:extLst>
          </p:nvPr>
        </p:nvGraphicFramePr>
        <p:xfrm>
          <a:off x="190500" y="233363"/>
          <a:ext cx="8763000" cy="5971103"/>
        </p:xfrm>
        <a:graphic>
          <a:graphicData uri="http://schemas.openxmlformats.org/presentationml/2006/ole">
            <mc:AlternateContent xmlns:mc="http://schemas.openxmlformats.org/markup-compatibility/2006">
              <mc:Choice xmlns:v="urn:schemas-microsoft-com:vml" Requires="v">
                <p:oleObj spid="_x0000_s38128" name="Worksheet" r:id="rId4" imgW="8763135" imgH="6391175" progId="Excel.Sheet.12">
                  <p:link updateAutomatic="1"/>
                </p:oleObj>
              </mc:Choice>
              <mc:Fallback>
                <p:oleObj name="Worksheet" r:id="rId4" imgW="8763135" imgH="6391175" progId="Excel.Sheet.12">
                  <p:link updateAutomatic="1"/>
                  <p:pic>
                    <p:nvPicPr>
                      <p:cNvPr id="0" name=""/>
                      <p:cNvPicPr/>
                      <p:nvPr/>
                    </p:nvPicPr>
                    <p:blipFill>
                      <a:blip r:embed="rId5"/>
                      <a:stretch>
                        <a:fillRect/>
                      </a:stretch>
                    </p:blipFill>
                    <p:spPr>
                      <a:xfrm>
                        <a:off x="190500" y="233363"/>
                        <a:ext cx="8763000" cy="5971103"/>
                      </a:xfrm>
                      <a:prstGeom prst="rect">
                        <a:avLst/>
                      </a:prstGeom>
                    </p:spPr>
                  </p:pic>
                </p:oleObj>
              </mc:Fallback>
            </mc:AlternateContent>
          </a:graphicData>
        </a:graphic>
      </p:graphicFrame>
      <p:sp>
        <p:nvSpPr>
          <p:cNvPr id="2" name="TextBox 1">
            <a:hlinkClick r:id="rId6" action="ppaction://hlinksldjump"/>
          </p:cNvPr>
          <p:cNvSpPr txBox="1"/>
          <p:nvPr/>
        </p:nvSpPr>
        <p:spPr>
          <a:xfrm>
            <a:off x="7620000" y="6019800"/>
            <a:ext cx="1354217" cy="369332"/>
          </a:xfrm>
          <a:prstGeom prst="rect">
            <a:avLst/>
          </a:prstGeom>
          <a:noFill/>
        </p:spPr>
        <p:txBody>
          <a:bodyPr wrap="none" rtlCol="0">
            <a:spAutoFit/>
          </a:bodyPr>
          <a:lstStyle/>
          <a:p>
            <a:r>
              <a:rPr lang="en-US" u="sng" dirty="0">
                <a:solidFill>
                  <a:srgbClr val="00B0F0"/>
                </a:solidFill>
                <a:hlinkClick r:id="rId7"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62</a:t>
            </a:fld>
            <a:endParaRPr lang="en-US"/>
          </a:p>
        </p:txBody>
      </p:sp>
    </p:spTree>
    <p:extLst>
      <p:ext uri="{BB962C8B-B14F-4D97-AF65-F5344CB8AC3E}">
        <p14:creationId xmlns:p14="http://schemas.microsoft.com/office/powerpoint/2010/main" val="34401538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537189644"/>
              </p:ext>
            </p:extLst>
          </p:nvPr>
        </p:nvGraphicFramePr>
        <p:xfrm>
          <a:off x="186430" y="228601"/>
          <a:ext cx="8652770" cy="5791200"/>
        </p:xfrm>
        <a:graphic>
          <a:graphicData uri="http://schemas.openxmlformats.org/presentationml/2006/ole">
            <mc:AlternateContent xmlns:mc="http://schemas.openxmlformats.org/markup-compatibility/2006">
              <mc:Choice xmlns:v="urn:schemas-microsoft-com:vml" Requires="v">
                <p:oleObj spid="_x0000_s3915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86430" y="228601"/>
                        <a:ext cx="8652770" cy="5791200"/>
                      </a:xfrm>
                      <a:prstGeom prst="rect">
                        <a:avLst/>
                      </a:prstGeom>
                    </p:spPr>
                  </p:pic>
                </p:oleObj>
              </mc:Fallback>
            </mc:AlternateContent>
          </a:graphicData>
        </a:graphic>
      </p:graphicFrame>
      <p:sp>
        <p:nvSpPr>
          <p:cNvPr id="5" name="TextBox 4">
            <a:hlinkClick r:id="rId5" action="ppaction://hlinksldjump"/>
          </p:cNvPr>
          <p:cNvSpPr txBox="1"/>
          <p:nvPr/>
        </p:nvSpPr>
        <p:spPr>
          <a:xfrm>
            <a:off x="7620000" y="5943600"/>
            <a:ext cx="1407116"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63</a:t>
            </a:fld>
            <a:endParaRPr lang="en-US"/>
          </a:p>
        </p:txBody>
      </p:sp>
    </p:spTree>
    <p:extLst>
      <p:ext uri="{BB962C8B-B14F-4D97-AF65-F5344CB8AC3E}">
        <p14:creationId xmlns:p14="http://schemas.microsoft.com/office/powerpoint/2010/main" val="14732375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326586584"/>
              </p:ext>
            </p:extLst>
          </p:nvPr>
        </p:nvGraphicFramePr>
        <p:xfrm>
          <a:off x="81952" y="152401"/>
          <a:ext cx="8604848" cy="5975865"/>
        </p:xfrm>
        <a:graphic>
          <a:graphicData uri="http://schemas.openxmlformats.org/presentationml/2006/ole">
            <mc:AlternateContent xmlns:mc="http://schemas.openxmlformats.org/markup-compatibility/2006">
              <mc:Choice xmlns:v="urn:schemas-microsoft-com:vml" Requires="v">
                <p:oleObj spid="_x0000_s4017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81952" y="152401"/>
                        <a:ext cx="8604848" cy="5975865"/>
                      </a:xfrm>
                      <a:prstGeom prst="rect">
                        <a:avLst/>
                      </a:prstGeom>
                    </p:spPr>
                  </p:pic>
                </p:oleObj>
              </mc:Fallback>
            </mc:AlternateContent>
          </a:graphicData>
        </a:graphic>
      </p:graphicFrame>
      <p:sp>
        <p:nvSpPr>
          <p:cNvPr id="5" name="TextBox 4">
            <a:hlinkClick r:id="rId5" action="ppaction://hlinksldjump"/>
          </p:cNvPr>
          <p:cNvSpPr txBox="1"/>
          <p:nvPr/>
        </p:nvSpPr>
        <p:spPr>
          <a:xfrm>
            <a:off x="7752822" y="594360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64</a:t>
            </a:fld>
            <a:endParaRPr lang="en-US"/>
          </a:p>
        </p:txBody>
      </p:sp>
    </p:spTree>
    <p:extLst>
      <p:ext uri="{BB962C8B-B14F-4D97-AF65-F5344CB8AC3E}">
        <p14:creationId xmlns:p14="http://schemas.microsoft.com/office/powerpoint/2010/main" val="2912327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747617735"/>
              </p:ext>
            </p:extLst>
          </p:nvPr>
        </p:nvGraphicFramePr>
        <p:xfrm>
          <a:off x="304800" y="120134"/>
          <a:ext cx="8452448" cy="5899666"/>
        </p:xfrm>
        <a:graphic>
          <a:graphicData uri="http://schemas.openxmlformats.org/presentationml/2006/ole">
            <mc:AlternateContent xmlns:mc="http://schemas.openxmlformats.org/markup-compatibility/2006">
              <mc:Choice xmlns:v="urn:schemas-microsoft-com:vml" Requires="v">
                <p:oleObj spid="_x0000_s41201"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304800" y="120134"/>
                        <a:ext cx="8452448" cy="5899666"/>
                      </a:xfrm>
                      <a:prstGeom prst="rect">
                        <a:avLst/>
                      </a:prstGeom>
                    </p:spPr>
                  </p:pic>
                </p:oleObj>
              </mc:Fallback>
            </mc:AlternateContent>
          </a:graphicData>
        </a:graphic>
      </p:graphicFrame>
      <p:sp>
        <p:nvSpPr>
          <p:cNvPr id="5" name="TextBox 4">
            <a:hlinkClick r:id="rId5" action="ppaction://hlinksldjump"/>
          </p:cNvPr>
          <p:cNvSpPr txBox="1"/>
          <p:nvPr/>
        </p:nvSpPr>
        <p:spPr>
          <a:xfrm>
            <a:off x="7620000" y="601980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65</a:t>
            </a:fld>
            <a:endParaRPr lang="en-US"/>
          </a:p>
        </p:txBody>
      </p:sp>
    </p:spTree>
    <p:extLst>
      <p:ext uri="{BB962C8B-B14F-4D97-AF65-F5344CB8AC3E}">
        <p14:creationId xmlns:p14="http://schemas.microsoft.com/office/powerpoint/2010/main" val="6399349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854991415"/>
              </p:ext>
            </p:extLst>
          </p:nvPr>
        </p:nvGraphicFramePr>
        <p:xfrm>
          <a:off x="81952" y="228601"/>
          <a:ext cx="8452448" cy="5975866"/>
        </p:xfrm>
        <a:graphic>
          <a:graphicData uri="http://schemas.openxmlformats.org/presentationml/2006/ole">
            <mc:AlternateContent xmlns:mc="http://schemas.openxmlformats.org/markup-compatibility/2006">
              <mc:Choice xmlns:v="urn:schemas-microsoft-com:vml" Requires="v">
                <p:oleObj spid="_x0000_s42224"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81952" y="228601"/>
                        <a:ext cx="8452448" cy="5975866"/>
                      </a:xfrm>
                      <a:prstGeom prst="rect">
                        <a:avLst/>
                      </a:prstGeom>
                    </p:spPr>
                  </p:pic>
                </p:oleObj>
              </mc:Fallback>
            </mc:AlternateContent>
          </a:graphicData>
        </a:graphic>
      </p:graphicFrame>
      <p:sp>
        <p:nvSpPr>
          <p:cNvPr id="5" name="TextBox 4">
            <a:hlinkClick r:id="rId5" action="ppaction://hlinksldjump"/>
          </p:cNvPr>
          <p:cNvSpPr txBox="1"/>
          <p:nvPr/>
        </p:nvSpPr>
        <p:spPr>
          <a:xfrm>
            <a:off x="7620000" y="601980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66</a:t>
            </a:fld>
            <a:endParaRPr lang="en-US"/>
          </a:p>
        </p:txBody>
      </p:sp>
    </p:spTree>
    <p:extLst>
      <p:ext uri="{BB962C8B-B14F-4D97-AF65-F5344CB8AC3E}">
        <p14:creationId xmlns:p14="http://schemas.microsoft.com/office/powerpoint/2010/main" val="4290109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120501088"/>
              </p:ext>
            </p:extLst>
          </p:nvPr>
        </p:nvGraphicFramePr>
        <p:xfrm>
          <a:off x="81654" y="152400"/>
          <a:ext cx="8757546" cy="6199876"/>
        </p:xfrm>
        <a:graphic>
          <a:graphicData uri="http://schemas.openxmlformats.org/presentationml/2006/ole">
            <mc:AlternateContent xmlns:mc="http://schemas.openxmlformats.org/markup-compatibility/2006">
              <mc:Choice xmlns:v="urn:schemas-microsoft-com:vml" Requires="v">
                <p:oleObj spid="_x0000_s4324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81654" y="152400"/>
                        <a:ext cx="8757546" cy="6199876"/>
                      </a:xfrm>
                      <a:prstGeom prst="rect">
                        <a:avLst/>
                      </a:prstGeom>
                    </p:spPr>
                  </p:pic>
                </p:oleObj>
              </mc:Fallback>
            </mc:AlternateContent>
          </a:graphicData>
        </a:graphic>
      </p:graphicFrame>
      <p:sp>
        <p:nvSpPr>
          <p:cNvPr id="5" name="TextBox 4">
            <a:hlinkClick r:id="rId5" action="ppaction://hlinksldjump"/>
          </p:cNvPr>
          <p:cNvSpPr txBox="1"/>
          <p:nvPr/>
        </p:nvSpPr>
        <p:spPr>
          <a:xfrm>
            <a:off x="7620000" y="616761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67</a:t>
            </a:fld>
            <a:endParaRPr lang="en-US"/>
          </a:p>
        </p:txBody>
      </p:sp>
    </p:spTree>
    <p:extLst>
      <p:ext uri="{BB962C8B-B14F-4D97-AF65-F5344CB8AC3E}">
        <p14:creationId xmlns:p14="http://schemas.microsoft.com/office/powerpoint/2010/main" val="2738608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01359557"/>
              </p:ext>
            </p:extLst>
          </p:nvPr>
        </p:nvGraphicFramePr>
        <p:xfrm>
          <a:off x="190500" y="233364"/>
          <a:ext cx="8763000" cy="6080884"/>
        </p:xfrm>
        <a:graphic>
          <a:graphicData uri="http://schemas.openxmlformats.org/presentationml/2006/ole">
            <mc:AlternateContent xmlns:mc="http://schemas.openxmlformats.org/markup-compatibility/2006">
              <mc:Choice xmlns:v="urn:schemas-microsoft-com:vml" Requires="v">
                <p:oleObj spid="_x0000_s44272"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4"/>
                        <a:ext cx="8763000" cy="6080884"/>
                      </a:xfrm>
                      <a:prstGeom prst="rect">
                        <a:avLst/>
                      </a:prstGeom>
                    </p:spPr>
                  </p:pic>
                </p:oleObj>
              </mc:Fallback>
            </mc:AlternateContent>
          </a:graphicData>
        </a:graphic>
      </p:graphicFrame>
      <p:sp>
        <p:nvSpPr>
          <p:cNvPr id="5" name="TextBox 4">
            <a:hlinkClick r:id="rId5" action="ppaction://hlinksldjump"/>
          </p:cNvPr>
          <p:cNvSpPr txBox="1"/>
          <p:nvPr/>
        </p:nvSpPr>
        <p:spPr>
          <a:xfrm>
            <a:off x="7620000" y="6129581"/>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68</a:t>
            </a:fld>
            <a:endParaRPr lang="en-US"/>
          </a:p>
        </p:txBody>
      </p:sp>
    </p:spTree>
    <p:extLst>
      <p:ext uri="{BB962C8B-B14F-4D97-AF65-F5344CB8AC3E}">
        <p14:creationId xmlns:p14="http://schemas.microsoft.com/office/powerpoint/2010/main" val="1079831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923283968"/>
              </p:ext>
            </p:extLst>
          </p:nvPr>
        </p:nvGraphicFramePr>
        <p:xfrm>
          <a:off x="152399" y="20781"/>
          <a:ext cx="8821817" cy="6183685"/>
        </p:xfrm>
        <a:graphic>
          <a:graphicData uri="http://schemas.openxmlformats.org/presentationml/2006/ole">
            <mc:AlternateContent xmlns:mc="http://schemas.openxmlformats.org/markup-compatibility/2006">
              <mc:Choice xmlns:v="urn:schemas-microsoft-com:vml" Requires="v">
                <p:oleObj spid="_x0000_s4529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52399" y="20781"/>
                        <a:ext cx="8821817" cy="6183685"/>
                      </a:xfrm>
                      <a:prstGeom prst="rect">
                        <a:avLst/>
                      </a:prstGeom>
                    </p:spPr>
                  </p:pic>
                </p:oleObj>
              </mc:Fallback>
            </mc:AlternateContent>
          </a:graphicData>
        </a:graphic>
      </p:graphicFrame>
      <p:sp>
        <p:nvSpPr>
          <p:cNvPr id="5" name="TextBox 4">
            <a:hlinkClick r:id="rId5" action="ppaction://hlinksldjump"/>
          </p:cNvPr>
          <p:cNvSpPr txBox="1"/>
          <p:nvPr/>
        </p:nvSpPr>
        <p:spPr>
          <a:xfrm>
            <a:off x="7620000" y="601980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69</a:t>
            </a:fld>
            <a:endParaRPr lang="en-US"/>
          </a:p>
        </p:txBody>
      </p:sp>
    </p:spTree>
    <p:extLst>
      <p:ext uri="{BB962C8B-B14F-4D97-AF65-F5344CB8AC3E}">
        <p14:creationId xmlns:p14="http://schemas.microsoft.com/office/powerpoint/2010/main" val="145938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BBE89F-BD2C-47AF-B152-5060FEBAA9D8}" type="slidenum">
              <a:rPr lang="en-US" smtClean="0"/>
              <a:t>7</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07554"/>
            <a:ext cx="8077200" cy="610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52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636696172"/>
              </p:ext>
            </p:extLst>
          </p:nvPr>
        </p:nvGraphicFramePr>
        <p:xfrm>
          <a:off x="190500" y="233363"/>
          <a:ext cx="8763000" cy="6061761"/>
        </p:xfrm>
        <a:graphic>
          <a:graphicData uri="http://schemas.openxmlformats.org/presentationml/2006/ole">
            <mc:AlternateContent xmlns:mc="http://schemas.openxmlformats.org/markup-compatibility/2006">
              <mc:Choice xmlns:v="urn:schemas-microsoft-com:vml" Requires="v">
                <p:oleObj spid="_x0000_s46321"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61761"/>
                      </a:xfrm>
                      <a:prstGeom prst="rect">
                        <a:avLst/>
                      </a:prstGeom>
                    </p:spPr>
                  </p:pic>
                </p:oleObj>
              </mc:Fallback>
            </mc:AlternateContent>
          </a:graphicData>
        </a:graphic>
      </p:graphicFrame>
      <p:sp>
        <p:nvSpPr>
          <p:cNvPr id="5" name="TextBox 4">
            <a:hlinkClick r:id="rId5" action="ppaction://hlinksldjump"/>
          </p:cNvPr>
          <p:cNvSpPr txBox="1"/>
          <p:nvPr/>
        </p:nvSpPr>
        <p:spPr>
          <a:xfrm>
            <a:off x="7682455" y="6110458"/>
            <a:ext cx="1385345" cy="369332"/>
          </a:xfrm>
          <a:prstGeom prst="rect">
            <a:avLst/>
          </a:prstGeom>
          <a:noFill/>
        </p:spPr>
        <p:txBody>
          <a:bodyPr wrap="squar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6" name="TextBox 5"/>
          <p:cNvSpPr txBox="1"/>
          <p:nvPr/>
        </p:nvSpPr>
        <p:spPr>
          <a:xfrm>
            <a:off x="228600" y="6110458"/>
            <a:ext cx="2286000" cy="369332"/>
          </a:xfrm>
          <a:prstGeom prst="rect">
            <a:avLst/>
          </a:prstGeom>
          <a:noFill/>
        </p:spPr>
        <p:txBody>
          <a:bodyPr wrap="square" rtlCol="0">
            <a:spAutoFit/>
          </a:bodyPr>
          <a:lstStyle/>
          <a:p>
            <a:r>
              <a:rPr lang="en-US" u="sng" dirty="0">
                <a:solidFill>
                  <a:srgbClr val="00B0F0"/>
                </a:solidFill>
                <a:hlinkClick r:id="rId7" action="ppaction://hlinksldjump"/>
              </a:rPr>
              <a:t>Back to Interpretation</a:t>
            </a:r>
            <a:endParaRPr lang="en-US" u="sng" dirty="0">
              <a:solidFill>
                <a:srgbClr val="00B0F0"/>
              </a:solidFill>
            </a:endParaRPr>
          </a:p>
        </p:txBody>
      </p:sp>
      <p:sp>
        <p:nvSpPr>
          <p:cNvPr id="7" name="Slide Number Placeholder 6"/>
          <p:cNvSpPr>
            <a:spLocks noGrp="1"/>
          </p:cNvSpPr>
          <p:nvPr>
            <p:ph type="sldNum" sz="quarter" idx="12"/>
          </p:nvPr>
        </p:nvSpPr>
        <p:spPr/>
        <p:txBody>
          <a:bodyPr/>
          <a:lstStyle/>
          <a:p>
            <a:fld id="{E2BBE89F-BD2C-47AF-B152-5060FEBAA9D8}" type="slidenum">
              <a:rPr lang="en-US" smtClean="0"/>
              <a:t>70</a:t>
            </a:fld>
            <a:endParaRPr lang="en-US"/>
          </a:p>
        </p:txBody>
      </p:sp>
    </p:spTree>
    <p:extLst>
      <p:ext uri="{BB962C8B-B14F-4D97-AF65-F5344CB8AC3E}">
        <p14:creationId xmlns:p14="http://schemas.microsoft.com/office/powerpoint/2010/main" val="35227921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916578051"/>
              </p:ext>
            </p:extLst>
          </p:nvPr>
        </p:nvGraphicFramePr>
        <p:xfrm>
          <a:off x="190500" y="233363"/>
          <a:ext cx="8763000" cy="6047303"/>
        </p:xfrm>
        <a:graphic>
          <a:graphicData uri="http://schemas.openxmlformats.org/presentationml/2006/ole">
            <mc:AlternateContent xmlns:mc="http://schemas.openxmlformats.org/markup-compatibility/2006">
              <mc:Choice xmlns:v="urn:schemas-microsoft-com:vml" Requires="v">
                <p:oleObj spid="_x0000_s47344"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6047303"/>
                      </a:xfrm>
                      <a:prstGeom prst="rect">
                        <a:avLst/>
                      </a:prstGeom>
                    </p:spPr>
                  </p:pic>
                </p:oleObj>
              </mc:Fallback>
            </mc:AlternateContent>
          </a:graphicData>
        </a:graphic>
      </p:graphicFrame>
      <p:sp>
        <p:nvSpPr>
          <p:cNvPr id="5" name="TextBox 4">
            <a:hlinkClick r:id="rId5" action="ppaction://hlinksldjump"/>
          </p:cNvPr>
          <p:cNvSpPr txBox="1"/>
          <p:nvPr/>
        </p:nvSpPr>
        <p:spPr>
          <a:xfrm>
            <a:off x="7620000" y="6096000"/>
            <a:ext cx="1407116"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71</a:t>
            </a:fld>
            <a:endParaRPr lang="en-US"/>
          </a:p>
        </p:txBody>
      </p:sp>
    </p:spTree>
    <p:extLst>
      <p:ext uri="{BB962C8B-B14F-4D97-AF65-F5344CB8AC3E}">
        <p14:creationId xmlns:p14="http://schemas.microsoft.com/office/powerpoint/2010/main" val="31456768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13951198"/>
              </p:ext>
            </p:extLst>
          </p:nvPr>
        </p:nvGraphicFramePr>
        <p:xfrm>
          <a:off x="190500" y="233363"/>
          <a:ext cx="8763000" cy="5971103"/>
        </p:xfrm>
        <a:graphic>
          <a:graphicData uri="http://schemas.openxmlformats.org/presentationml/2006/ole">
            <mc:AlternateContent xmlns:mc="http://schemas.openxmlformats.org/markup-compatibility/2006">
              <mc:Choice xmlns:v="urn:schemas-microsoft-com:vml" Requires="v">
                <p:oleObj spid="_x0000_s48368"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3363"/>
                        <a:ext cx="8763000" cy="5971103"/>
                      </a:xfrm>
                      <a:prstGeom prst="rect">
                        <a:avLst/>
                      </a:prstGeom>
                    </p:spPr>
                  </p:pic>
                </p:oleObj>
              </mc:Fallback>
            </mc:AlternateContent>
          </a:graphicData>
        </a:graphic>
      </p:graphicFrame>
      <p:sp>
        <p:nvSpPr>
          <p:cNvPr id="6" name="TextBox 5">
            <a:hlinkClick r:id="rId5" action="ppaction://hlinksldjump"/>
          </p:cNvPr>
          <p:cNvSpPr txBox="1"/>
          <p:nvPr/>
        </p:nvSpPr>
        <p:spPr>
          <a:xfrm>
            <a:off x="7543800" y="6019800"/>
            <a:ext cx="1407116"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2" name="Slide Number Placeholder 1"/>
          <p:cNvSpPr>
            <a:spLocks noGrp="1"/>
          </p:cNvSpPr>
          <p:nvPr>
            <p:ph type="sldNum" sz="quarter" idx="12"/>
          </p:nvPr>
        </p:nvSpPr>
        <p:spPr/>
        <p:txBody>
          <a:bodyPr/>
          <a:lstStyle/>
          <a:p>
            <a:fld id="{E2BBE89F-BD2C-47AF-B152-5060FEBAA9D8}" type="slidenum">
              <a:rPr lang="en-US" smtClean="0"/>
              <a:t>72</a:t>
            </a:fld>
            <a:endParaRPr lang="en-US"/>
          </a:p>
        </p:txBody>
      </p:sp>
    </p:spTree>
    <p:extLst>
      <p:ext uri="{BB962C8B-B14F-4D97-AF65-F5344CB8AC3E}">
        <p14:creationId xmlns:p14="http://schemas.microsoft.com/office/powerpoint/2010/main" val="2266018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59040212"/>
              </p:ext>
            </p:extLst>
          </p:nvPr>
        </p:nvGraphicFramePr>
        <p:xfrm>
          <a:off x="190500" y="234950"/>
          <a:ext cx="8763000" cy="6391275"/>
        </p:xfrm>
        <a:graphic>
          <a:graphicData uri="http://schemas.openxmlformats.org/presentationml/2006/ole">
            <mc:AlternateContent xmlns:mc="http://schemas.openxmlformats.org/markup-compatibility/2006">
              <mc:Choice xmlns:v="urn:schemas-microsoft-com:vml" Requires="v">
                <p:oleObj spid="_x0000_s50416" name="Worksheet" r:id="rId3" imgW="8763135" imgH="6391175" progId="Excel.Sheet.12">
                  <p:link updateAutomatic="1"/>
                </p:oleObj>
              </mc:Choice>
              <mc:Fallback>
                <p:oleObj name="Worksheet" r:id="rId3" imgW="8763135" imgH="6391175" progId="Excel.Sheet.12">
                  <p:link updateAutomatic="1"/>
                  <p:pic>
                    <p:nvPicPr>
                      <p:cNvPr id="0" name=""/>
                      <p:cNvPicPr/>
                      <p:nvPr/>
                    </p:nvPicPr>
                    <p:blipFill>
                      <a:blip r:embed="rId4"/>
                      <a:stretch>
                        <a:fillRect/>
                      </a:stretch>
                    </p:blipFill>
                    <p:spPr>
                      <a:xfrm>
                        <a:off x="190500" y="234950"/>
                        <a:ext cx="8763000" cy="6391275"/>
                      </a:xfrm>
                      <a:prstGeom prst="rect">
                        <a:avLst/>
                      </a:prstGeom>
                    </p:spPr>
                  </p:pic>
                </p:oleObj>
              </mc:Fallback>
            </mc:AlternateContent>
          </a:graphicData>
        </a:graphic>
      </p:graphicFrame>
      <p:sp>
        <p:nvSpPr>
          <p:cNvPr id="6" name="TextBox 5">
            <a:hlinkClick r:id="rId5" action="ppaction://hlinksldjump"/>
          </p:cNvPr>
          <p:cNvSpPr txBox="1"/>
          <p:nvPr/>
        </p:nvSpPr>
        <p:spPr>
          <a:xfrm>
            <a:off x="7620000" y="5943600"/>
            <a:ext cx="1354217" cy="369332"/>
          </a:xfrm>
          <a:prstGeom prst="rect">
            <a:avLst/>
          </a:prstGeom>
          <a:noFill/>
        </p:spPr>
        <p:txBody>
          <a:bodyPr wrap="none" rtlCol="0">
            <a:spAutoFit/>
          </a:bodyPr>
          <a:lstStyle/>
          <a:p>
            <a:r>
              <a:rPr lang="en-US" u="sng" dirty="0">
                <a:solidFill>
                  <a:srgbClr val="00B0F0"/>
                </a:solidFill>
                <a:hlinkClick r:id="rId6" action="ppaction://hlinksldjump"/>
              </a:rPr>
              <a:t>Back to Map</a:t>
            </a:r>
            <a:endParaRPr lang="en-US" u="sng" dirty="0">
              <a:solidFill>
                <a:srgbClr val="00B0F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73</a:t>
            </a:fld>
            <a:endParaRPr lang="en-US"/>
          </a:p>
        </p:txBody>
      </p:sp>
    </p:spTree>
    <p:extLst>
      <p:ext uri="{BB962C8B-B14F-4D97-AF65-F5344CB8AC3E}">
        <p14:creationId xmlns:p14="http://schemas.microsoft.com/office/powerpoint/2010/main" val="40985169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mn-lt"/>
              </a:rPr>
              <a:t>Reservoir Levels</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lnSpcReduction="10000"/>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a:t>
            </a:r>
            <a:r>
              <a:rPr lang="en-US" sz="2000" dirty="0">
                <a:solidFill>
                  <a:schemeClr val="tx1"/>
                </a:solidFill>
              </a:rPr>
              <a:t>: </a:t>
            </a:r>
            <a:endParaRPr lang="en-US" sz="2000" dirty="0" smtClean="0">
              <a:solidFill>
                <a:schemeClr val="tx1"/>
              </a:solidFill>
            </a:endParaRPr>
          </a:p>
          <a:p>
            <a:pPr algn="r"/>
            <a:r>
              <a:rPr lang="en-US" sz="2000" dirty="0" smtClean="0">
                <a:solidFill>
                  <a:schemeClr val="tx1"/>
                </a:solidFill>
              </a:rPr>
              <a:t>US Army Corps of Engineers</a:t>
            </a: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74</a:t>
            </a:fld>
            <a:endParaRPr lang="en-US"/>
          </a:p>
        </p:txBody>
      </p:sp>
    </p:spTree>
    <p:extLst>
      <p:ext uri="{BB962C8B-B14F-4D97-AF65-F5344CB8AC3E}">
        <p14:creationId xmlns:p14="http://schemas.microsoft.com/office/powerpoint/2010/main" val="3506430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8532"/>
            <a:ext cx="4914286" cy="5361905"/>
          </a:xfrm>
          <a:prstGeom prst="rect">
            <a:avLst/>
          </a:prstGeom>
          <a:ln>
            <a:solidFill>
              <a:schemeClr val="tx1"/>
            </a:solidFill>
          </a:ln>
        </p:spPr>
      </p:pic>
      <p:sp>
        <p:nvSpPr>
          <p:cNvPr id="8" name="5-Point Star 7">
            <a:hlinkClick r:id="rId3" action="ppaction://hlinksldjump"/>
          </p:cNvPr>
          <p:cNvSpPr/>
          <p:nvPr/>
        </p:nvSpPr>
        <p:spPr>
          <a:xfrm>
            <a:off x="4811486" y="1273933"/>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5-Point Star 8">
            <a:hlinkClick r:id="rId4" action="ppaction://hlinksldjump"/>
          </p:cNvPr>
          <p:cNvSpPr/>
          <p:nvPr/>
        </p:nvSpPr>
        <p:spPr>
          <a:xfrm>
            <a:off x="3013599" y="1134695"/>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5-Point Star 9">
            <a:hlinkClick r:id="rId5" action="ppaction://hlinksldjump"/>
          </p:cNvPr>
          <p:cNvSpPr/>
          <p:nvPr/>
        </p:nvSpPr>
        <p:spPr>
          <a:xfrm>
            <a:off x="3229517" y="1363295"/>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5-Point Star 10">
            <a:hlinkClick r:id="rId6" action="ppaction://hlinksldjump"/>
          </p:cNvPr>
          <p:cNvSpPr/>
          <p:nvPr/>
        </p:nvSpPr>
        <p:spPr>
          <a:xfrm>
            <a:off x="2859455" y="2809484"/>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5-Point Star 11">
            <a:hlinkClick r:id="rId7" action="ppaction://hlinksldjump"/>
          </p:cNvPr>
          <p:cNvSpPr/>
          <p:nvPr/>
        </p:nvSpPr>
        <p:spPr>
          <a:xfrm>
            <a:off x="2899299" y="35814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5-Point Star 12">
            <a:hlinkClick r:id="rId8" action="ppaction://hlinksldjump"/>
          </p:cNvPr>
          <p:cNvSpPr/>
          <p:nvPr/>
        </p:nvSpPr>
        <p:spPr>
          <a:xfrm>
            <a:off x="3766457" y="1273933"/>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5-Point Star 13">
            <a:hlinkClick r:id="rId9" action="ppaction://hlinksldjump"/>
          </p:cNvPr>
          <p:cNvSpPr/>
          <p:nvPr/>
        </p:nvSpPr>
        <p:spPr>
          <a:xfrm>
            <a:off x="5404757" y="19050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5" name="Title 1"/>
          <p:cNvSpPr txBox="1">
            <a:spLocks/>
          </p:cNvSpPr>
          <p:nvPr/>
        </p:nvSpPr>
        <p:spPr>
          <a:xfrm>
            <a:off x="457200" y="274638"/>
            <a:ext cx="8229600" cy="5715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sp>
        <p:nvSpPr>
          <p:cNvPr id="2" name="TextBox 1"/>
          <p:cNvSpPr txBox="1"/>
          <p:nvPr/>
        </p:nvSpPr>
        <p:spPr>
          <a:xfrm>
            <a:off x="152400" y="1134695"/>
            <a:ext cx="1980094" cy="3293209"/>
          </a:xfrm>
          <a:prstGeom prst="rect">
            <a:avLst/>
          </a:prstGeom>
          <a:noFill/>
        </p:spPr>
        <p:txBody>
          <a:bodyPr wrap="none" rtlCol="0">
            <a:spAutoFit/>
          </a:bodyPr>
          <a:lstStyle/>
          <a:p>
            <a:r>
              <a:rPr lang="en-US" sz="1600" b="1" dirty="0" smtClean="0"/>
              <a:t>Coosa Basin</a:t>
            </a:r>
          </a:p>
          <a:p>
            <a:r>
              <a:rPr lang="en-US" sz="1600" dirty="0" smtClean="0"/>
              <a:t>1. Carters</a:t>
            </a:r>
          </a:p>
          <a:p>
            <a:r>
              <a:rPr lang="en-US" sz="1600" dirty="0" smtClean="0"/>
              <a:t>2. </a:t>
            </a:r>
            <a:r>
              <a:rPr lang="en-US" sz="1600" dirty="0" err="1" smtClean="0"/>
              <a:t>Allatoona</a:t>
            </a:r>
            <a:endParaRPr lang="en-US" sz="1600" dirty="0" smtClean="0"/>
          </a:p>
          <a:p>
            <a:pPr marL="342900" indent="-342900">
              <a:buAutoNum type="arabicPeriod"/>
            </a:pPr>
            <a:endParaRPr lang="en-US" sz="1600" dirty="0"/>
          </a:p>
          <a:p>
            <a:r>
              <a:rPr lang="en-US" sz="1600" b="1" dirty="0" smtClean="0"/>
              <a:t>Chattahoochee Basin</a:t>
            </a:r>
          </a:p>
          <a:p>
            <a:r>
              <a:rPr lang="en-US" sz="1600" dirty="0" smtClean="0"/>
              <a:t>3. Lanier</a:t>
            </a:r>
          </a:p>
          <a:p>
            <a:r>
              <a:rPr lang="en-US" sz="1600" dirty="0" smtClean="0"/>
              <a:t>4. West Point</a:t>
            </a:r>
          </a:p>
          <a:p>
            <a:r>
              <a:rPr lang="en-US" sz="1600" dirty="0" smtClean="0"/>
              <a:t>5. W.F. George</a:t>
            </a:r>
          </a:p>
          <a:p>
            <a:endParaRPr lang="en-US" sz="1600" dirty="0"/>
          </a:p>
          <a:p>
            <a:r>
              <a:rPr lang="en-US" sz="1600" b="1" dirty="0" smtClean="0"/>
              <a:t>Savannah Basin</a:t>
            </a:r>
          </a:p>
          <a:p>
            <a:r>
              <a:rPr lang="en-US" sz="1600" dirty="0" smtClean="0"/>
              <a:t>6. Hartwell</a:t>
            </a:r>
          </a:p>
          <a:p>
            <a:r>
              <a:rPr lang="en-US" sz="1600" dirty="0" smtClean="0"/>
              <a:t>7. Thurmond</a:t>
            </a:r>
          </a:p>
          <a:p>
            <a:pPr marL="342900" indent="-342900">
              <a:buAutoNum type="arabicPeriod" startAt="6"/>
            </a:pPr>
            <a:endParaRPr lang="en-US" sz="1600" dirty="0"/>
          </a:p>
        </p:txBody>
      </p:sp>
      <p:sp>
        <p:nvSpPr>
          <p:cNvPr id="3" name="Rectangle 2"/>
          <p:cNvSpPr/>
          <p:nvPr/>
        </p:nvSpPr>
        <p:spPr>
          <a:xfrm>
            <a:off x="2132494" y="5654769"/>
            <a:ext cx="5323114" cy="830997"/>
          </a:xfrm>
          <a:prstGeom prst="rect">
            <a:avLst/>
          </a:prstGeom>
        </p:spPr>
        <p:txBody>
          <a:bodyPr wrap="square">
            <a:spAutoFit/>
          </a:bodyPr>
          <a:lstStyle/>
          <a:p>
            <a:r>
              <a:rPr lang="en-US" sz="2400" dirty="0"/>
              <a:t>EPD monitors </a:t>
            </a:r>
            <a:r>
              <a:rPr lang="en-US" sz="2400" dirty="0" smtClean="0"/>
              <a:t>the water </a:t>
            </a:r>
            <a:r>
              <a:rPr lang="en-US" sz="2400" dirty="0"/>
              <a:t>levels </a:t>
            </a:r>
            <a:r>
              <a:rPr lang="en-US" sz="2400" dirty="0" smtClean="0"/>
              <a:t>of seven </a:t>
            </a:r>
            <a:r>
              <a:rPr lang="en-US" sz="2400" dirty="0"/>
              <a:t>reservoirs </a:t>
            </a:r>
            <a:r>
              <a:rPr lang="en-US" sz="2400" dirty="0" smtClean="0"/>
              <a:t>to </a:t>
            </a:r>
            <a:r>
              <a:rPr lang="en-US" sz="2400" dirty="0"/>
              <a:t>assess drought conditions.</a:t>
            </a:r>
          </a:p>
        </p:txBody>
      </p:sp>
      <p:sp>
        <p:nvSpPr>
          <p:cNvPr id="4" name="Slide Number Placeholder 3"/>
          <p:cNvSpPr>
            <a:spLocks noGrp="1"/>
          </p:cNvSpPr>
          <p:nvPr>
            <p:ph type="sldNum" sz="quarter" idx="12"/>
          </p:nvPr>
        </p:nvSpPr>
        <p:spPr/>
        <p:txBody>
          <a:bodyPr/>
          <a:lstStyle/>
          <a:p>
            <a:fld id="{E2BBE89F-BD2C-47AF-B152-5060FEBAA9D8}" type="slidenum">
              <a:rPr lang="en-US" smtClean="0"/>
              <a:t>75</a:t>
            </a:fld>
            <a:endParaRPr lang="en-US"/>
          </a:p>
        </p:txBody>
      </p:sp>
    </p:spTree>
    <p:extLst>
      <p:ext uri="{BB962C8B-B14F-4D97-AF65-F5344CB8AC3E}">
        <p14:creationId xmlns:p14="http://schemas.microsoft.com/office/powerpoint/2010/main" val="625095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latin typeface="+mn-lt"/>
              </a:rPr>
              <a:t>Reservoir Elevation Graphs</a:t>
            </a:r>
            <a:endParaRPr lang="en-US" sz="3200" dirty="0">
              <a:latin typeface="+mn-lt"/>
            </a:endParaRPr>
          </a:p>
        </p:txBody>
      </p:sp>
      <p:sp>
        <p:nvSpPr>
          <p:cNvPr id="3" name="Content Placeholder 2"/>
          <p:cNvSpPr>
            <a:spLocks noGrp="1"/>
          </p:cNvSpPr>
          <p:nvPr>
            <p:ph idx="1"/>
          </p:nvPr>
        </p:nvSpPr>
        <p:spPr>
          <a:xfrm>
            <a:off x="457200" y="838200"/>
            <a:ext cx="8229600" cy="5791200"/>
          </a:xfrm>
        </p:spPr>
        <p:txBody>
          <a:bodyPr>
            <a:normAutofit/>
          </a:bodyPr>
          <a:lstStyle/>
          <a:p>
            <a:r>
              <a:rPr lang="en-US" sz="2800" dirty="0" smtClean="0"/>
              <a:t>The following graphs show the reservoir elevation curves for January 1, 2015 through June 30, 2016.</a:t>
            </a:r>
          </a:p>
          <a:p>
            <a:r>
              <a:rPr lang="en-US" sz="2800" dirty="0" smtClean="0"/>
              <a:t>Each graph also shows the Action Zone Divides (or Levels) for each reservoir</a:t>
            </a:r>
          </a:p>
          <a:p>
            <a:pPr lvl="1"/>
            <a:r>
              <a:rPr lang="en-US" dirty="0" smtClean="0"/>
              <a:t>Zone 1 is the top layer of the conservation pool </a:t>
            </a:r>
          </a:p>
          <a:p>
            <a:pPr lvl="1"/>
            <a:r>
              <a:rPr lang="en-US" dirty="0" smtClean="0"/>
              <a:t>Zone 2 is the layer below Zone 1 </a:t>
            </a:r>
          </a:p>
          <a:p>
            <a:pPr lvl="1"/>
            <a:r>
              <a:rPr lang="en-US" dirty="0" smtClean="0"/>
              <a:t>Zone 4 is the lowest layer in the conservation pool</a:t>
            </a:r>
          </a:p>
          <a:p>
            <a:pPr lvl="1"/>
            <a:r>
              <a:rPr lang="en-US" dirty="0" smtClean="0"/>
              <a:t>There is no conservation storage below the bottom of Zone 4</a:t>
            </a:r>
          </a:p>
          <a:p>
            <a:r>
              <a:rPr lang="en-US" sz="2800" dirty="0" smtClean="0"/>
              <a:t>To put 2016 reservoir elevations into perspective, elevations for 2007 and 2011 are also shown.</a:t>
            </a:r>
            <a:endParaRPr lang="en-US" sz="2800" dirty="0"/>
          </a:p>
        </p:txBody>
      </p:sp>
      <p:sp>
        <p:nvSpPr>
          <p:cNvPr id="4" name="Slide Number Placeholder 3"/>
          <p:cNvSpPr>
            <a:spLocks noGrp="1"/>
          </p:cNvSpPr>
          <p:nvPr>
            <p:ph type="sldNum" sz="quarter" idx="12"/>
          </p:nvPr>
        </p:nvSpPr>
        <p:spPr/>
        <p:txBody>
          <a:bodyPr/>
          <a:lstStyle/>
          <a:p>
            <a:fld id="{E2BBE89F-BD2C-47AF-B152-5060FEBAA9D8}" type="slidenum">
              <a:rPr lang="en-US" smtClean="0"/>
              <a:t>76</a:t>
            </a:fld>
            <a:endParaRPr lang="en-US"/>
          </a:p>
        </p:txBody>
      </p:sp>
    </p:spTree>
    <p:extLst>
      <p:ext uri="{BB962C8B-B14F-4D97-AF65-F5344CB8AC3E}">
        <p14:creationId xmlns:p14="http://schemas.microsoft.com/office/powerpoint/2010/main" val="6039955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421197515"/>
              </p:ext>
            </p:extLst>
          </p:nvPr>
        </p:nvGraphicFramePr>
        <p:xfrm>
          <a:off x="238125" y="280987"/>
          <a:ext cx="8667750" cy="6296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43800" y="6128266"/>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4" name="Slide Number Placeholder 3"/>
          <p:cNvSpPr>
            <a:spLocks noGrp="1"/>
          </p:cNvSpPr>
          <p:nvPr>
            <p:ph type="sldNum" sz="quarter" idx="12"/>
          </p:nvPr>
        </p:nvSpPr>
        <p:spPr/>
        <p:txBody>
          <a:bodyPr/>
          <a:lstStyle/>
          <a:p>
            <a:fld id="{E2BBE89F-BD2C-47AF-B152-5060FEBAA9D8}" type="slidenum">
              <a:rPr lang="en-US" smtClean="0"/>
              <a:t>77</a:t>
            </a:fld>
            <a:endParaRPr lang="en-US"/>
          </a:p>
        </p:txBody>
      </p:sp>
    </p:spTree>
    <p:extLst>
      <p:ext uri="{BB962C8B-B14F-4D97-AF65-F5344CB8AC3E}">
        <p14:creationId xmlns:p14="http://schemas.microsoft.com/office/powerpoint/2010/main" val="20421014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1162971954"/>
              </p:ext>
            </p:extLst>
          </p:nvPr>
        </p:nvGraphicFramePr>
        <p:xfrm>
          <a:off x="238125" y="280987"/>
          <a:ext cx="8667750" cy="5955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00" y="5867400"/>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6" name="Slide Number Placeholder 5"/>
          <p:cNvSpPr>
            <a:spLocks noGrp="1"/>
          </p:cNvSpPr>
          <p:nvPr>
            <p:ph type="sldNum" sz="quarter" idx="12"/>
          </p:nvPr>
        </p:nvSpPr>
        <p:spPr/>
        <p:txBody>
          <a:bodyPr/>
          <a:lstStyle/>
          <a:p>
            <a:fld id="{E2BBE89F-BD2C-47AF-B152-5060FEBAA9D8}" type="slidenum">
              <a:rPr lang="en-US" smtClean="0"/>
              <a:t>78</a:t>
            </a:fld>
            <a:endParaRPr lang="en-US"/>
          </a:p>
        </p:txBody>
      </p:sp>
    </p:spTree>
    <p:extLst>
      <p:ext uri="{BB962C8B-B14F-4D97-AF65-F5344CB8AC3E}">
        <p14:creationId xmlns:p14="http://schemas.microsoft.com/office/powerpoint/2010/main" val="16969136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1488260125"/>
              </p:ext>
            </p:extLst>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90602" y="6478565"/>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6" name="TextBox 5"/>
          <p:cNvSpPr txBox="1"/>
          <p:nvPr/>
        </p:nvSpPr>
        <p:spPr>
          <a:xfrm>
            <a:off x="7772400" y="1341091"/>
            <a:ext cx="891654" cy="369332"/>
          </a:xfrm>
          <a:prstGeom prst="rect">
            <a:avLst/>
          </a:prstGeom>
          <a:noFill/>
        </p:spPr>
        <p:txBody>
          <a:bodyPr wrap="square" rtlCol="0">
            <a:spAutoFit/>
          </a:bodyPr>
          <a:lstStyle/>
          <a:p>
            <a:r>
              <a:rPr lang="en-US" dirty="0" smtClean="0"/>
              <a:t>Zone 1</a:t>
            </a:r>
            <a:endParaRPr lang="en-US" dirty="0"/>
          </a:p>
        </p:txBody>
      </p:sp>
      <p:sp>
        <p:nvSpPr>
          <p:cNvPr id="7" name="TextBox 6"/>
          <p:cNvSpPr txBox="1"/>
          <p:nvPr/>
        </p:nvSpPr>
        <p:spPr>
          <a:xfrm>
            <a:off x="7772400" y="1798489"/>
            <a:ext cx="891654" cy="369332"/>
          </a:xfrm>
          <a:prstGeom prst="rect">
            <a:avLst/>
          </a:prstGeom>
          <a:noFill/>
        </p:spPr>
        <p:txBody>
          <a:bodyPr wrap="square" rtlCol="0">
            <a:spAutoFit/>
          </a:bodyPr>
          <a:lstStyle/>
          <a:p>
            <a:r>
              <a:rPr lang="en-US" dirty="0" smtClean="0"/>
              <a:t>Zone 2</a:t>
            </a:r>
            <a:endParaRPr lang="en-US" dirty="0"/>
          </a:p>
        </p:txBody>
      </p:sp>
      <p:sp>
        <p:nvSpPr>
          <p:cNvPr id="8" name="TextBox 7"/>
          <p:cNvSpPr txBox="1"/>
          <p:nvPr/>
        </p:nvSpPr>
        <p:spPr>
          <a:xfrm>
            <a:off x="7772400" y="2253734"/>
            <a:ext cx="891654" cy="369332"/>
          </a:xfrm>
          <a:prstGeom prst="rect">
            <a:avLst/>
          </a:prstGeom>
          <a:noFill/>
        </p:spPr>
        <p:txBody>
          <a:bodyPr wrap="square" rtlCol="0">
            <a:spAutoFit/>
          </a:bodyPr>
          <a:lstStyle/>
          <a:p>
            <a:r>
              <a:rPr lang="en-US" dirty="0" smtClean="0"/>
              <a:t>Zone 3</a:t>
            </a:r>
            <a:endParaRPr lang="en-US" dirty="0"/>
          </a:p>
        </p:txBody>
      </p:sp>
      <p:sp>
        <p:nvSpPr>
          <p:cNvPr id="9" name="TextBox 8"/>
          <p:cNvSpPr txBox="1"/>
          <p:nvPr/>
        </p:nvSpPr>
        <p:spPr>
          <a:xfrm>
            <a:off x="7772400" y="4484914"/>
            <a:ext cx="891654" cy="369332"/>
          </a:xfrm>
          <a:prstGeom prst="rect">
            <a:avLst/>
          </a:prstGeom>
          <a:noFill/>
        </p:spPr>
        <p:txBody>
          <a:bodyPr wrap="square" rtlCol="0">
            <a:spAutoFit/>
          </a:bodyPr>
          <a:lstStyle/>
          <a:p>
            <a:r>
              <a:rPr lang="en-US" dirty="0" smtClean="0"/>
              <a:t>Zone 4</a:t>
            </a:r>
            <a:endParaRPr lang="en-US" dirty="0"/>
          </a:p>
        </p:txBody>
      </p:sp>
      <p:sp>
        <p:nvSpPr>
          <p:cNvPr id="10" name="Slide Number Placeholder 9"/>
          <p:cNvSpPr>
            <a:spLocks noGrp="1"/>
          </p:cNvSpPr>
          <p:nvPr>
            <p:ph type="sldNum" sz="quarter" idx="12"/>
          </p:nvPr>
        </p:nvSpPr>
        <p:spPr>
          <a:xfrm>
            <a:off x="8344818" y="6356350"/>
            <a:ext cx="341981" cy="365125"/>
          </a:xfrm>
        </p:spPr>
        <p:txBody>
          <a:bodyPr/>
          <a:lstStyle/>
          <a:p>
            <a:fld id="{E2BBE89F-BD2C-47AF-B152-5060FEBAA9D8}" type="slidenum">
              <a:rPr lang="en-US" smtClean="0"/>
              <a:t>79</a:t>
            </a:fld>
            <a:endParaRPr lang="en-US" dirty="0"/>
          </a:p>
        </p:txBody>
      </p:sp>
    </p:spTree>
    <p:extLst>
      <p:ext uri="{BB962C8B-B14F-4D97-AF65-F5344CB8AC3E}">
        <p14:creationId xmlns:p14="http://schemas.microsoft.com/office/powerpoint/2010/main" val="47989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Slide Number Placeholder 1"/>
          <p:cNvSpPr>
            <a:spLocks noGrp="1"/>
          </p:cNvSpPr>
          <p:nvPr>
            <p:ph type="sldNum" sz="quarter" idx="12"/>
          </p:nvPr>
        </p:nvSpPr>
        <p:spPr/>
        <p:txBody>
          <a:bodyPr/>
          <a:lstStyle/>
          <a:p>
            <a:fld id="{E2BBE89F-BD2C-47AF-B152-5060FEBAA9D8}" type="slidenum">
              <a:rPr lang="en-US" smtClean="0"/>
              <a:t>8</a:t>
            </a:fld>
            <a:endParaRPr lang="en-US"/>
          </a:p>
        </p:txBody>
      </p:sp>
    </p:spTree>
    <p:extLst>
      <p:ext uri="{BB962C8B-B14F-4D97-AF65-F5344CB8AC3E}">
        <p14:creationId xmlns:p14="http://schemas.microsoft.com/office/powerpoint/2010/main" val="10524589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125849110"/>
              </p:ext>
            </p:extLst>
          </p:nvPr>
        </p:nvGraphicFramePr>
        <p:xfrm>
          <a:off x="240974" y="282493"/>
          <a:ext cx="8662051" cy="62930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43800" y="6098347"/>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7" name="TextBox 6"/>
          <p:cNvSpPr txBox="1"/>
          <p:nvPr/>
        </p:nvSpPr>
        <p:spPr>
          <a:xfrm>
            <a:off x="4235517" y="2512046"/>
            <a:ext cx="891654" cy="369332"/>
          </a:xfrm>
          <a:prstGeom prst="rect">
            <a:avLst/>
          </a:prstGeom>
          <a:noFill/>
        </p:spPr>
        <p:txBody>
          <a:bodyPr wrap="square" rtlCol="0">
            <a:spAutoFit/>
          </a:bodyPr>
          <a:lstStyle/>
          <a:p>
            <a:r>
              <a:rPr lang="en-US" dirty="0" smtClean="0"/>
              <a:t>Zone 3</a:t>
            </a:r>
            <a:endParaRPr lang="en-US" dirty="0"/>
          </a:p>
        </p:txBody>
      </p:sp>
      <p:sp>
        <p:nvSpPr>
          <p:cNvPr id="8" name="TextBox 7"/>
          <p:cNvSpPr txBox="1"/>
          <p:nvPr/>
        </p:nvSpPr>
        <p:spPr>
          <a:xfrm>
            <a:off x="4660562" y="1425224"/>
            <a:ext cx="891654" cy="369332"/>
          </a:xfrm>
          <a:prstGeom prst="rect">
            <a:avLst/>
          </a:prstGeom>
          <a:noFill/>
        </p:spPr>
        <p:txBody>
          <a:bodyPr wrap="square" rtlCol="0">
            <a:spAutoFit/>
          </a:bodyPr>
          <a:lstStyle/>
          <a:p>
            <a:r>
              <a:rPr lang="en-US" dirty="0" smtClean="0"/>
              <a:t>Zone 1</a:t>
            </a:r>
            <a:endParaRPr lang="en-US" dirty="0"/>
          </a:p>
        </p:txBody>
      </p:sp>
      <p:sp>
        <p:nvSpPr>
          <p:cNvPr id="9" name="TextBox 8"/>
          <p:cNvSpPr txBox="1"/>
          <p:nvPr/>
        </p:nvSpPr>
        <p:spPr>
          <a:xfrm>
            <a:off x="4735773" y="1958048"/>
            <a:ext cx="891654" cy="369332"/>
          </a:xfrm>
          <a:prstGeom prst="rect">
            <a:avLst/>
          </a:prstGeom>
          <a:noFill/>
        </p:spPr>
        <p:txBody>
          <a:bodyPr wrap="square" rtlCol="0">
            <a:spAutoFit/>
          </a:bodyPr>
          <a:lstStyle/>
          <a:p>
            <a:r>
              <a:rPr lang="en-US" dirty="0" smtClean="0"/>
              <a:t>Zone 2</a:t>
            </a:r>
            <a:endParaRPr lang="en-US" dirty="0"/>
          </a:p>
        </p:txBody>
      </p:sp>
      <p:sp>
        <p:nvSpPr>
          <p:cNvPr id="10" name="TextBox 9"/>
          <p:cNvSpPr txBox="1"/>
          <p:nvPr/>
        </p:nvSpPr>
        <p:spPr>
          <a:xfrm>
            <a:off x="4235517" y="3581400"/>
            <a:ext cx="891654" cy="369332"/>
          </a:xfrm>
          <a:prstGeom prst="rect">
            <a:avLst/>
          </a:prstGeom>
          <a:noFill/>
        </p:spPr>
        <p:txBody>
          <a:bodyPr wrap="square" rtlCol="0">
            <a:spAutoFit/>
          </a:bodyPr>
          <a:lstStyle/>
          <a:p>
            <a:r>
              <a:rPr lang="en-US" dirty="0" smtClean="0"/>
              <a:t>Zone 4</a:t>
            </a:r>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80</a:t>
            </a:fld>
            <a:endParaRPr lang="en-US"/>
          </a:p>
        </p:txBody>
      </p:sp>
    </p:spTree>
    <p:extLst>
      <p:ext uri="{BB962C8B-B14F-4D97-AF65-F5344CB8AC3E}">
        <p14:creationId xmlns:p14="http://schemas.microsoft.com/office/powerpoint/2010/main" val="8910988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407135011"/>
              </p:ext>
            </p:extLst>
          </p:nvPr>
        </p:nvGraphicFramePr>
        <p:xfrm>
          <a:off x="240974" y="282493"/>
          <a:ext cx="8662051" cy="60743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467600" y="5987534"/>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7" name="TextBox 6"/>
          <p:cNvSpPr txBox="1"/>
          <p:nvPr/>
        </p:nvSpPr>
        <p:spPr>
          <a:xfrm>
            <a:off x="6724073" y="2350532"/>
            <a:ext cx="891654" cy="369332"/>
          </a:xfrm>
          <a:prstGeom prst="rect">
            <a:avLst/>
          </a:prstGeom>
          <a:noFill/>
        </p:spPr>
        <p:txBody>
          <a:bodyPr wrap="square" rtlCol="0">
            <a:spAutoFit/>
          </a:bodyPr>
          <a:lstStyle/>
          <a:p>
            <a:r>
              <a:rPr lang="en-US" dirty="0" smtClean="0"/>
              <a:t>Zone 1</a:t>
            </a:r>
            <a:endParaRPr lang="en-US" dirty="0"/>
          </a:p>
        </p:txBody>
      </p:sp>
      <p:sp>
        <p:nvSpPr>
          <p:cNvPr id="8" name="TextBox 7"/>
          <p:cNvSpPr txBox="1"/>
          <p:nvPr/>
        </p:nvSpPr>
        <p:spPr>
          <a:xfrm>
            <a:off x="6761598" y="3331420"/>
            <a:ext cx="891654" cy="369332"/>
          </a:xfrm>
          <a:prstGeom prst="rect">
            <a:avLst/>
          </a:prstGeom>
          <a:noFill/>
        </p:spPr>
        <p:txBody>
          <a:bodyPr wrap="square" rtlCol="0">
            <a:spAutoFit/>
          </a:bodyPr>
          <a:lstStyle/>
          <a:p>
            <a:r>
              <a:rPr lang="en-US" dirty="0" smtClean="0"/>
              <a:t>Zone 2</a:t>
            </a:r>
            <a:endParaRPr lang="en-US" dirty="0"/>
          </a:p>
        </p:txBody>
      </p:sp>
      <p:sp>
        <p:nvSpPr>
          <p:cNvPr id="9" name="TextBox 8"/>
          <p:cNvSpPr txBox="1"/>
          <p:nvPr/>
        </p:nvSpPr>
        <p:spPr>
          <a:xfrm>
            <a:off x="6761598" y="4260773"/>
            <a:ext cx="891654" cy="369332"/>
          </a:xfrm>
          <a:prstGeom prst="rect">
            <a:avLst/>
          </a:prstGeom>
          <a:noFill/>
        </p:spPr>
        <p:txBody>
          <a:bodyPr wrap="square" rtlCol="0">
            <a:spAutoFit/>
          </a:bodyPr>
          <a:lstStyle/>
          <a:p>
            <a:r>
              <a:rPr lang="en-US" dirty="0" smtClean="0"/>
              <a:t>Zone 3</a:t>
            </a:r>
            <a:endParaRPr lang="en-US" dirty="0"/>
          </a:p>
        </p:txBody>
      </p:sp>
      <p:sp>
        <p:nvSpPr>
          <p:cNvPr id="10" name="TextBox 9"/>
          <p:cNvSpPr txBox="1"/>
          <p:nvPr/>
        </p:nvSpPr>
        <p:spPr>
          <a:xfrm>
            <a:off x="6750053" y="5257800"/>
            <a:ext cx="891654" cy="369332"/>
          </a:xfrm>
          <a:prstGeom prst="rect">
            <a:avLst/>
          </a:prstGeom>
          <a:noFill/>
        </p:spPr>
        <p:txBody>
          <a:bodyPr wrap="square" rtlCol="0">
            <a:spAutoFit/>
          </a:bodyPr>
          <a:lstStyle/>
          <a:p>
            <a:r>
              <a:rPr lang="en-US" dirty="0" smtClean="0"/>
              <a:t>Zone 4</a:t>
            </a:r>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81</a:t>
            </a:fld>
            <a:endParaRPr lang="en-US"/>
          </a:p>
        </p:txBody>
      </p:sp>
    </p:spTree>
    <p:extLst>
      <p:ext uri="{BB962C8B-B14F-4D97-AF65-F5344CB8AC3E}">
        <p14:creationId xmlns:p14="http://schemas.microsoft.com/office/powerpoint/2010/main" val="32091440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813276773"/>
              </p:ext>
            </p:extLst>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34200" y="6389132"/>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6" name="TextBox 5"/>
          <p:cNvSpPr txBox="1"/>
          <p:nvPr/>
        </p:nvSpPr>
        <p:spPr>
          <a:xfrm>
            <a:off x="6169902" y="1413025"/>
            <a:ext cx="891654" cy="369332"/>
          </a:xfrm>
          <a:prstGeom prst="rect">
            <a:avLst/>
          </a:prstGeom>
          <a:noFill/>
        </p:spPr>
        <p:txBody>
          <a:bodyPr wrap="square" rtlCol="0">
            <a:spAutoFit/>
          </a:bodyPr>
          <a:lstStyle/>
          <a:p>
            <a:r>
              <a:rPr lang="en-US" dirty="0" smtClean="0"/>
              <a:t>Level 1</a:t>
            </a:r>
            <a:endParaRPr lang="en-US" dirty="0"/>
          </a:p>
        </p:txBody>
      </p:sp>
      <p:sp>
        <p:nvSpPr>
          <p:cNvPr id="7" name="TextBox 6"/>
          <p:cNvSpPr txBox="1"/>
          <p:nvPr/>
        </p:nvSpPr>
        <p:spPr>
          <a:xfrm>
            <a:off x="6169902" y="1905000"/>
            <a:ext cx="891654" cy="369332"/>
          </a:xfrm>
          <a:prstGeom prst="rect">
            <a:avLst/>
          </a:prstGeom>
          <a:noFill/>
        </p:spPr>
        <p:txBody>
          <a:bodyPr wrap="square" rtlCol="0">
            <a:spAutoFit/>
          </a:bodyPr>
          <a:lstStyle/>
          <a:p>
            <a:r>
              <a:rPr lang="en-US" dirty="0" smtClean="0"/>
              <a:t>Level 2</a:t>
            </a:r>
            <a:endParaRPr lang="en-US" dirty="0"/>
          </a:p>
        </p:txBody>
      </p:sp>
      <p:sp>
        <p:nvSpPr>
          <p:cNvPr id="8" name="TextBox 7"/>
          <p:cNvSpPr txBox="1"/>
          <p:nvPr/>
        </p:nvSpPr>
        <p:spPr>
          <a:xfrm>
            <a:off x="6169902" y="2406134"/>
            <a:ext cx="891654" cy="369332"/>
          </a:xfrm>
          <a:prstGeom prst="rect">
            <a:avLst/>
          </a:prstGeom>
          <a:noFill/>
        </p:spPr>
        <p:txBody>
          <a:bodyPr wrap="square" rtlCol="0">
            <a:spAutoFit/>
          </a:bodyPr>
          <a:lstStyle/>
          <a:p>
            <a:r>
              <a:rPr lang="en-US" dirty="0" smtClean="0"/>
              <a:t>Level 3</a:t>
            </a:r>
            <a:endParaRPr lang="en-US" dirty="0"/>
          </a:p>
        </p:txBody>
      </p:sp>
      <p:sp>
        <p:nvSpPr>
          <p:cNvPr id="9" name="TextBox 8"/>
          <p:cNvSpPr txBox="1"/>
          <p:nvPr/>
        </p:nvSpPr>
        <p:spPr>
          <a:xfrm>
            <a:off x="6248400" y="3429000"/>
            <a:ext cx="891654" cy="369332"/>
          </a:xfrm>
          <a:prstGeom prst="rect">
            <a:avLst/>
          </a:prstGeom>
          <a:noFill/>
        </p:spPr>
        <p:txBody>
          <a:bodyPr wrap="square" rtlCol="0">
            <a:spAutoFit/>
          </a:bodyPr>
          <a:lstStyle/>
          <a:p>
            <a:r>
              <a:rPr lang="en-US" dirty="0" smtClean="0"/>
              <a:t>Level 4</a:t>
            </a:r>
            <a:endParaRPr lang="en-US" dirty="0"/>
          </a:p>
        </p:txBody>
      </p:sp>
      <p:sp>
        <p:nvSpPr>
          <p:cNvPr id="10" name="Slide Number Placeholder 9"/>
          <p:cNvSpPr>
            <a:spLocks noGrp="1"/>
          </p:cNvSpPr>
          <p:nvPr>
            <p:ph type="sldNum" sz="quarter" idx="12"/>
          </p:nvPr>
        </p:nvSpPr>
        <p:spPr/>
        <p:txBody>
          <a:bodyPr/>
          <a:lstStyle/>
          <a:p>
            <a:fld id="{E2BBE89F-BD2C-47AF-B152-5060FEBAA9D8}" type="slidenum">
              <a:rPr lang="en-US" smtClean="0"/>
              <a:t>82</a:t>
            </a:fld>
            <a:endParaRPr lang="en-US"/>
          </a:p>
        </p:txBody>
      </p:sp>
    </p:spTree>
    <p:extLst>
      <p:ext uri="{BB962C8B-B14F-4D97-AF65-F5344CB8AC3E}">
        <p14:creationId xmlns:p14="http://schemas.microsoft.com/office/powerpoint/2010/main" val="29504283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3392975209"/>
              </p:ext>
            </p:extLst>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41819" y="6312932"/>
            <a:ext cx="1354217" cy="369332"/>
          </a:xfrm>
          <a:prstGeom prst="rect">
            <a:avLst/>
          </a:prstGeom>
          <a:noFill/>
        </p:spPr>
        <p:txBody>
          <a:bodyPr wrap="none" rtlCol="0">
            <a:spAutoFit/>
          </a:bodyPr>
          <a:lstStyle/>
          <a:p>
            <a:r>
              <a:rPr lang="en-US" u="sng" dirty="0" smtClean="0">
                <a:solidFill>
                  <a:srgbClr val="00B050"/>
                </a:solidFill>
                <a:hlinkClick r:id="rId3" action="ppaction://hlinksldjump"/>
              </a:rPr>
              <a:t>Back to Map</a:t>
            </a:r>
            <a:endParaRPr lang="en-US" u="sng" dirty="0">
              <a:solidFill>
                <a:srgbClr val="00B050"/>
              </a:solidFill>
            </a:endParaRPr>
          </a:p>
        </p:txBody>
      </p:sp>
      <p:sp>
        <p:nvSpPr>
          <p:cNvPr id="6" name="TextBox 5"/>
          <p:cNvSpPr txBox="1"/>
          <p:nvPr/>
        </p:nvSpPr>
        <p:spPr>
          <a:xfrm>
            <a:off x="5791200" y="1764268"/>
            <a:ext cx="891654" cy="369332"/>
          </a:xfrm>
          <a:prstGeom prst="rect">
            <a:avLst/>
          </a:prstGeom>
          <a:noFill/>
        </p:spPr>
        <p:txBody>
          <a:bodyPr wrap="square" rtlCol="0">
            <a:spAutoFit/>
          </a:bodyPr>
          <a:lstStyle/>
          <a:p>
            <a:r>
              <a:rPr lang="en-US" dirty="0" smtClean="0"/>
              <a:t>Level 1</a:t>
            </a:r>
            <a:endParaRPr lang="en-US" dirty="0"/>
          </a:p>
        </p:txBody>
      </p:sp>
      <p:sp>
        <p:nvSpPr>
          <p:cNvPr id="7" name="TextBox 6"/>
          <p:cNvSpPr txBox="1"/>
          <p:nvPr/>
        </p:nvSpPr>
        <p:spPr>
          <a:xfrm>
            <a:off x="5834109" y="2667000"/>
            <a:ext cx="891654" cy="369332"/>
          </a:xfrm>
          <a:prstGeom prst="rect">
            <a:avLst/>
          </a:prstGeom>
          <a:noFill/>
        </p:spPr>
        <p:txBody>
          <a:bodyPr wrap="square" rtlCol="0">
            <a:spAutoFit/>
          </a:bodyPr>
          <a:lstStyle/>
          <a:p>
            <a:r>
              <a:rPr lang="en-US" dirty="0" smtClean="0"/>
              <a:t>Level 2</a:t>
            </a:r>
            <a:endParaRPr lang="en-US" dirty="0"/>
          </a:p>
        </p:txBody>
      </p:sp>
      <p:sp>
        <p:nvSpPr>
          <p:cNvPr id="8" name="TextBox 7"/>
          <p:cNvSpPr txBox="1"/>
          <p:nvPr/>
        </p:nvSpPr>
        <p:spPr>
          <a:xfrm>
            <a:off x="5791200" y="3657600"/>
            <a:ext cx="934563" cy="369332"/>
          </a:xfrm>
          <a:prstGeom prst="rect">
            <a:avLst/>
          </a:prstGeom>
          <a:noFill/>
        </p:spPr>
        <p:txBody>
          <a:bodyPr wrap="square" rtlCol="0">
            <a:spAutoFit/>
          </a:bodyPr>
          <a:lstStyle/>
          <a:p>
            <a:r>
              <a:rPr lang="en-US" dirty="0" smtClean="0"/>
              <a:t>Level 3</a:t>
            </a:r>
            <a:endParaRPr lang="en-US" dirty="0"/>
          </a:p>
        </p:txBody>
      </p:sp>
      <p:sp>
        <p:nvSpPr>
          <p:cNvPr id="9" name="TextBox 8"/>
          <p:cNvSpPr txBox="1"/>
          <p:nvPr/>
        </p:nvSpPr>
        <p:spPr>
          <a:xfrm>
            <a:off x="5812654" y="4899353"/>
            <a:ext cx="891654" cy="369332"/>
          </a:xfrm>
          <a:prstGeom prst="rect">
            <a:avLst/>
          </a:prstGeom>
          <a:noFill/>
        </p:spPr>
        <p:txBody>
          <a:bodyPr wrap="square" rtlCol="0">
            <a:spAutoFit/>
          </a:bodyPr>
          <a:lstStyle/>
          <a:p>
            <a:r>
              <a:rPr lang="en-US" dirty="0" smtClean="0"/>
              <a:t>Level 4</a:t>
            </a:r>
            <a:endParaRPr lang="en-US" dirty="0"/>
          </a:p>
        </p:txBody>
      </p:sp>
      <p:sp>
        <p:nvSpPr>
          <p:cNvPr id="10" name="Slide Number Placeholder 9"/>
          <p:cNvSpPr>
            <a:spLocks noGrp="1"/>
          </p:cNvSpPr>
          <p:nvPr>
            <p:ph type="sldNum" sz="quarter" idx="12"/>
          </p:nvPr>
        </p:nvSpPr>
        <p:spPr/>
        <p:txBody>
          <a:bodyPr/>
          <a:lstStyle/>
          <a:p>
            <a:fld id="{E2BBE89F-BD2C-47AF-B152-5060FEBAA9D8}" type="slidenum">
              <a:rPr lang="en-US" smtClean="0"/>
              <a:t>83</a:t>
            </a:fld>
            <a:endParaRPr lang="en-US"/>
          </a:p>
        </p:txBody>
      </p:sp>
    </p:spTree>
    <p:extLst>
      <p:ext uri="{BB962C8B-B14F-4D97-AF65-F5344CB8AC3E}">
        <p14:creationId xmlns:p14="http://schemas.microsoft.com/office/powerpoint/2010/main" val="19286618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0" y="0"/>
            <a:ext cx="9037339" cy="6858000"/>
          </a:xfrm>
          <a:prstGeom prst="rect">
            <a:avLst/>
          </a:prstGeom>
        </p:spPr>
      </p:pic>
      <p:sp>
        <p:nvSpPr>
          <p:cNvPr id="3" name="Subtitle 2"/>
          <p:cNvSpPr>
            <a:spLocks noGrp="1"/>
          </p:cNvSpPr>
          <p:nvPr>
            <p:ph type="subTitle" idx="1"/>
          </p:nvPr>
        </p:nvSpPr>
        <p:spPr>
          <a:xfrm>
            <a:off x="1371600" y="4419600"/>
            <a:ext cx="6400800" cy="1752600"/>
          </a:xfrm>
        </p:spPr>
        <p:txBody>
          <a:bodyPr>
            <a:normAutofit/>
          </a:bodyPr>
          <a:lstStyle/>
          <a:p>
            <a:pPr algn="r"/>
            <a:endParaRPr lang="en-US" sz="2000" dirty="0" smtClean="0"/>
          </a:p>
          <a:p>
            <a:pPr algn="r"/>
            <a:endParaRPr lang="en-US" sz="2000" dirty="0"/>
          </a:p>
          <a:p>
            <a:pPr algn="r"/>
            <a:endParaRPr lang="en-US" sz="2000" dirty="0" smtClean="0"/>
          </a:p>
          <a:p>
            <a:pPr algn="r"/>
            <a:endParaRPr lang="en-US" sz="2000" dirty="0" smtClean="0">
              <a:solidFill>
                <a:schemeClr val="tx1"/>
              </a:solidFill>
            </a:endParaRP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2BBE89F-BD2C-47AF-B152-5060FEBAA9D8}" type="slidenum">
              <a:rPr lang="en-US" smtClean="0"/>
              <a:t>84</a:t>
            </a:fld>
            <a:endParaRPr lang="en-US"/>
          </a:p>
        </p:txBody>
      </p:sp>
      <p:sp>
        <p:nvSpPr>
          <p:cNvPr id="7" name="TextBox 6"/>
          <p:cNvSpPr txBox="1"/>
          <p:nvPr/>
        </p:nvSpPr>
        <p:spPr>
          <a:xfrm>
            <a:off x="609598" y="6057972"/>
            <a:ext cx="2220929" cy="369332"/>
          </a:xfrm>
          <a:prstGeom prst="rect">
            <a:avLst/>
          </a:prstGeom>
          <a:noFill/>
        </p:spPr>
        <p:txBody>
          <a:bodyPr wrap="none" rtlCol="0">
            <a:spAutoFit/>
          </a:bodyPr>
          <a:lstStyle/>
          <a:p>
            <a:r>
              <a:rPr lang="en-US" dirty="0" smtClean="0"/>
              <a:t>Compiled by US Corp.</a:t>
            </a:r>
            <a:endParaRPr lang="en-US" dirty="0"/>
          </a:p>
        </p:txBody>
      </p:sp>
    </p:spTree>
    <p:extLst>
      <p:ext uri="{BB962C8B-B14F-4D97-AF65-F5344CB8AC3E}">
        <p14:creationId xmlns:p14="http://schemas.microsoft.com/office/powerpoint/2010/main" val="1507795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dirty="0" smtClean="0">
                <a:latin typeface="+mn-lt"/>
              </a:rPr>
              <a:t>Climate Prediction Center</a:t>
            </a:r>
            <a:br>
              <a:rPr lang="en-US" dirty="0" smtClean="0">
                <a:latin typeface="+mn-lt"/>
              </a:rPr>
            </a:br>
            <a:r>
              <a:rPr lang="en-US" dirty="0" smtClean="0">
                <a:latin typeface="+mn-lt"/>
              </a:rPr>
              <a:t>3-month Temperature and Precipitation Probability Outlook</a:t>
            </a:r>
            <a:br>
              <a:rPr lang="en-US" dirty="0" smtClean="0">
                <a:latin typeface="+mn-lt"/>
              </a:rPr>
            </a:br>
            <a:r>
              <a:rPr lang="en-US" dirty="0" smtClean="0">
                <a:latin typeface="+mn-lt"/>
              </a:rPr>
              <a:t>and Seasonal Drought Outlook</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lnSpcReduction="10000"/>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a:t>
            </a:r>
          </a:p>
          <a:p>
            <a:pPr algn="r"/>
            <a:r>
              <a:rPr lang="en-US" sz="2000" dirty="0" smtClean="0">
                <a:solidFill>
                  <a:schemeClr val="tx1"/>
                </a:solidFill>
              </a:rPr>
              <a:t>http://www.cpc.ncep.noaa.gov/ </a:t>
            </a: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2BBE89F-BD2C-47AF-B152-5060FEBAA9D8}" type="slidenum">
              <a:rPr lang="en-US" smtClean="0"/>
              <a:t>85</a:t>
            </a:fld>
            <a:endParaRPr lang="en-US"/>
          </a:p>
        </p:txBody>
      </p:sp>
    </p:spTree>
    <p:extLst>
      <p:ext uri="{BB962C8B-B14F-4D97-AF65-F5344CB8AC3E}">
        <p14:creationId xmlns:p14="http://schemas.microsoft.com/office/powerpoint/2010/main" val="21968318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n-US" sz="3200" dirty="0" smtClean="0">
                <a:latin typeface="+mn-lt"/>
              </a:rPr>
              <a:t>Temperature Outlook</a:t>
            </a:r>
            <a:endParaRPr lang="en-US" sz="3200" dirty="0">
              <a:latin typeface="+mn-lt"/>
            </a:endParaRPr>
          </a:p>
        </p:txBody>
      </p:sp>
      <p:sp>
        <p:nvSpPr>
          <p:cNvPr id="4" name="Subtitle 3"/>
          <p:cNvSpPr>
            <a:spLocks noGrp="1"/>
          </p:cNvSpPr>
          <p:nvPr>
            <p:ph type="subTitle" idx="1"/>
          </p:nvPr>
        </p:nvSpPr>
        <p:spPr>
          <a:xfrm>
            <a:off x="457200" y="5638800"/>
            <a:ext cx="8458200" cy="914400"/>
          </a:xfrm>
        </p:spPr>
        <p:txBody>
          <a:bodyPr>
            <a:normAutofit/>
          </a:bodyPr>
          <a:lstStyle/>
          <a:p>
            <a:pPr algn="l"/>
            <a:r>
              <a:rPr lang="en-US" sz="1600" dirty="0" smtClean="0">
                <a:solidFill>
                  <a:schemeClr val="tx1"/>
                </a:solidFill>
              </a:rPr>
              <a:t>The Climate Prediction Center 3-month temperature probability outlook for July-September 2016 calls for a 50% chance of  above normal temperatures in the whole state. </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E2BBE89F-BD2C-47AF-B152-5060FEBAA9D8}" type="slidenum">
              <a:rPr lang="en-US" smtClean="0"/>
              <a:t>86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938" y="381000"/>
            <a:ext cx="5426513" cy="5041600"/>
          </a:xfrm>
          <a:prstGeom prst="rect">
            <a:avLst/>
          </a:prstGeom>
        </p:spPr>
      </p:pic>
    </p:spTree>
    <p:extLst>
      <p:ext uri="{BB962C8B-B14F-4D97-AF65-F5344CB8AC3E}">
        <p14:creationId xmlns:p14="http://schemas.microsoft.com/office/powerpoint/2010/main" val="13052479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761999"/>
          </a:xfrm>
        </p:spPr>
        <p:txBody>
          <a:bodyPr>
            <a:normAutofit/>
          </a:bodyPr>
          <a:lstStyle/>
          <a:p>
            <a:r>
              <a:rPr lang="en-US" sz="3200" dirty="0" smtClean="0">
                <a:latin typeface="+mn-lt"/>
              </a:rPr>
              <a:t>Precipitation Outlook</a:t>
            </a:r>
            <a:endParaRPr lang="en-US" sz="3200" dirty="0">
              <a:latin typeface="+mn-lt"/>
            </a:endParaRPr>
          </a:p>
        </p:txBody>
      </p:sp>
      <p:sp>
        <p:nvSpPr>
          <p:cNvPr id="4" name="Subtitle 3"/>
          <p:cNvSpPr>
            <a:spLocks noGrp="1"/>
          </p:cNvSpPr>
          <p:nvPr>
            <p:ph type="subTitle" idx="1"/>
          </p:nvPr>
        </p:nvSpPr>
        <p:spPr>
          <a:xfrm>
            <a:off x="457200" y="5867400"/>
            <a:ext cx="8458200" cy="838200"/>
          </a:xfrm>
        </p:spPr>
        <p:txBody>
          <a:bodyPr>
            <a:noAutofit/>
          </a:bodyPr>
          <a:lstStyle/>
          <a:p>
            <a:pPr algn="l"/>
            <a:r>
              <a:rPr lang="en-US" sz="1600" dirty="0" smtClean="0">
                <a:solidFill>
                  <a:schemeClr val="tx1"/>
                </a:solidFill>
              </a:rPr>
              <a:t>For July-September 2016, the outlook calls for an equal chance of above or below normal precipitation in the whole state. </a:t>
            </a:r>
            <a:endParaRPr lang="en-US" sz="1600" dirty="0">
              <a:solidFill>
                <a:schemeClr val="tx1"/>
              </a:solidFill>
            </a:endParaRPr>
          </a:p>
        </p:txBody>
      </p:sp>
      <p:sp>
        <p:nvSpPr>
          <p:cNvPr id="5" name="Slide Number Placeholder 4"/>
          <p:cNvSpPr>
            <a:spLocks noGrp="1"/>
          </p:cNvSpPr>
          <p:nvPr>
            <p:ph type="sldNum" sz="quarter" idx="12"/>
          </p:nvPr>
        </p:nvSpPr>
        <p:spPr/>
        <p:txBody>
          <a:bodyPr/>
          <a:lstStyle/>
          <a:p>
            <a:fld id="{E2BBE89F-BD2C-47AF-B152-5060FEBAA9D8}" type="slidenum">
              <a:rPr lang="en-US" smtClean="0"/>
              <a:t>87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4276"/>
            <a:ext cx="5474679" cy="5086350"/>
          </a:xfrm>
          <a:prstGeom prst="rect">
            <a:avLst/>
          </a:prstGeom>
        </p:spPr>
      </p:pic>
    </p:spTree>
    <p:extLst>
      <p:ext uri="{BB962C8B-B14F-4D97-AF65-F5344CB8AC3E}">
        <p14:creationId xmlns:p14="http://schemas.microsoft.com/office/powerpoint/2010/main" val="19032731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BBE89F-BD2C-47AF-B152-5060FEBAA9D8}" type="slidenum">
              <a:rPr lang="en-US" smtClean="0"/>
              <a:t>88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4" y="0"/>
            <a:ext cx="8879851" cy="6858000"/>
          </a:xfrm>
          <a:prstGeom prst="rect">
            <a:avLst/>
          </a:prstGeom>
        </p:spPr>
      </p:pic>
    </p:spTree>
    <p:extLst>
      <p:ext uri="{BB962C8B-B14F-4D97-AF65-F5344CB8AC3E}">
        <p14:creationId xmlns:p14="http://schemas.microsoft.com/office/powerpoint/2010/main" val="2886030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mn-lt"/>
              </a:rPr>
              <a:t>3, 6, and 12 Month</a:t>
            </a:r>
            <a:br>
              <a:rPr lang="en-US" dirty="0" smtClean="0">
                <a:latin typeface="+mn-lt"/>
              </a:rPr>
            </a:br>
            <a:r>
              <a:rPr lang="en-US" dirty="0" smtClean="0">
                <a:latin typeface="+mn-lt"/>
              </a:rPr>
              <a:t> </a:t>
            </a:r>
            <a:r>
              <a:rPr lang="en-US" dirty="0">
                <a:latin typeface="+mn-lt"/>
              </a:rPr>
              <a:t>Percent of Normal </a:t>
            </a:r>
            <a:r>
              <a:rPr lang="en-US" dirty="0" smtClean="0">
                <a:latin typeface="+mn-lt"/>
              </a:rPr>
              <a:t>Precipitation</a:t>
            </a:r>
            <a:endParaRPr lang="en-US" dirty="0">
              <a:latin typeface="+mn-lt"/>
            </a:endParaRPr>
          </a:p>
        </p:txBody>
      </p:sp>
      <p:sp>
        <p:nvSpPr>
          <p:cNvPr id="3" name="Subtitle 2"/>
          <p:cNvSpPr>
            <a:spLocks noGrp="1"/>
          </p:cNvSpPr>
          <p:nvPr>
            <p:ph type="subTitle" idx="1"/>
          </p:nvPr>
        </p:nvSpPr>
        <p:spPr>
          <a:xfrm>
            <a:off x="1371600" y="4419600"/>
            <a:ext cx="6400800" cy="1752600"/>
          </a:xfrm>
        </p:spPr>
        <p:txBody>
          <a:bodyPr>
            <a:normAutofit lnSpcReduction="10000"/>
          </a:bodyPr>
          <a:lstStyle/>
          <a:p>
            <a:pPr algn="r"/>
            <a:endParaRPr lang="en-US" sz="2000" dirty="0" smtClean="0"/>
          </a:p>
          <a:p>
            <a:pPr algn="r"/>
            <a:endParaRPr lang="en-US" sz="2000" dirty="0"/>
          </a:p>
          <a:p>
            <a:pPr algn="r"/>
            <a:endParaRPr lang="en-US" sz="2000" dirty="0" smtClean="0"/>
          </a:p>
          <a:p>
            <a:pPr algn="r"/>
            <a:r>
              <a:rPr lang="en-US" sz="2000" dirty="0" smtClean="0">
                <a:solidFill>
                  <a:schemeClr val="tx1"/>
                </a:solidFill>
              </a:rPr>
              <a:t>Data Source</a:t>
            </a:r>
            <a:r>
              <a:rPr lang="en-US" sz="2000" dirty="0">
                <a:solidFill>
                  <a:schemeClr val="tx1"/>
                </a:solidFill>
              </a:rPr>
              <a:t>: </a:t>
            </a:r>
            <a:endParaRPr lang="en-US" sz="2000" dirty="0" smtClean="0">
              <a:solidFill>
                <a:schemeClr val="tx1"/>
              </a:solidFill>
            </a:endParaRPr>
          </a:p>
          <a:p>
            <a:pPr algn="r"/>
            <a:r>
              <a:rPr lang="en-US" sz="2000" dirty="0" smtClean="0">
                <a:solidFill>
                  <a:schemeClr val="tx1"/>
                </a:solidFill>
              </a:rPr>
              <a:t>http</a:t>
            </a:r>
            <a:r>
              <a:rPr lang="en-US" sz="2000" dirty="0">
                <a:solidFill>
                  <a:schemeClr val="tx1"/>
                </a:solidFill>
              </a:rPr>
              <a:t>://climate.ncsu.edu/drought</a:t>
            </a:r>
          </a:p>
        </p:txBody>
      </p:sp>
      <p:sp>
        <p:nvSpPr>
          <p:cNvPr id="6" name="Subtitle 2"/>
          <p:cNvSpPr txBox="1">
            <a:spLocks/>
          </p:cNvSpPr>
          <p:nvPr/>
        </p:nvSpPr>
        <p:spPr>
          <a:xfrm>
            <a:off x="1491673"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2BBE89F-BD2C-47AF-B152-5060FEBAA9D8}" type="slidenum">
              <a:rPr lang="en-US" smtClean="0"/>
              <a:t>9</a:t>
            </a:fld>
            <a:endParaRPr lang="en-US"/>
          </a:p>
        </p:txBody>
      </p:sp>
    </p:spTree>
    <p:extLst>
      <p:ext uri="{BB962C8B-B14F-4D97-AF65-F5344CB8AC3E}">
        <p14:creationId xmlns:p14="http://schemas.microsoft.com/office/powerpoint/2010/main" val="3944392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3060</TotalTime>
  <Words>2267</Words>
  <Application>Microsoft Office PowerPoint</Application>
  <PresentationFormat>On-screen Show (4:3)</PresentationFormat>
  <Paragraphs>455</Paragraphs>
  <Slides>88</Slides>
  <Notes>4</Notes>
  <HiddenSlides>0</HiddenSlides>
  <MMClips>0</MMClips>
  <ScaleCrop>false</ScaleCrop>
  <HeadingPairs>
    <vt:vector size="6" baseType="variant">
      <vt:variant>
        <vt:lpstr>Theme</vt:lpstr>
      </vt:variant>
      <vt:variant>
        <vt:i4>1</vt:i4>
      </vt:variant>
      <vt:variant>
        <vt:lpstr>Links</vt:lpstr>
      </vt:variant>
      <vt:variant>
        <vt:i4>48</vt:i4>
      </vt:variant>
      <vt:variant>
        <vt:lpstr>Slide Titles</vt:lpstr>
      </vt:variant>
      <vt:variant>
        <vt:i4>88</vt:i4>
      </vt:variant>
    </vt:vector>
  </HeadingPairs>
  <TitlesOfParts>
    <vt:vector size="137" baseType="lpstr">
      <vt:lpstr>Office Theme</vt:lpstr>
      <vt:lpstr>\\dnr-n3400-05a\dnr-tt-dat0\shared\wr\DWPTMP\ACT-ACF\Inchul Statewide Drought\2015 Format Drought Anaysis\gage01 TN LOOKOUT CREEK NEAR NEW ENGLAND.xlsx</vt:lpstr>
      <vt:lpstr>\\dnr-n3400-05a\dnr-tt-dat0\shared\wr\DWPTMP\ACT-ACF\Inchul Statewide Drought\2015 Format Drought Anaysis\gage02 TN NOTTELY RIVER NEAR BLAIRSVILLE.xlsx</vt:lpstr>
      <vt:lpstr>\\dnr-n3400-05a\dnr-tt-dat0\shared\wr\DWPTMP\ACT-ACF\Inchul Statewide Drought\2015 Format Drought Anaysis\gage03  Chattooga River at Summerville.xlsx</vt:lpstr>
      <vt:lpstr>\\dnr-n3400-05a\dnr-tt-dat0\shared\wr\DWPTMP\ACT-ACF\Inchul Statewide Drought\2015 Format Drought Anaysis\gage04 ACT TALKING ROCK CREEK NEAR HINTON.xlsx</vt:lpstr>
      <vt:lpstr>\\dnr-n3400-05a\dnr-tt-dat0\shared\wr\DWPTMP\ACT-ACF\Inchul Statewide Drought\2015 Format Drought Anaysis\gage05 Etowah River at Canton.xlsx</vt:lpstr>
      <vt:lpstr>\\dnr-n3400-05a\dnr-tt-dat0\shared\wr\DWPTMP\ACT-ACF\Inchul Statewide Drought\2015 Format Drought Anaysis\gage06 ACF Chattahoochee River at Cornelia.xlsx</vt:lpstr>
      <vt:lpstr>\\dnr-n3400-05a\dnr-tt-dat0\shared\wr\DWPTMP\ACT-ACF\Inchul Statewide Drought\2015 Format Drought Anaysis\gage07 Chestatee River near Dahlonega.xlsx</vt:lpstr>
      <vt:lpstr>\\dnr-n3400-05a\dnr-tt-dat0\shared\wr\DWPTMP\ACT-ACF\Inchul Statewide Drought\2015 Format Drought Anaysis\gage08 ACF New River at GA 100 NEAR CORINTH.xlsx</vt:lpstr>
      <vt:lpstr>\\dnr-n3400-05a\dnr-tt-dat0\shared\wr\DWPTMP\ACT-ACF\Inchul Statewide Drought\2015 Format Drought Anaysis\gage09 ACF Upatoi Creek at Columbus.xlsx</vt:lpstr>
      <vt:lpstr>\\dnr-n3400-05a\dnr-tt-dat0\shared\wr\DWPTMP\ACT-ACF\Inchul Statewide Drought\2015 Format Drought Anaysis\gage10 ACF Flint River at GA26 near Montezuma.xlsx</vt:lpstr>
      <vt:lpstr>\\dnr-n3400-05a\dnr-tt-dat0\shared\wr\DWPTMP\ACT-ACF\Inchul Statewide Drought\2015 Format Drought Anaysis\gage11 ACF Flint River at Albany.xlsx</vt:lpstr>
      <vt:lpstr>\\dnr-n3400-05a\dnr-tt-dat0\shared\wr\DWPTMP\ACT-ACF\Inchul Statewide Drought\2015 Format Drought Anaysis\gage12 ACF Ichawaynochaway Creek at Milford .xlsx</vt:lpstr>
      <vt:lpstr>\\dnr-n3400-05a\dnr-tt-dat0\shared\wr\DWPTMP\ACT-ACF\Inchul Statewide Drought\2015 Format Drought Anaysis\gage13 ACF Spring Creek near Iron City.xlsx</vt:lpstr>
      <vt:lpstr>\\dnr-n3400-05a\dnr-tt-dat0\shared\wr\DWPTMP\ACT-ACF\Inchul Statewide Drought\2015 Format Drought Anaysis\gage14 OOA ALCOVY RIVER ABOVE COVINGTON.xlsx</vt:lpstr>
      <vt:lpstr>\\dnr-n3400-05a\dnr-tt-dat0\shared\wr\DWPTMP\ACT-ACF\Inchul Statewide Drought\2015 Format Drought Anaysis\gage15 Ocmulgee River at Macon.xlsx</vt:lpstr>
      <vt:lpstr>\\dnr-n3400-05a\dnr-tt-dat0\shared\wr\DWPTMP\ACT-ACF\Inchul Statewide Drought\2015 Format Drought Anaysis\gage16 OOA TOBESOFKEE CREEK NEAR MACON.xlsx</vt:lpstr>
      <vt:lpstr>\\dnr-n3400-05a\dnr-tt-dat0\shared\wr\DWPTMP\ACT-ACF\Inchul Statewide Drought\2015 Format Drought Anaysis\gage17 OOA TUCSAWHATCHEE CREEK NEAR HAWKINSVILLE.xlsx</vt:lpstr>
      <vt:lpstr>\\dnr-n3400-05a\dnr-tt-dat0\shared\wr\DWPTMP\ACT-ACF\Inchul Statewide Drought\2015 Format Drought Anaysis\gage18 OOA MIDDLE OCONEE RIVER NEAR ATHENS.xlsx</vt:lpstr>
      <vt:lpstr>\\dnr-n3400-05a\dnr-tt-dat0\shared\wr\DWPTMP\ACT-ACF\Inchul Statewide Drought\2015 Format Drought Anaysis\gage19 OOA LITTLE RIVER NEAR EATONTON.xlsx</vt:lpstr>
      <vt:lpstr>\\dnr-n3400-05a\dnr-tt-dat0\shared\wr\DWPTMP\ACT-ACF\Inchul Statewide Drought\2015 Format Drought Anaysis\gage20 Oconee River at Dublin.xlsx</vt:lpstr>
      <vt:lpstr>\\dnr-n3400-05a\dnr-tt-dat0\shared\wr\DWPTMP\ACT-ACF\Inchul Statewide Drought\2015 Format Drought Anaysis\gage21 OOA OHOOPEE RIVER NEAR REIDSVILLE.xlsx</vt:lpstr>
      <vt:lpstr>\\dnr-n3400-05a\dnr-tt-dat0\shared\wr\DWPTMP\ACT-ACF\Inchul Statewide Drought\2015 Format Drought Anaysis\gage22 SO CHATTOOGA RIVER NEAR CLAYTON.xlsx</vt:lpstr>
      <vt:lpstr>\\dnr-n3400-05a\dnr-tt-dat0\shared\wr\DWPTMP\ACT-ACF\Inchul Statewide Drought\2015 Format Drought Anaysis\gage23 SO Broad River near Bell.xlsx</vt:lpstr>
      <vt:lpstr>\\dnr-n3400-05a\dnr-tt-dat0\shared\wr\DWPTMP\ACT-ACF\Inchul Statewide Drought\2015 Format Drought Anaysis\gage24 SO BEAVERDAM CREEK NEAR SARDIS.xlsx</vt:lpstr>
      <vt:lpstr>\\dnr-n3400-05a\dnr-tt-dat0\shared\wr\DWPTMP\ACT-ACF\Inchul Statewide Drought\2015 Format Drought Anaysis\gage25 SO BRIER CREEK AT MILLHAVEN.xlsx</vt:lpstr>
      <vt:lpstr>\\dnr-n3400-05a\dnr-tt-dat0\shared\wr\DWPTMP\ACT-ACF\Inchul Statewide Drought\2015 Format Drought Anaysis\gage26 SO CANOOCHEE RIVER NEAR CLAXTON.xlsx</vt:lpstr>
      <vt:lpstr>\\dnr-n3400-05a\dnr-tt-dat0\shared\wr\DWPTMP\ACT-ACF\Inchul Statewide Drought\2015 Format Drought Anaysis\gage27 SO Ogeechee River near Eden.xlsx</vt:lpstr>
      <vt:lpstr>\\dnr-n3400-05a\dnr-tt-dat0\shared\wr\DWPTMP\ACT-ACF\Inchul Statewide Drought\2015 Format Drought Anaysis\gage28 OSSS OCHLOCKONEE RIVER NEAR THOMASVILLE.xlsx</vt:lpstr>
      <vt:lpstr>\\dnr-n3400-05a\dnr-tt-dat0\shared\wr\DWPTMP\ACT-ACF\Inchul Statewide Drought\2015 Format Drought Anaysis\gage29 OSSS Withlacoochee River near Pinetta FL.xlsx</vt:lpstr>
      <vt:lpstr>\\dnr-n3400-05a\dnr-tt-dat0\shared\wr\DWPTMP\ACT-ACF\Inchul Statewide Drought\2015 Format Drought Anaysis\gage30 OSSS Alapaha River at Statenville .xlsx</vt:lpstr>
      <vt:lpstr>\\dnr-n3400-05a\dnr-tt-dat0\shared\wr\DWPTMP\ACT-ACF\Inchul Statewide Drought\2015 Format Drought Anaysis\gage31 OSSS SUWANNEE RIVER AT US 441, AT FARGO.xlsx</vt:lpstr>
      <vt:lpstr>\\dnr-n3400-05a\dnr-tt-dat0\shared\wr\DWPTMP\ACT-ACF\Inchul Statewide Drought\2015 Format Drought Anaysis\gage32 OSSS Satilla River near Waycross .xlsx</vt:lpstr>
      <vt:lpstr>\\dnr-n3400-05a\dnr-tt-dat0\shared\wr\DWPTMP\ACT-ACF\Inchul Statewide Drought\2015 Format Drought Anaysis\gage33 OSSS LITTLE SATILLA RIVER NEAR OFFERMAN.xlsx</vt:lpstr>
      <vt:lpstr>\\dnr-n3400-05a\dnr-tt-dat0\shared\wr\DWPTMP\ACT-ACF\Inchul Statewide Drought\2015 Format Drought Anaysis\gage34 OSSS ST MARYS RIVER NEAR MACCLENNY FL.xlsx</vt:lpstr>
      <vt:lpstr>\\dnr-n3400-05a\dnr-tt-dat0\shared\wr\DWPTMP\ACT-ACF\Inchul Statewide Drought\2015 Format Drought Anaysis\GW 01 CD4 11AA01.xlsx</vt:lpstr>
      <vt:lpstr>\\dnr-n3400-05a\dnr-tt-dat0\shared\wr\DWPTMP\ACT-ACF\Inchul Statewide Drought\2015 Format Drought Anaysis\GW 02 CD 30AA04.xlsx!Chart</vt:lpstr>
      <vt:lpstr>\\dnr-n3400-05a\dnr-tt-dat0\shared\wr\DWPTMP\ACT-ACF\Inchul Statewide Drought\2015 Format Drought Anaysis\GW 03 CD7 13L180.xlsx</vt:lpstr>
      <vt:lpstr>\\dnr-n3400-05a\dnr-tt-dat0\shared\wr\DWPTMP\ACT-ACF\Inchul Statewide Drought\2015 Format Drought Anaysis\GW 04 CD7 12M017.xlsx</vt:lpstr>
      <vt:lpstr>\\dnr-n3400-05a\dnr-tt-dat0\shared\wr\DWPTMP\ACT-ACF\Inchul Statewide Drought\2015 Format Drought Anaysis\GW 05 CD7 08K001.xlsx</vt:lpstr>
      <vt:lpstr>\\dnr-n3400-05a\dnr-tt-dat0\shared\wr\DWPTMP\ACT-ACF\Inchul Statewide Drought\2015 Format Drought Anaysis\GW 06 CD7 11K003.xlsx</vt:lpstr>
      <vt:lpstr>\\dnr-n3400-05a\dnr-tt-dat0\shared\wr\DWPTMP\ACT-ACF\Inchul Statewide Drought\2015 Format Drought Anaysis\GW 07 CD7 12K014.xlsx</vt:lpstr>
      <vt:lpstr>\\dnr-n3400-05a\dnr-tt-dat0\shared\wr\DWPTMP\ACT-ACF\Inchul Statewide Drought\2015 Format Drought Anaysis\GW 08 CD7 13J004.xlsx</vt:lpstr>
      <vt:lpstr>\\dnr-n3400-05a\dnr-tt-dat0\shared\wr\DWPTMP\ACT-ACF\Inchul Statewide Drought\2015 Format Drought Anaysis\GW 09 CD7 08G001.xlsx</vt:lpstr>
      <vt:lpstr>\\dnr-n3400-05a\dnr-tt-dat0\shared\wr\DWPTMP\ACT-ACF\Inchul Statewide Drought\2015 Format Drought Anaysis\GW 10 CD7 10G313.xlsx</vt:lpstr>
      <vt:lpstr>\\dnr-n3400-05a\dnr-tt-dat0\shared\wr\DWPTMP\ACT-ACF\Inchul Statewide Drought\2015 Format Drought Anaysis\GW 11 CD7 09F520.xlsx</vt:lpstr>
      <vt:lpstr>\\dnr-n3400-05a\dnr-tt-dat0\shared\wr\DWPTMP\ACT-ACF\Inchul Statewide Drought\2015 Format Drought Anaysis\GW 12 CD5 21T001.xlsx</vt:lpstr>
      <vt:lpstr>\\dnr-n3400-05a\dnr-tt-dat0\shared\wr\DWPTMP\ACT-ACF\Inchul Statewide Drought\2015 Format Drought Anaysis\GW 13 CD26R001.xlsx</vt:lpstr>
      <vt:lpstr>\\dnr-n3400-05a\dnr-tt-dat0\shared\wr\DWPTMP\ACT-ACF\Inchul Statewide Drought\2015 Format Drought Anaysis\GW 14 CD 19E009.xlsx!Chart</vt:lpstr>
      <vt:lpstr>Drought Indicators Report</vt:lpstr>
      <vt:lpstr>Background</vt:lpstr>
      <vt:lpstr>Background</vt:lpstr>
      <vt:lpstr>Drought Indicator Analysis Summary (slide 1 of 2)</vt:lpstr>
      <vt:lpstr>Drought Indicator Analysis Summary (slide 2 of 2)</vt:lpstr>
      <vt:lpstr>US Drought Monitor</vt:lpstr>
      <vt:lpstr>PowerPoint Presentation</vt:lpstr>
      <vt:lpstr>PowerPoint Presentation</vt:lpstr>
      <vt:lpstr>3, 6, and 12 Month  Percent of Normal Precipitation</vt:lpstr>
      <vt:lpstr>3 Month Percent of Normal Precipitation </vt:lpstr>
      <vt:lpstr>6 Month Percent of Normal Precipitation </vt:lpstr>
      <vt:lpstr>12 Month Percent of Normal Precipitation </vt:lpstr>
      <vt:lpstr>Soil Moisture Conditions</vt:lpstr>
      <vt:lpstr>PowerPoint Presentation</vt:lpstr>
      <vt:lpstr>Streamflow Conditions</vt:lpstr>
      <vt:lpstr>Streamflow Monitoring</vt:lpstr>
      <vt:lpstr>PowerPoint Presentation</vt:lpstr>
      <vt:lpstr>Streamflow Graphs</vt:lpstr>
      <vt:lpstr>How to Read the Streamflow Graphs Example #1: Etowah River at Canton    </vt:lpstr>
      <vt:lpstr>How to Read the Streamflow Graphs Example #2: Flint River at Albany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Groundwater Levels</vt:lpstr>
      <vt:lpstr>Rationale for Choosing USGS Monitoring Wells</vt:lpstr>
      <vt:lpstr>PowerPoint Presentation</vt:lpstr>
      <vt:lpstr>Groundwater Level Graphs</vt:lpstr>
      <vt:lpstr>How to Read the Groundwater Level Graphs Example:  Well #11, 09F520, Flint River Basin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Reservoir Levels</vt:lpstr>
      <vt:lpstr>PowerPoint Presentation</vt:lpstr>
      <vt:lpstr>Reservoir Elevation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Prediction Center 3-month Temperature and Precipitation Probability Outlook and Seasonal Drought Outlook</vt:lpstr>
      <vt:lpstr>Temperature Outlook</vt:lpstr>
      <vt:lpstr>Precipitation Outlook</vt:lpstr>
      <vt:lpstr>PowerPoint Presentation</vt:lpstr>
    </vt:vector>
  </TitlesOfParts>
  <Company>Georgia Department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Cash, Tim</dc:creator>
  <cp:lastModifiedBy>Weinstein, Bennett</cp:lastModifiedBy>
  <cp:revision>268</cp:revision>
  <cp:lastPrinted>2016-07-07T13:33:39Z</cp:lastPrinted>
  <dcterms:created xsi:type="dcterms:W3CDTF">2016-01-06T16:12:39Z</dcterms:created>
  <dcterms:modified xsi:type="dcterms:W3CDTF">2016-07-20T20:15:58Z</dcterms:modified>
</cp:coreProperties>
</file>