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handoutMasterIdLst>
    <p:handoutMasterId r:id="rId92"/>
  </p:handoutMasterIdLst>
  <p:sldIdLst>
    <p:sldId id="357" r:id="rId2"/>
    <p:sldId id="382" r:id="rId3"/>
    <p:sldId id="384" r:id="rId4"/>
    <p:sldId id="320" r:id="rId5"/>
    <p:sldId id="358" r:id="rId6"/>
    <p:sldId id="375" r:id="rId7"/>
    <p:sldId id="377" r:id="rId8"/>
    <p:sldId id="379" r:id="rId9"/>
    <p:sldId id="274" r:id="rId10"/>
    <p:sldId id="275" r:id="rId11"/>
    <p:sldId id="276" r:id="rId12"/>
    <p:sldId id="277" r:id="rId13"/>
    <p:sldId id="278" r:id="rId14"/>
    <p:sldId id="279" r:id="rId15"/>
    <p:sldId id="281" r:id="rId16"/>
    <p:sldId id="282" r:id="rId17"/>
    <p:sldId id="283" r:id="rId18"/>
    <p:sldId id="285" r:id="rId19"/>
    <p:sldId id="286" r:id="rId20"/>
    <p:sldId id="339" r:id="rId21"/>
    <p:sldId id="336" r:id="rId22"/>
    <p:sldId id="295" r:id="rId23"/>
    <p:sldId id="359" r:id="rId24"/>
    <p:sldId id="374" r:id="rId25"/>
    <p:sldId id="322" r:id="rId26"/>
    <p:sldId id="287" r:id="rId27"/>
    <p:sldId id="337" r:id="rId28"/>
    <p:sldId id="259" r:id="rId29"/>
    <p:sldId id="263" r:id="rId30"/>
    <p:sldId id="260" r:id="rId31"/>
    <p:sldId id="262" r:id="rId32"/>
    <p:sldId id="366" r:id="rId33"/>
    <p:sldId id="373" r:id="rId34"/>
    <p:sldId id="367" r:id="rId35"/>
    <p:sldId id="257" r:id="rId36"/>
    <p:sldId id="340" r:id="rId37"/>
    <p:sldId id="376" r:id="rId38"/>
    <p:sldId id="381" r:id="rId39"/>
    <p:sldId id="264" r:id="rId40"/>
    <p:sldId id="383" r:id="rId41"/>
    <p:sldId id="265" r:id="rId42"/>
    <p:sldId id="266" r:id="rId43"/>
    <p:sldId id="268" r:id="rId44"/>
    <p:sldId id="270" r:id="rId45"/>
    <p:sldId id="318" r:id="rId46"/>
    <p:sldId id="335" r:id="rId47"/>
    <p:sldId id="294" r:id="rId48"/>
    <p:sldId id="343" r:id="rId49"/>
    <p:sldId id="297" r:id="rId50"/>
    <p:sldId id="288" r:id="rId51"/>
    <p:sldId id="292" r:id="rId52"/>
    <p:sldId id="291" r:id="rId53"/>
    <p:sldId id="289" r:id="rId54"/>
    <p:sldId id="341" r:id="rId55"/>
    <p:sldId id="344" r:id="rId56"/>
    <p:sldId id="345" r:id="rId57"/>
    <p:sldId id="387" r:id="rId58"/>
    <p:sldId id="388" r:id="rId59"/>
    <p:sldId id="346" r:id="rId60"/>
    <p:sldId id="347" r:id="rId61"/>
    <p:sldId id="348" r:id="rId62"/>
    <p:sldId id="349" r:id="rId63"/>
    <p:sldId id="350" r:id="rId64"/>
    <p:sldId id="342" r:id="rId65"/>
    <p:sldId id="351" r:id="rId66"/>
    <p:sldId id="385" r:id="rId67"/>
    <p:sldId id="386" r:id="rId68"/>
    <p:sldId id="298" r:id="rId69"/>
    <p:sldId id="299" r:id="rId70"/>
    <p:sldId id="310" r:id="rId71"/>
    <p:sldId id="361" r:id="rId72"/>
    <p:sldId id="363" r:id="rId73"/>
    <p:sldId id="301" r:id="rId74"/>
    <p:sldId id="302" r:id="rId75"/>
    <p:sldId id="300" r:id="rId76"/>
    <p:sldId id="307" r:id="rId77"/>
    <p:sldId id="303" r:id="rId78"/>
    <p:sldId id="304" r:id="rId79"/>
    <p:sldId id="305" r:id="rId80"/>
    <p:sldId id="306" r:id="rId81"/>
    <p:sldId id="316" r:id="rId82"/>
    <p:sldId id="334" r:id="rId83"/>
    <p:sldId id="356" r:id="rId84"/>
    <p:sldId id="325" r:id="rId85"/>
    <p:sldId id="326" r:id="rId86"/>
    <p:sldId id="333" r:id="rId87"/>
    <p:sldId id="327" r:id="rId88"/>
    <p:sldId id="331" r:id="rId89"/>
    <p:sldId id="332" r:id="rId90"/>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19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14" autoAdjust="0"/>
    <p:restoredTop sz="97314" autoAdjust="0"/>
  </p:normalViewPr>
  <p:slideViewPr>
    <p:cSldViewPr>
      <p:cViewPr>
        <p:scale>
          <a:sx n="100" d="100"/>
          <a:sy n="100" d="100"/>
        </p:scale>
        <p:origin x="-18" y="-180"/>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slide" Target="slides/slide29.xml"/><Relationship Id="rId1" Type="http://schemas.openxmlformats.org/officeDocument/2006/relationships/slide" Target="slides/slide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1026"/>
          <p:cNvSpPr>
            <a:spLocks noGrp="1" noChangeArrowheads="1"/>
          </p:cNvSpPr>
          <p:nvPr>
            <p:ph type="hdr" sz="quarter"/>
          </p:nvPr>
        </p:nvSpPr>
        <p:spPr bwMode="auto">
          <a:xfrm>
            <a:off x="0" y="0"/>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5" tIns="48218" rIns="96435" bIns="48218" numCol="1" anchor="t" anchorCtr="0" compatLnSpc="1">
            <a:prstTxWarp prst="textNoShape">
              <a:avLst/>
            </a:prstTxWarp>
          </a:bodyPr>
          <a:lstStyle>
            <a:lvl1pPr>
              <a:defRPr sz="1200"/>
            </a:lvl1pPr>
          </a:lstStyle>
          <a:p>
            <a:pPr>
              <a:defRPr/>
            </a:pPr>
            <a:endParaRPr lang="en-US"/>
          </a:p>
        </p:txBody>
      </p:sp>
      <p:sp>
        <p:nvSpPr>
          <p:cNvPr id="128003" name="Rectangle 1027"/>
          <p:cNvSpPr>
            <a:spLocks noGrp="1" noChangeArrowheads="1"/>
          </p:cNvSpPr>
          <p:nvPr>
            <p:ph type="dt" sz="quarter" idx="1"/>
          </p:nvPr>
        </p:nvSpPr>
        <p:spPr bwMode="auto">
          <a:xfrm>
            <a:off x="4144618" y="0"/>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5" tIns="48218" rIns="96435" bIns="48218" numCol="1" anchor="t" anchorCtr="0" compatLnSpc="1">
            <a:prstTxWarp prst="textNoShape">
              <a:avLst/>
            </a:prstTxWarp>
          </a:bodyPr>
          <a:lstStyle>
            <a:lvl1pPr algn="r">
              <a:defRPr sz="1200"/>
            </a:lvl1pPr>
          </a:lstStyle>
          <a:p>
            <a:pPr>
              <a:defRPr/>
            </a:pPr>
            <a:endParaRPr lang="en-US"/>
          </a:p>
        </p:txBody>
      </p:sp>
      <p:sp>
        <p:nvSpPr>
          <p:cNvPr id="128004" name="Rectangle 1028"/>
          <p:cNvSpPr>
            <a:spLocks noGrp="1" noChangeArrowheads="1"/>
          </p:cNvSpPr>
          <p:nvPr>
            <p:ph type="ftr" sz="quarter" idx="2"/>
          </p:nvPr>
        </p:nvSpPr>
        <p:spPr bwMode="auto">
          <a:xfrm>
            <a:off x="0" y="9120813"/>
            <a:ext cx="3170583"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5" tIns="48218" rIns="96435" bIns="48218" numCol="1" anchor="b" anchorCtr="0" compatLnSpc="1">
            <a:prstTxWarp prst="textNoShape">
              <a:avLst/>
            </a:prstTxWarp>
          </a:bodyPr>
          <a:lstStyle>
            <a:lvl1pPr>
              <a:defRPr sz="1200"/>
            </a:lvl1pPr>
          </a:lstStyle>
          <a:p>
            <a:pPr>
              <a:defRPr/>
            </a:pPr>
            <a:endParaRPr lang="en-US"/>
          </a:p>
        </p:txBody>
      </p:sp>
      <p:sp>
        <p:nvSpPr>
          <p:cNvPr id="128005" name="Rectangle 1029"/>
          <p:cNvSpPr>
            <a:spLocks noGrp="1" noChangeArrowheads="1"/>
          </p:cNvSpPr>
          <p:nvPr>
            <p:ph type="sldNum" sz="quarter" idx="3"/>
          </p:nvPr>
        </p:nvSpPr>
        <p:spPr bwMode="auto">
          <a:xfrm>
            <a:off x="4144618" y="9120813"/>
            <a:ext cx="3170583"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5" tIns="48218" rIns="96435" bIns="48218" numCol="1" anchor="b" anchorCtr="0" compatLnSpc="1">
            <a:prstTxWarp prst="textNoShape">
              <a:avLst/>
            </a:prstTxWarp>
          </a:bodyPr>
          <a:lstStyle>
            <a:lvl1pPr algn="r">
              <a:defRPr sz="1200"/>
            </a:lvl1pPr>
          </a:lstStyle>
          <a:p>
            <a:pPr>
              <a:defRPr/>
            </a:pPr>
            <a:fld id="{1F71E3E7-4A6B-4D0D-B10C-94437B5FA876}" type="slidenum">
              <a:rPr lang="en-US"/>
              <a:pPr>
                <a:defRPr/>
              </a:pPr>
              <a:t>‹#›</a:t>
            </a:fld>
            <a:endParaRPr lang="en-US"/>
          </a:p>
        </p:txBody>
      </p:sp>
    </p:spTree>
    <p:extLst>
      <p:ext uri="{BB962C8B-B14F-4D97-AF65-F5344CB8AC3E}">
        <p14:creationId xmlns:p14="http://schemas.microsoft.com/office/powerpoint/2010/main" val="3203414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5" tIns="48218" rIns="96435" bIns="48218" numCol="1" anchor="t" anchorCtr="0" compatLnSpc="1">
            <a:prstTxWarp prst="textNoShape">
              <a:avLst/>
            </a:prstTxWarp>
          </a:bodyPr>
          <a:lstStyle>
            <a:lvl1pPr>
              <a:defRPr sz="1200"/>
            </a:lvl1pPr>
          </a:lstStyle>
          <a:p>
            <a:pPr>
              <a:defRPr/>
            </a:pPr>
            <a:endParaRPr lang="en-US"/>
          </a:p>
        </p:txBody>
      </p:sp>
      <p:sp>
        <p:nvSpPr>
          <p:cNvPr id="105475" name="Rectangle 3"/>
          <p:cNvSpPr>
            <a:spLocks noGrp="1" noChangeArrowheads="1"/>
          </p:cNvSpPr>
          <p:nvPr>
            <p:ph type="dt" idx="1"/>
          </p:nvPr>
        </p:nvSpPr>
        <p:spPr bwMode="auto">
          <a:xfrm>
            <a:off x="4144618" y="0"/>
            <a:ext cx="3170583" cy="48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5" tIns="48218" rIns="96435" bIns="48218" numCol="1" anchor="t" anchorCtr="0" compatLnSpc="1">
            <a:prstTxWarp prst="textNoShape">
              <a:avLst/>
            </a:prstTxWarp>
          </a:bodyPr>
          <a:lstStyle>
            <a:lvl1pPr algn="r">
              <a:defRPr sz="1200"/>
            </a:lvl1pPr>
          </a:lstStyle>
          <a:p>
            <a:pPr>
              <a:defRPr/>
            </a:pPr>
            <a:endParaRPr lang="en-US"/>
          </a:p>
        </p:txBody>
      </p:sp>
      <p:sp>
        <p:nvSpPr>
          <p:cNvPr id="95236" name="Rectangle 4"/>
          <p:cNvSpPr>
            <a:spLocks noGrp="1" noRot="1" noChangeAspect="1" noChangeArrowheads="1" noTextEdit="1"/>
          </p:cNvSpPr>
          <p:nvPr>
            <p:ph type="sldImg" idx="2"/>
          </p:nvPr>
        </p:nvSpPr>
        <p:spPr bwMode="auto">
          <a:xfrm>
            <a:off x="1257300" y="719138"/>
            <a:ext cx="4802188" cy="36004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5477" name="Rectangle 5"/>
          <p:cNvSpPr>
            <a:spLocks noGrp="1" noChangeArrowheads="1"/>
          </p:cNvSpPr>
          <p:nvPr>
            <p:ph type="body" sz="quarter" idx="3"/>
          </p:nvPr>
        </p:nvSpPr>
        <p:spPr bwMode="auto">
          <a:xfrm>
            <a:off x="975693" y="4561226"/>
            <a:ext cx="5363817" cy="432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5" tIns="48218" rIns="96435" bIns="4821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5478" name="Rectangle 6"/>
          <p:cNvSpPr>
            <a:spLocks noGrp="1" noChangeArrowheads="1"/>
          </p:cNvSpPr>
          <p:nvPr>
            <p:ph type="ftr" sz="quarter" idx="4"/>
          </p:nvPr>
        </p:nvSpPr>
        <p:spPr bwMode="auto">
          <a:xfrm>
            <a:off x="0" y="9120813"/>
            <a:ext cx="3170583"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5" tIns="48218" rIns="96435" bIns="48218" numCol="1" anchor="b" anchorCtr="0" compatLnSpc="1">
            <a:prstTxWarp prst="textNoShape">
              <a:avLst/>
            </a:prstTxWarp>
          </a:bodyPr>
          <a:lstStyle>
            <a:lvl1pPr>
              <a:defRPr sz="1200"/>
            </a:lvl1pPr>
          </a:lstStyle>
          <a:p>
            <a:pPr>
              <a:defRPr/>
            </a:pPr>
            <a:endParaRPr lang="en-US"/>
          </a:p>
        </p:txBody>
      </p:sp>
      <p:sp>
        <p:nvSpPr>
          <p:cNvPr id="105479" name="Rectangle 7"/>
          <p:cNvSpPr>
            <a:spLocks noGrp="1" noChangeArrowheads="1"/>
          </p:cNvSpPr>
          <p:nvPr>
            <p:ph type="sldNum" sz="quarter" idx="5"/>
          </p:nvPr>
        </p:nvSpPr>
        <p:spPr bwMode="auto">
          <a:xfrm>
            <a:off x="4144618" y="9120813"/>
            <a:ext cx="3170583" cy="48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435" tIns="48218" rIns="96435" bIns="48218" numCol="1" anchor="b" anchorCtr="0" compatLnSpc="1">
            <a:prstTxWarp prst="textNoShape">
              <a:avLst/>
            </a:prstTxWarp>
          </a:bodyPr>
          <a:lstStyle>
            <a:lvl1pPr algn="r">
              <a:defRPr sz="1200"/>
            </a:lvl1pPr>
          </a:lstStyle>
          <a:p>
            <a:pPr>
              <a:defRPr/>
            </a:pPr>
            <a:fld id="{21E3477A-4486-4959-87E5-3F4FB1D9467E}" type="slidenum">
              <a:rPr lang="en-US"/>
              <a:pPr>
                <a:defRPr/>
              </a:pPr>
              <a:t>‹#›</a:t>
            </a:fld>
            <a:endParaRPr lang="en-US"/>
          </a:p>
        </p:txBody>
      </p:sp>
    </p:spTree>
    <p:extLst>
      <p:ext uri="{BB962C8B-B14F-4D97-AF65-F5344CB8AC3E}">
        <p14:creationId xmlns:p14="http://schemas.microsoft.com/office/powerpoint/2010/main" val="3196173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sz="2500">
                <a:solidFill>
                  <a:schemeClr val="tx1"/>
                </a:solidFill>
                <a:latin typeface="Times New Roman" pitchFamily="18" charset="0"/>
              </a:defRPr>
            </a:lvl1pPr>
            <a:lvl2pPr marL="770662" indent="-296408" eaLnBrk="0" hangingPunct="0">
              <a:defRPr sz="2500">
                <a:solidFill>
                  <a:schemeClr val="tx1"/>
                </a:solidFill>
                <a:latin typeface="Times New Roman" pitchFamily="18" charset="0"/>
              </a:defRPr>
            </a:lvl2pPr>
            <a:lvl3pPr marL="1185634" indent="-237127" eaLnBrk="0" hangingPunct="0">
              <a:defRPr sz="2500">
                <a:solidFill>
                  <a:schemeClr val="tx1"/>
                </a:solidFill>
                <a:latin typeface="Times New Roman" pitchFamily="18" charset="0"/>
              </a:defRPr>
            </a:lvl3pPr>
            <a:lvl4pPr marL="1659887" indent="-237127" eaLnBrk="0" hangingPunct="0">
              <a:defRPr sz="2500">
                <a:solidFill>
                  <a:schemeClr val="tx1"/>
                </a:solidFill>
                <a:latin typeface="Times New Roman" pitchFamily="18" charset="0"/>
              </a:defRPr>
            </a:lvl4pPr>
            <a:lvl5pPr marL="2134141" indent="-237127" eaLnBrk="0" hangingPunct="0">
              <a:defRPr sz="2500">
                <a:solidFill>
                  <a:schemeClr val="tx1"/>
                </a:solidFill>
                <a:latin typeface="Times New Roman" pitchFamily="18" charset="0"/>
              </a:defRPr>
            </a:lvl5pPr>
            <a:lvl6pPr marL="2608395" indent="-237127" eaLnBrk="0" fontAlgn="base" hangingPunct="0">
              <a:spcBef>
                <a:spcPct val="0"/>
              </a:spcBef>
              <a:spcAft>
                <a:spcPct val="0"/>
              </a:spcAft>
              <a:defRPr sz="2500">
                <a:solidFill>
                  <a:schemeClr val="tx1"/>
                </a:solidFill>
                <a:latin typeface="Times New Roman" pitchFamily="18" charset="0"/>
              </a:defRPr>
            </a:lvl6pPr>
            <a:lvl7pPr marL="3082648" indent="-237127" eaLnBrk="0" fontAlgn="base" hangingPunct="0">
              <a:spcBef>
                <a:spcPct val="0"/>
              </a:spcBef>
              <a:spcAft>
                <a:spcPct val="0"/>
              </a:spcAft>
              <a:defRPr sz="2500">
                <a:solidFill>
                  <a:schemeClr val="tx1"/>
                </a:solidFill>
                <a:latin typeface="Times New Roman" pitchFamily="18" charset="0"/>
              </a:defRPr>
            </a:lvl7pPr>
            <a:lvl8pPr marL="3556902" indent="-237127" eaLnBrk="0" fontAlgn="base" hangingPunct="0">
              <a:spcBef>
                <a:spcPct val="0"/>
              </a:spcBef>
              <a:spcAft>
                <a:spcPct val="0"/>
              </a:spcAft>
              <a:defRPr sz="2500">
                <a:solidFill>
                  <a:schemeClr val="tx1"/>
                </a:solidFill>
                <a:latin typeface="Times New Roman" pitchFamily="18" charset="0"/>
              </a:defRPr>
            </a:lvl8pPr>
            <a:lvl9pPr marL="4031155" indent="-237127" eaLnBrk="0" fontAlgn="base" hangingPunct="0">
              <a:spcBef>
                <a:spcPct val="0"/>
              </a:spcBef>
              <a:spcAft>
                <a:spcPct val="0"/>
              </a:spcAft>
              <a:defRPr sz="2500">
                <a:solidFill>
                  <a:schemeClr val="tx1"/>
                </a:solidFill>
                <a:latin typeface="Times New Roman" pitchFamily="18" charset="0"/>
              </a:defRPr>
            </a:lvl9pPr>
          </a:lstStyle>
          <a:p>
            <a:pPr eaLnBrk="1" hangingPunct="1"/>
            <a:fld id="{C5A17FFD-345F-4D94-8576-8DC732633575}" type="slidenum">
              <a:rPr lang="en-US" sz="1200"/>
              <a:pPr eaLnBrk="1" hangingPunct="1"/>
              <a:t>28</a:t>
            </a:fld>
            <a:endParaRPr lang="en-US" sz="120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smtClean="0"/>
              <a:t>FUMIGATING PLUME </a:t>
            </a:r>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r>
              <a:rPr lang="en-US" smtClean="0"/>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8B7650-1579-43A1-A78C-AF4B01582444}" type="slidenum">
              <a:rPr lang="en-US"/>
              <a:pPr>
                <a:defRPr/>
              </a:pPr>
              <a:t>‹#›</a:t>
            </a:fld>
            <a:endParaRPr lang="en-US"/>
          </a:p>
        </p:txBody>
      </p:sp>
    </p:spTree>
    <p:extLst>
      <p:ext uri="{BB962C8B-B14F-4D97-AF65-F5344CB8AC3E}">
        <p14:creationId xmlns:p14="http://schemas.microsoft.com/office/powerpoint/2010/main" val="2532264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E19DEE-8005-496E-BFB6-B95D4A8192A4}" type="slidenum">
              <a:rPr lang="en-US"/>
              <a:pPr>
                <a:defRPr/>
              </a:pPr>
              <a:t>‹#›</a:t>
            </a:fld>
            <a:endParaRPr lang="en-US"/>
          </a:p>
        </p:txBody>
      </p:sp>
    </p:spTree>
    <p:extLst>
      <p:ext uri="{BB962C8B-B14F-4D97-AF65-F5344CB8AC3E}">
        <p14:creationId xmlns:p14="http://schemas.microsoft.com/office/powerpoint/2010/main" val="144539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D547A3-2420-40EF-A7F1-F5347B380C6D}" type="slidenum">
              <a:rPr lang="en-US"/>
              <a:pPr>
                <a:defRPr/>
              </a:pPr>
              <a:t>‹#›</a:t>
            </a:fld>
            <a:endParaRPr lang="en-US"/>
          </a:p>
        </p:txBody>
      </p:sp>
    </p:spTree>
    <p:extLst>
      <p:ext uri="{BB962C8B-B14F-4D97-AF65-F5344CB8AC3E}">
        <p14:creationId xmlns:p14="http://schemas.microsoft.com/office/powerpoint/2010/main" val="2264008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DFF2B4-B737-46B6-80F3-73C31F879D39}" type="slidenum">
              <a:rPr lang="en-US"/>
              <a:pPr>
                <a:defRPr/>
              </a:pPr>
              <a:t>‹#›</a:t>
            </a:fld>
            <a:endParaRPr lang="en-US"/>
          </a:p>
        </p:txBody>
      </p:sp>
    </p:spTree>
    <p:extLst>
      <p:ext uri="{BB962C8B-B14F-4D97-AF65-F5344CB8AC3E}">
        <p14:creationId xmlns:p14="http://schemas.microsoft.com/office/powerpoint/2010/main" val="1147866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5FDD27-8AAC-47C1-8B27-063743BC8414}" type="slidenum">
              <a:rPr lang="en-US"/>
              <a:pPr>
                <a:defRPr/>
              </a:pPr>
              <a:t>‹#›</a:t>
            </a:fld>
            <a:endParaRPr lang="en-US"/>
          </a:p>
        </p:txBody>
      </p:sp>
    </p:spTree>
    <p:extLst>
      <p:ext uri="{BB962C8B-B14F-4D97-AF65-F5344CB8AC3E}">
        <p14:creationId xmlns:p14="http://schemas.microsoft.com/office/powerpoint/2010/main" val="1512433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E6EA2E-BF4D-49CF-B629-2D6FE2E70A57}" type="slidenum">
              <a:rPr lang="en-US"/>
              <a:pPr>
                <a:defRPr/>
              </a:pPr>
              <a:t>‹#›</a:t>
            </a:fld>
            <a:endParaRPr lang="en-US"/>
          </a:p>
        </p:txBody>
      </p:sp>
    </p:spTree>
    <p:extLst>
      <p:ext uri="{BB962C8B-B14F-4D97-AF65-F5344CB8AC3E}">
        <p14:creationId xmlns:p14="http://schemas.microsoft.com/office/powerpoint/2010/main" val="890578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224310-E4AF-47D3-81F4-DB8A214E3AB1}" type="slidenum">
              <a:rPr lang="en-US"/>
              <a:pPr>
                <a:defRPr/>
              </a:pPr>
              <a:t>‹#›</a:t>
            </a:fld>
            <a:endParaRPr lang="en-US"/>
          </a:p>
        </p:txBody>
      </p:sp>
    </p:spTree>
    <p:extLst>
      <p:ext uri="{BB962C8B-B14F-4D97-AF65-F5344CB8AC3E}">
        <p14:creationId xmlns:p14="http://schemas.microsoft.com/office/powerpoint/2010/main" val="3276984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E30E49-B5F4-4984-B3C6-56A41EF3AB7C}" type="slidenum">
              <a:rPr lang="en-US"/>
              <a:pPr>
                <a:defRPr/>
              </a:pPr>
              <a:t>‹#›</a:t>
            </a:fld>
            <a:endParaRPr lang="en-US"/>
          </a:p>
        </p:txBody>
      </p:sp>
    </p:spTree>
    <p:extLst>
      <p:ext uri="{BB962C8B-B14F-4D97-AF65-F5344CB8AC3E}">
        <p14:creationId xmlns:p14="http://schemas.microsoft.com/office/powerpoint/2010/main" val="257499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81CCC2-ED50-4103-A123-DE23C87DC1AC}" type="slidenum">
              <a:rPr lang="en-US"/>
              <a:pPr>
                <a:defRPr/>
              </a:pPr>
              <a:t>‹#›</a:t>
            </a:fld>
            <a:endParaRPr lang="en-US"/>
          </a:p>
        </p:txBody>
      </p:sp>
    </p:spTree>
    <p:extLst>
      <p:ext uri="{BB962C8B-B14F-4D97-AF65-F5344CB8AC3E}">
        <p14:creationId xmlns:p14="http://schemas.microsoft.com/office/powerpoint/2010/main" val="672871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067E90-6826-4E2E-9EDD-2327F29DC2F9}" type="slidenum">
              <a:rPr lang="en-US"/>
              <a:pPr>
                <a:defRPr/>
              </a:pPr>
              <a:t>‹#›</a:t>
            </a:fld>
            <a:endParaRPr lang="en-US"/>
          </a:p>
        </p:txBody>
      </p:sp>
    </p:spTree>
    <p:extLst>
      <p:ext uri="{BB962C8B-B14F-4D97-AF65-F5344CB8AC3E}">
        <p14:creationId xmlns:p14="http://schemas.microsoft.com/office/powerpoint/2010/main" val="3519411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24B92D8-333E-43A1-80E7-2EBEDDFB0930}" type="slidenum">
              <a:rPr lang="en-US"/>
              <a:pPr>
                <a:defRPr/>
              </a:pPr>
              <a:t>‹#›</a:t>
            </a:fld>
            <a:endParaRPr lang="en-US"/>
          </a:p>
        </p:txBody>
      </p:sp>
    </p:spTree>
    <p:extLst>
      <p:ext uri="{BB962C8B-B14F-4D97-AF65-F5344CB8AC3E}">
        <p14:creationId xmlns:p14="http://schemas.microsoft.com/office/powerpoint/2010/main" val="2015574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50948FC-64B8-4C29-99AF-4BE9BEB85C9A}" type="slidenum">
              <a:rPr lang="en-US"/>
              <a:pPr>
                <a:defRPr/>
              </a:pPr>
              <a:t>‹#›</a:t>
            </a:fld>
            <a:endParaRPr lang="en-US"/>
          </a:p>
        </p:txBody>
      </p:sp>
    </p:spTree>
    <p:extLst>
      <p:ext uri="{BB962C8B-B14F-4D97-AF65-F5344CB8AC3E}">
        <p14:creationId xmlns:p14="http://schemas.microsoft.com/office/powerpoint/2010/main" val="2612501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B6995D-47D9-4EFD-B00B-6AB4D12E07AC}" type="slidenum">
              <a:rPr lang="en-US"/>
              <a:pPr>
                <a:defRPr/>
              </a:pPr>
              <a:t>‹#›</a:t>
            </a:fld>
            <a:endParaRPr lang="en-US"/>
          </a:p>
        </p:txBody>
      </p:sp>
    </p:spTree>
    <p:extLst>
      <p:ext uri="{BB962C8B-B14F-4D97-AF65-F5344CB8AC3E}">
        <p14:creationId xmlns:p14="http://schemas.microsoft.com/office/powerpoint/2010/main" val="1148494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F06CD4-F7C8-4585-8492-C69961407E70}" type="slidenum">
              <a:rPr lang="en-US"/>
              <a:pPr>
                <a:defRPr/>
              </a:pPr>
              <a:t>‹#›</a:t>
            </a:fld>
            <a:endParaRPr lang="en-US"/>
          </a:p>
        </p:txBody>
      </p:sp>
    </p:spTree>
    <p:extLst>
      <p:ext uri="{BB962C8B-B14F-4D97-AF65-F5344CB8AC3E}">
        <p14:creationId xmlns:p14="http://schemas.microsoft.com/office/powerpoint/2010/main" val="2800271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3B0B61D3-EFBE-4216-8811-D7D0A26C2F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2.emf"/></Relationships>
</file>

<file path=ppt/slides/_rels/slide6.xml.rels><?xml version="1.0" encoding="UTF-8" standalone="yes"?>
<Relationships xmlns="http://schemas.openxmlformats.org/package/2006/relationships"><Relationship Id="rId3" Type="http://schemas.openxmlformats.org/officeDocument/2006/relationships/hyperlink" Target="http://www.serdp.org/content/download/5888/80446/file/SI-0119-FR.pdf"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4.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0" name="Rectangle 1026"/>
          <p:cNvSpPr>
            <a:spLocks noGrp="1" noChangeArrowheads="1"/>
          </p:cNvSpPr>
          <p:nvPr>
            <p:ph type="ctrTitle"/>
          </p:nvPr>
        </p:nvSpPr>
        <p:spPr>
          <a:xfrm>
            <a:off x="76200" y="228600"/>
            <a:ext cx="8763000" cy="1143000"/>
          </a:xfrm>
        </p:spPr>
        <p:txBody>
          <a:bodyPr/>
          <a:lstStyle/>
          <a:p>
            <a:pPr eaLnBrk="1" hangingPunct="1"/>
            <a:r>
              <a:rPr lang="en-US" sz="3600" b="1" dirty="0" smtClean="0">
                <a:latin typeface="Calibri" panose="020F0502020204030204" pitchFamily="34" charset="0"/>
                <a:cs typeface="Calibri" panose="020F0502020204030204" pitchFamily="34" charset="0"/>
              </a:rPr>
              <a:t>OPACITY </a:t>
            </a:r>
            <a:r>
              <a:rPr lang="en-US" sz="3600" dirty="0" smtClean="0">
                <a:latin typeface="Calibri" panose="020F0502020204030204" pitchFamily="34" charset="0"/>
                <a:cs typeface="Calibri" panose="020F0502020204030204" pitchFamily="34" charset="0"/>
              </a:rPr>
              <a:t/>
            </a:r>
            <a:br>
              <a:rPr lang="en-US" sz="3600" dirty="0" smtClean="0">
                <a:latin typeface="Calibri" panose="020F0502020204030204" pitchFamily="34" charset="0"/>
                <a:cs typeface="Calibri" panose="020F0502020204030204" pitchFamily="34" charset="0"/>
              </a:rPr>
            </a:br>
            <a:r>
              <a:rPr lang="en-US" sz="2800" i="1" dirty="0" smtClean="0">
                <a:latin typeface="Calibri" panose="020F0502020204030204" pitchFamily="34" charset="0"/>
                <a:cs typeface="Calibri" panose="020F0502020204030204" pitchFamily="34" charset="0"/>
              </a:rPr>
              <a:t>QUALITY ASSURANCE, LEGAL PERSPECTIVE AND METHODS</a:t>
            </a:r>
          </a:p>
        </p:txBody>
      </p:sp>
      <p:sp>
        <p:nvSpPr>
          <p:cNvPr id="3" name="TextBox 2"/>
          <p:cNvSpPr txBox="1"/>
          <p:nvPr/>
        </p:nvSpPr>
        <p:spPr>
          <a:xfrm>
            <a:off x="3276600" y="1447800"/>
            <a:ext cx="2286000" cy="461665"/>
          </a:xfrm>
          <a:prstGeom prst="rect">
            <a:avLst/>
          </a:prstGeom>
          <a:noFill/>
        </p:spPr>
        <p:txBody>
          <a:bodyPr wrap="square" rtlCol="0">
            <a:spAutoFit/>
          </a:bodyPr>
          <a:lstStyle/>
          <a:p>
            <a:pPr algn="ctr"/>
            <a:r>
              <a:rPr lang="en-US" b="1" dirty="0" smtClean="0">
                <a:latin typeface="Calibri" panose="020F0502020204030204" pitchFamily="34" charset="0"/>
                <a:cs typeface="Calibri" panose="020F0502020204030204" pitchFamily="34" charset="0"/>
              </a:rPr>
              <a:t>Bob Scott</a:t>
            </a:r>
            <a:endParaRPr lang="en-US"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0"/>
            <a:ext cx="6858000" cy="93345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pPr eaLnBrk="1" hangingPunct="1"/>
            <a:r>
              <a:rPr lang="en-US" sz="4800" b="1" dirty="0" smtClean="0"/>
              <a:t>      </a:t>
            </a:r>
            <a:r>
              <a:rPr lang="en-US" sz="4000" b="1" dirty="0" smtClean="0">
                <a:solidFill>
                  <a:schemeClr val="tx1"/>
                </a:solidFill>
                <a:latin typeface="Calibri" panose="020F0502020204030204" pitchFamily="34" charset="0"/>
                <a:cs typeface="Calibri" panose="020F0502020204030204" pitchFamily="34" charset="0"/>
              </a:rPr>
              <a:t>LEGAL ASPECTS</a:t>
            </a:r>
          </a:p>
        </p:txBody>
      </p:sp>
      <p:sp>
        <p:nvSpPr>
          <p:cNvPr id="10243" name="Rectangle 3"/>
          <p:cNvSpPr>
            <a:spLocks noGrp="1" noChangeArrowheads="1"/>
          </p:cNvSpPr>
          <p:nvPr>
            <p:ph type="body" sz="half" idx="1"/>
          </p:nvPr>
        </p:nvSpPr>
        <p:spPr>
          <a:xfrm>
            <a:off x="776287" y="1524000"/>
            <a:ext cx="6324600" cy="4648200"/>
          </a:xfrm>
          <a:solidFill>
            <a:schemeClr val="bg1"/>
          </a:solid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buFontTx/>
              <a:buNone/>
            </a:pPr>
            <a:r>
              <a:rPr lang="en-US" sz="2800" b="1" dirty="0" smtClean="0"/>
              <a:t>     </a:t>
            </a:r>
            <a:r>
              <a:rPr lang="en-US" b="1" u="sng" dirty="0" smtClean="0">
                <a:solidFill>
                  <a:srgbClr val="FF0000"/>
                </a:solidFill>
                <a:latin typeface="Calibri" panose="020F0502020204030204" pitchFamily="34" charset="0"/>
                <a:cs typeface="Calibri" panose="020F0502020204030204" pitchFamily="34" charset="0"/>
              </a:rPr>
              <a:t>WHO IS AN EXPERT?</a:t>
            </a:r>
          </a:p>
          <a:p>
            <a:pPr eaLnBrk="1" hangingPunct="1">
              <a:buFont typeface="Arial" panose="020B0604020202020204" pitchFamily="34" charset="0"/>
              <a:buChar char="•"/>
            </a:pPr>
            <a:r>
              <a:rPr lang="en-US" sz="2800" b="1" dirty="0" smtClean="0">
                <a:latin typeface="Calibri" panose="020F0502020204030204" pitchFamily="34" charset="0"/>
                <a:cs typeface="Calibri" panose="020F0502020204030204" pitchFamily="34" charset="0"/>
              </a:rPr>
              <a:t>Has Special Knowledge or               Talent</a:t>
            </a:r>
            <a:r>
              <a:rPr lang="en-US" b="1" dirty="0" smtClean="0">
                <a:latin typeface="Calibri" panose="020F0502020204030204" pitchFamily="34" charset="0"/>
                <a:cs typeface="Calibri" panose="020F0502020204030204" pitchFamily="34" charset="0"/>
              </a:rPr>
              <a:t> </a:t>
            </a:r>
            <a:r>
              <a:rPr lang="en-US" sz="2400" b="1" dirty="0" smtClean="0">
                <a:latin typeface="Calibri" panose="020F0502020204030204" pitchFamily="34" charset="0"/>
                <a:cs typeface="Calibri" panose="020F0502020204030204" pitchFamily="34" charset="0"/>
              </a:rPr>
              <a:t>(</a:t>
            </a:r>
            <a:r>
              <a:rPr lang="en-US" sz="2000" b="1" dirty="0" smtClean="0">
                <a:latin typeface="Calibri" panose="020F0502020204030204" pitchFamily="34" charset="0"/>
                <a:cs typeface="Calibri" panose="020F0502020204030204" pitchFamily="34" charset="0"/>
              </a:rPr>
              <a:t>i.e.., SMOKE  SCHOOL)</a:t>
            </a:r>
          </a:p>
          <a:p>
            <a:pPr eaLnBrk="1" hangingPunct="1">
              <a:buFont typeface="Arial" panose="020B0604020202020204" pitchFamily="34" charset="0"/>
              <a:buChar char="•"/>
            </a:pPr>
            <a:endParaRPr lang="en-US" sz="1800" b="1" dirty="0" smtClean="0">
              <a:latin typeface="Calibri" panose="020F0502020204030204" pitchFamily="34" charset="0"/>
              <a:cs typeface="Calibri" panose="020F0502020204030204" pitchFamily="34" charset="0"/>
            </a:endParaRPr>
          </a:p>
          <a:p>
            <a:pPr eaLnBrk="1" hangingPunct="1">
              <a:buFont typeface="Arial" panose="020B0604020202020204" pitchFamily="34" charset="0"/>
              <a:buChar char="•"/>
            </a:pPr>
            <a:r>
              <a:rPr lang="en-US" sz="2800" b="1" dirty="0" smtClean="0">
                <a:latin typeface="Calibri" panose="020F0502020204030204" pitchFamily="34" charset="0"/>
                <a:cs typeface="Calibri" panose="020F0502020204030204" pitchFamily="34" charset="0"/>
              </a:rPr>
              <a:t>May Testify As To His Opinions or Conclusions Based Upon Training and Experience.</a:t>
            </a:r>
            <a:endParaRPr lang="en-US" sz="2800" b="1" i="1" dirty="0" smtClean="0">
              <a:latin typeface="Calibri" panose="020F0502020204030204" pitchFamily="34" charset="0"/>
              <a:cs typeface="Calibri" panose="020F0502020204030204" pitchFamily="34" charset="0"/>
            </a:endParaRPr>
          </a:p>
        </p:txBody>
      </p:sp>
      <p:sp>
        <p:nvSpPr>
          <p:cNvPr id="3" name="AutoShape 16" descr="https://communities.bmc.com/servlet/JiveServlet/showImage/38-6550-59090/definition+of+expert-resized-600.jpg"/>
          <p:cNvSpPr>
            <a:spLocks noChangeAspect="1" noChangeArrowheads="1"/>
          </p:cNvSpPr>
          <p:nvPr/>
        </p:nvSpPr>
        <p:spPr bwMode="auto">
          <a:xfrm>
            <a:off x="155575" y="-1287463"/>
            <a:ext cx="4048125" cy="26860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58" name="Picture 18" descr="https://communities.bmc.com/servlet/JiveServlet/showImage/38-6550-59090/definition+of+expert-resized-6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05424" y="867140"/>
            <a:ext cx="3838576" cy="26186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57150" y="824505"/>
            <a:ext cx="8991600"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eaLnBrk="0" hangingPunct="0"/>
            <a:r>
              <a:rPr lang="en-US" sz="3200" b="1" u="sng" dirty="0">
                <a:solidFill>
                  <a:srgbClr val="FF0000"/>
                </a:solidFill>
                <a:latin typeface="Calibri" panose="020F0502020204030204" pitchFamily="34" charset="0"/>
                <a:cs typeface="Calibri" panose="020F0502020204030204" pitchFamily="34" charset="0"/>
              </a:rPr>
              <a:t>BECOMING AN EXPERT WITNESS</a:t>
            </a:r>
          </a:p>
        </p:txBody>
      </p:sp>
      <p:pic>
        <p:nvPicPr>
          <p:cNvPr id="11267" name="Picture 3" descr="MVC-024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2950" y="1676400"/>
            <a:ext cx="4514850" cy="4770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5"/>
          <p:cNvSpPr>
            <a:spLocks noGrp="1" noChangeArrowheads="1"/>
          </p:cNvSpPr>
          <p:nvPr>
            <p:ph type="body" sz="half" idx="1"/>
          </p:nvPr>
        </p:nvSpPr>
        <p:spPr>
          <a:xfrm>
            <a:off x="76200" y="1676400"/>
            <a:ext cx="4343400" cy="4876800"/>
          </a:xfrm>
          <a:solidFill>
            <a:schemeClr val="bg1"/>
          </a:solid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spcAft>
                <a:spcPts val="2400"/>
              </a:spcAft>
            </a:pPr>
            <a:r>
              <a:rPr lang="en-US" b="1" dirty="0" smtClean="0">
                <a:latin typeface="Calibri" panose="020F0502020204030204" pitchFamily="34" charset="0"/>
                <a:cs typeface="Calibri" panose="020F0502020204030204" pitchFamily="34" charset="0"/>
              </a:rPr>
              <a:t>ATTENDING</a:t>
            </a:r>
            <a:r>
              <a:rPr lang="en-US" sz="2400" b="1" dirty="0" smtClean="0">
                <a:latin typeface="Calibri" panose="020F0502020204030204" pitchFamily="34" charset="0"/>
                <a:cs typeface="Calibri" panose="020F0502020204030204" pitchFamily="34" charset="0"/>
              </a:rPr>
              <a:t> </a:t>
            </a:r>
            <a:r>
              <a:rPr lang="en-US" sz="2800" b="1" dirty="0" smtClean="0">
                <a:latin typeface="Calibri" panose="020F0502020204030204" pitchFamily="34" charset="0"/>
                <a:cs typeface="Calibri" panose="020F0502020204030204" pitchFamily="34" charset="0"/>
              </a:rPr>
              <a:t>a Course Such as this One.</a:t>
            </a:r>
          </a:p>
          <a:p>
            <a:pPr eaLnBrk="1" hangingPunct="1">
              <a:spcAft>
                <a:spcPts val="2400"/>
              </a:spcAft>
            </a:pPr>
            <a:r>
              <a:rPr lang="en-US" sz="2800" b="1" dirty="0" smtClean="0">
                <a:latin typeface="Calibri" panose="020F0502020204030204" pitchFamily="34" charset="0"/>
                <a:cs typeface="Calibri" panose="020F0502020204030204" pitchFamily="34" charset="0"/>
              </a:rPr>
              <a:t>Successfully </a:t>
            </a:r>
            <a:r>
              <a:rPr lang="en-US" b="1" dirty="0" smtClean="0">
                <a:latin typeface="Calibri" panose="020F0502020204030204" pitchFamily="34" charset="0"/>
                <a:cs typeface="Calibri" panose="020F0502020204030204" pitchFamily="34" charset="0"/>
              </a:rPr>
              <a:t>PASSING</a:t>
            </a:r>
            <a:r>
              <a:rPr lang="en-US" sz="2400" b="1" dirty="0" smtClean="0">
                <a:latin typeface="Calibri" panose="020F0502020204030204" pitchFamily="34" charset="0"/>
                <a:cs typeface="Calibri" panose="020F0502020204030204" pitchFamily="34" charset="0"/>
              </a:rPr>
              <a:t> </a:t>
            </a:r>
            <a:r>
              <a:rPr lang="en-US" sz="2800" b="1" dirty="0" smtClean="0">
                <a:latin typeface="Calibri" panose="020F0502020204030204" pitchFamily="34" charset="0"/>
                <a:cs typeface="Calibri" panose="020F0502020204030204" pitchFamily="34" charset="0"/>
              </a:rPr>
              <a:t>a Test.</a:t>
            </a:r>
          </a:p>
          <a:p>
            <a:pPr eaLnBrk="1" hangingPunct="1">
              <a:spcAft>
                <a:spcPts val="2400"/>
              </a:spcAft>
            </a:pPr>
            <a:r>
              <a:rPr lang="en-US" sz="2800" b="1" dirty="0" smtClean="0">
                <a:latin typeface="Calibri" panose="020F0502020204030204" pitchFamily="34" charset="0"/>
                <a:cs typeface="Calibri" panose="020F0502020204030204" pitchFamily="34" charset="0"/>
              </a:rPr>
              <a:t>Successfully</a:t>
            </a:r>
            <a:r>
              <a:rPr lang="en-US" sz="2400" b="1" dirty="0" smtClean="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COMPLETING</a:t>
            </a:r>
            <a:r>
              <a:rPr lang="en-US" sz="2400" b="1" dirty="0" smtClean="0">
                <a:latin typeface="Calibri" panose="020F0502020204030204" pitchFamily="34" charset="0"/>
                <a:cs typeface="Calibri" panose="020F0502020204030204" pitchFamily="34" charset="0"/>
              </a:rPr>
              <a:t> </a:t>
            </a:r>
            <a:r>
              <a:rPr lang="en-US" sz="2800" b="1" dirty="0" smtClean="0">
                <a:latin typeface="Calibri" panose="020F0502020204030204" pitchFamily="34" charset="0"/>
                <a:cs typeface="Calibri" panose="020F0502020204030204" pitchFamily="34" charset="0"/>
              </a:rPr>
              <a:t>the Required Observations with the Required Proficiency.</a:t>
            </a:r>
          </a:p>
        </p:txBody>
      </p:sp>
      <p:sp>
        <p:nvSpPr>
          <p:cNvPr id="3" name="Rectangle 2"/>
          <p:cNvSpPr/>
          <p:nvPr/>
        </p:nvSpPr>
        <p:spPr>
          <a:xfrm>
            <a:off x="3352800" y="116619"/>
            <a:ext cx="2153154" cy="461665"/>
          </a:xfrm>
          <a:prstGeom prst="rect">
            <a:avLst/>
          </a:prstGeom>
        </p:spPr>
        <p:txBody>
          <a:bodyPr wrap="none">
            <a:spAutoFit/>
          </a:bodyPr>
          <a:lstStyle/>
          <a:p>
            <a:r>
              <a:rPr lang="en-US" b="1" kern="0" dirty="0">
                <a:solidFill>
                  <a:srgbClr val="000000"/>
                </a:solidFill>
                <a:latin typeface="Calibri" panose="020F0502020204030204" pitchFamily="34" charset="0"/>
                <a:cs typeface="Calibri" panose="020F0502020204030204" pitchFamily="34" charset="0"/>
              </a:rPr>
              <a:t>LEGAL ASPECTS</a:t>
            </a:r>
            <a:endParaRPr lang="en-US" sz="14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0" name="Picture 22" descr="http://cdn-media-2.lifehack.org/wp-content/files/2008/04/20080404-expe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0429" y="0"/>
            <a:ext cx="4463571" cy="2971800"/>
          </a:xfrm>
          <a:prstGeom prst="rect">
            <a:avLst/>
          </a:prstGeom>
          <a:noFill/>
          <a:extLst>
            <a:ext uri="{909E8E84-426E-40DD-AFC4-6F175D3DCCD1}">
              <a14:hiddenFill xmlns:a14="http://schemas.microsoft.com/office/drawing/2010/main">
                <a:solidFill>
                  <a:srgbClr val="FFFFFF"/>
                </a:solidFill>
              </a14:hiddenFill>
            </a:ext>
          </a:extLst>
        </p:spPr>
      </p:pic>
      <p:sp>
        <p:nvSpPr>
          <p:cNvPr id="12291" name="Rectangle 3"/>
          <p:cNvSpPr>
            <a:spLocks noGrp="1" noChangeArrowheads="1"/>
          </p:cNvSpPr>
          <p:nvPr>
            <p:ph type="body" idx="1"/>
          </p:nvPr>
        </p:nvSpPr>
        <p:spPr>
          <a:xfrm>
            <a:off x="990600" y="2057400"/>
            <a:ext cx="6781800" cy="495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eaLnBrk="1" hangingPunct="1">
              <a:buFontTx/>
              <a:buNone/>
            </a:pPr>
            <a:r>
              <a:rPr lang="en-US" sz="3600" b="1" dirty="0" smtClean="0">
                <a:latin typeface="Calibri" panose="020F0502020204030204" pitchFamily="34" charset="0"/>
                <a:cs typeface="Calibri" panose="020F0502020204030204" pitchFamily="34" charset="0"/>
              </a:rPr>
              <a:t>ATTEND LECTURE, PASS TEST, PASS FIELD WORK...</a:t>
            </a:r>
          </a:p>
          <a:p>
            <a:pPr eaLnBrk="1" hangingPunct="1">
              <a:buFontTx/>
              <a:buNone/>
            </a:pPr>
            <a:endParaRPr lang="en-US" sz="3600" b="1" dirty="0" smtClean="0">
              <a:latin typeface="Calibri" panose="020F0502020204030204" pitchFamily="34" charset="0"/>
              <a:cs typeface="Calibri" panose="020F0502020204030204" pitchFamily="34" charset="0"/>
            </a:endParaRPr>
          </a:p>
          <a:p>
            <a:pPr eaLnBrk="1" hangingPunct="1">
              <a:buFontTx/>
              <a:buNone/>
            </a:pPr>
            <a:r>
              <a:rPr lang="en-US" sz="3600" b="1" dirty="0" smtClean="0">
                <a:latin typeface="Calibri" panose="020F0502020204030204" pitchFamily="34" charset="0"/>
                <a:cs typeface="Calibri" panose="020F0502020204030204" pitchFamily="34" charset="0"/>
              </a:rPr>
              <a:t>...AND YOU’RE</a:t>
            </a:r>
          </a:p>
          <a:p>
            <a:pPr eaLnBrk="1" hangingPunct="1">
              <a:buFontTx/>
              <a:buNone/>
            </a:pPr>
            <a:r>
              <a:rPr lang="en-US" sz="3600" b="1" dirty="0" smtClean="0">
                <a:latin typeface="Calibri" panose="020F0502020204030204" pitchFamily="34" charset="0"/>
                <a:cs typeface="Calibri" panose="020F0502020204030204" pitchFamily="34" charset="0"/>
              </a:rPr>
              <a:t>    AN EXPERT!!!  </a:t>
            </a:r>
          </a:p>
          <a:p>
            <a:pPr eaLnBrk="1" hangingPunct="1">
              <a:buFontTx/>
              <a:buNone/>
            </a:pPr>
            <a:endParaRPr lang="en-US" sz="3600" b="1" dirty="0" smtClean="0"/>
          </a:p>
          <a:p>
            <a:pPr eaLnBrk="1" hangingPunct="1">
              <a:buFontTx/>
              <a:buNone/>
            </a:pPr>
            <a:endParaRPr lang="en-US" sz="3600" b="1" i="1" dirty="0" smtClean="0"/>
          </a:p>
        </p:txBody>
      </p:sp>
      <p:sp>
        <p:nvSpPr>
          <p:cNvPr id="7" name="Rectangle 6"/>
          <p:cNvSpPr/>
          <p:nvPr/>
        </p:nvSpPr>
        <p:spPr>
          <a:xfrm>
            <a:off x="3352800" y="116619"/>
            <a:ext cx="2153154" cy="461665"/>
          </a:xfrm>
          <a:prstGeom prst="rect">
            <a:avLst/>
          </a:prstGeom>
        </p:spPr>
        <p:txBody>
          <a:bodyPr wrap="none">
            <a:spAutoFit/>
          </a:bodyPr>
          <a:lstStyle/>
          <a:p>
            <a:r>
              <a:rPr lang="en-US" b="1" kern="0" dirty="0">
                <a:solidFill>
                  <a:srgbClr val="000000"/>
                </a:solidFill>
                <a:latin typeface="Calibri" panose="020F0502020204030204" pitchFamily="34" charset="0"/>
                <a:cs typeface="Calibri" panose="020F0502020204030204" pitchFamily="34" charset="0"/>
              </a:rPr>
              <a:t>LEGAL ASPECTS</a:t>
            </a:r>
            <a:endParaRPr lang="en-US" sz="14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051"/>
          <p:cNvSpPr>
            <a:spLocks noGrp="1" noChangeArrowheads="1"/>
          </p:cNvSpPr>
          <p:nvPr>
            <p:ph type="body" idx="1"/>
          </p:nvPr>
        </p:nvSpPr>
        <p:spPr>
          <a:xfrm>
            <a:off x="228600" y="1905000"/>
            <a:ext cx="4724400" cy="4343400"/>
          </a:xfrm>
          <a:solidFill>
            <a:schemeClr val="bg1"/>
          </a:solid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algn="ctr" eaLnBrk="1" hangingPunct="1">
              <a:lnSpc>
                <a:spcPct val="90000"/>
              </a:lnSpc>
              <a:buNone/>
            </a:pPr>
            <a:r>
              <a:rPr lang="en-US" b="1" dirty="0" smtClean="0">
                <a:latin typeface="Calibri" panose="020F0502020204030204" pitchFamily="34" charset="0"/>
                <a:cs typeface="Calibri" panose="020F0502020204030204" pitchFamily="34" charset="0"/>
              </a:rPr>
              <a:t>If there </a:t>
            </a:r>
            <a:r>
              <a:rPr lang="en-US" b="1" dirty="0">
                <a:latin typeface="Calibri" panose="020F0502020204030204" pitchFamily="34" charset="0"/>
                <a:cs typeface="Calibri" panose="020F0502020204030204" pitchFamily="34" charset="0"/>
              </a:rPr>
              <a:t>i</a:t>
            </a:r>
            <a:r>
              <a:rPr lang="en-US" b="1" dirty="0" smtClean="0">
                <a:latin typeface="Calibri" panose="020F0502020204030204" pitchFamily="34" charset="0"/>
                <a:cs typeface="Calibri" panose="020F0502020204030204" pitchFamily="34" charset="0"/>
              </a:rPr>
              <a:t>s </a:t>
            </a:r>
            <a:r>
              <a:rPr lang="en-US" b="1" dirty="0">
                <a:latin typeface="Calibri" panose="020F0502020204030204" pitchFamily="34" charset="0"/>
                <a:cs typeface="Calibri" panose="020F0502020204030204" pitchFamily="34" charset="0"/>
              </a:rPr>
              <a:t>a</a:t>
            </a:r>
            <a:r>
              <a:rPr lang="en-US" b="1" dirty="0" smtClean="0">
                <a:latin typeface="Calibri" panose="020F0502020204030204" pitchFamily="34" charset="0"/>
                <a:cs typeface="Calibri" panose="020F0502020204030204" pitchFamily="34" charset="0"/>
              </a:rPr>
              <a:t> question of the witness’ qualifications, it </a:t>
            </a:r>
            <a:r>
              <a:rPr lang="en-US" b="1" dirty="0">
                <a:latin typeface="Calibri" panose="020F0502020204030204" pitchFamily="34" charset="0"/>
                <a:cs typeface="Calibri" panose="020F0502020204030204" pitchFamily="34" charset="0"/>
              </a:rPr>
              <a:t>w</a:t>
            </a:r>
            <a:r>
              <a:rPr lang="en-US" b="1" dirty="0" smtClean="0">
                <a:latin typeface="Calibri" panose="020F0502020204030204" pitchFamily="34" charset="0"/>
                <a:cs typeface="Calibri" panose="020F0502020204030204" pitchFamily="34" charset="0"/>
              </a:rPr>
              <a:t>ill </a:t>
            </a:r>
            <a:r>
              <a:rPr lang="en-US" b="1" dirty="0">
                <a:latin typeface="Calibri" panose="020F0502020204030204" pitchFamily="34" charset="0"/>
                <a:cs typeface="Calibri" panose="020F0502020204030204" pitchFamily="34" charset="0"/>
              </a:rPr>
              <a:t>r</a:t>
            </a:r>
            <a:r>
              <a:rPr lang="en-US" b="1" dirty="0" smtClean="0">
                <a:latin typeface="Calibri" panose="020F0502020204030204" pitchFamily="34" charset="0"/>
                <a:cs typeface="Calibri" panose="020F0502020204030204" pitchFamily="34" charset="0"/>
              </a:rPr>
              <a:t>eflect on the WEIGHT that is given </a:t>
            </a:r>
            <a:r>
              <a:rPr lang="en-US" b="1" dirty="0">
                <a:latin typeface="Calibri" panose="020F0502020204030204" pitchFamily="34" charset="0"/>
                <a:cs typeface="Calibri" panose="020F0502020204030204" pitchFamily="34" charset="0"/>
              </a:rPr>
              <a:t>h</a:t>
            </a:r>
            <a:r>
              <a:rPr lang="en-US" b="1" dirty="0" smtClean="0">
                <a:latin typeface="Calibri" panose="020F0502020204030204" pitchFamily="34" charset="0"/>
                <a:cs typeface="Calibri" panose="020F0502020204030204" pitchFamily="34" charset="0"/>
              </a:rPr>
              <a:t>is </a:t>
            </a:r>
            <a:r>
              <a:rPr lang="en-US" b="1" dirty="0">
                <a:latin typeface="Calibri" panose="020F0502020204030204" pitchFamily="34" charset="0"/>
                <a:cs typeface="Calibri" panose="020F0502020204030204" pitchFamily="34" charset="0"/>
              </a:rPr>
              <a:t>t</a:t>
            </a:r>
            <a:r>
              <a:rPr lang="en-US" b="1" dirty="0" smtClean="0">
                <a:latin typeface="Calibri" panose="020F0502020204030204" pitchFamily="34" charset="0"/>
                <a:cs typeface="Calibri" panose="020F0502020204030204" pitchFamily="34" charset="0"/>
              </a:rPr>
              <a:t>estimony, NOT on admissibility of his </a:t>
            </a:r>
            <a:r>
              <a:rPr lang="en-US" b="1" dirty="0">
                <a:latin typeface="Calibri" panose="020F0502020204030204" pitchFamily="34" charset="0"/>
                <a:cs typeface="Calibri" panose="020F0502020204030204" pitchFamily="34" charset="0"/>
              </a:rPr>
              <a:t>t</a:t>
            </a:r>
            <a:r>
              <a:rPr lang="en-US" b="1" dirty="0" smtClean="0">
                <a:latin typeface="Calibri" panose="020F0502020204030204" pitchFamily="34" charset="0"/>
                <a:cs typeface="Calibri" panose="020F0502020204030204" pitchFamily="34" charset="0"/>
              </a:rPr>
              <a:t>estimony.</a:t>
            </a:r>
          </a:p>
          <a:p>
            <a:pPr algn="ctr" eaLnBrk="1" hangingPunct="1">
              <a:lnSpc>
                <a:spcPct val="90000"/>
              </a:lnSpc>
              <a:buFontTx/>
              <a:buNone/>
            </a:pPr>
            <a:r>
              <a:rPr lang="en-US" sz="2800" b="1" dirty="0" smtClean="0">
                <a:latin typeface="Calibri" panose="020F0502020204030204" pitchFamily="34" charset="0"/>
                <a:cs typeface="Calibri" panose="020F0502020204030204" pitchFamily="34" charset="0"/>
              </a:rPr>
              <a:t> </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71451" y="1524000"/>
            <a:ext cx="4486649" cy="3895725"/>
          </a:xfrm>
          <a:prstGeom prst="rect">
            <a:avLst/>
          </a:prstGeom>
        </p:spPr>
      </p:pic>
      <p:sp>
        <p:nvSpPr>
          <p:cNvPr id="4" name="TextBox 3"/>
          <p:cNvSpPr txBox="1"/>
          <p:nvPr/>
        </p:nvSpPr>
        <p:spPr>
          <a:xfrm>
            <a:off x="1209675" y="638361"/>
            <a:ext cx="6553200" cy="590931"/>
          </a:xfrm>
          <a:prstGeom prst="rect">
            <a:avLst/>
          </a:prstGeom>
          <a:noFill/>
        </p:spPr>
        <p:txBody>
          <a:bodyPr wrap="square" rtlCol="0">
            <a:spAutoFit/>
          </a:bodyPr>
          <a:lstStyle/>
          <a:p>
            <a:pPr marL="0" indent="0" algn="ctr" eaLnBrk="1" hangingPunct="1">
              <a:lnSpc>
                <a:spcPct val="90000"/>
              </a:lnSpc>
              <a:buNone/>
            </a:pPr>
            <a:r>
              <a:rPr lang="en-US" sz="3600" b="1" i="1" dirty="0">
                <a:latin typeface="Calibri" panose="020F0502020204030204" pitchFamily="34" charset="0"/>
                <a:cs typeface="Calibri" panose="020F0502020204030204" pitchFamily="34" charset="0"/>
              </a:rPr>
              <a:t>EXPERT WITNESS’ COMPETENCY</a:t>
            </a:r>
          </a:p>
        </p:txBody>
      </p:sp>
      <p:sp>
        <p:nvSpPr>
          <p:cNvPr id="7" name="Rectangle 6"/>
          <p:cNvSpPr/>
          <p:nvPr/>
        </p:nvSpPr>
        <p:spPr>
          <a:xfrm>
            <a:off x="3352800" y="116619"/>
            <a:ext cx="2153154" cy="461665"/>
          </a:xfrm>
          <a:prstGeom prst="rect">
            <a:avLst/>
          </a:prstGeom>
        </p:spPr>
        <p:txBody>
          <a:bodyPr wrap="none">
            <a:spAutoFit/>
          </a:bodyPr>
          <a:lstStyle/>
          <a:p>
            <a:r>
              <a:rPr lang="en-US" b="1" kern="0" dirty="0">
                <a:solidFill>
                  <a:srgbClr val="000000"/>
                </a:solidFill>
                <a:latin typeface="Calibri" panose="020F0502020204030204" pitchFamily="34" charset="0"/>
                <a:cs typeface="Calibri" panose="020F0502020204030204" pitchFamily="34" charset="0"/>
              </a:rPr>
              <a:t>LEGAL ASPECTS</a:t>
            </a:r>
            <a:endParaRPr lang="en-US" sz="1400"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1"/>
          </p:nvPr>
        </p:nvSpPr>
        <p:spPr>
          <a:xfrm>
            <a:off x="533400" y="2438400"/>
            <a:ext cx="8077200" cy="3962399"/>
          </a:xfrm>
          <a:solidFill>
            <a:schemeClr val="bg1"/>
          </a:solid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lnSpc>
                <a:spcPct val="90000"/>
              </a:lnSpc>
              <a:buBlip>
                <a:blip r:embed="rId2"/>
              </a:buBlip>
            </a:pPr>
            <a:r>
              <a:rPr lang="en-US" sz="2400" b="1" dirty="0" smtClean="0">
                <a:latin typeface="Calibri" panose="020F0502020204030204" pitchFamily="34" charset="0"/>
                <a:cs typeface="Calibri" panose="020F0502020204030204" pitchFamily="34" charset="0"/>
              </a:rPr>
              <a:t>IMPORTANT TO LIMIT YOUR OPINIONS TO YOUR AREA OF EXPERTISE.</a:t>
            </a:r>
          </a:p>
          <a:p>
            <a:pPr eaLnBrk="1" hangingPunct="1">
              <a:lnSpc>
                <a:spcPct val="90000"/>
              </a:lnSpc>
              <a:buBlip>
                <a:blip r:embed="rId2"/>
              </a:buBlip>
            </a:pPr>
            <a:endParaRPr lang="en-US" sz="2400" b="1" dirty="0" smtClean="0">
              <a:latin typeface="Calibri" panose="020F0502020204030204" pitchFamily="34" charset="0"/>
              <a:cs typeface="Calibri" panose="020F0502020204030204" pitchFamily="34" charset="0"/>
            </a:endParaRPr>
          </a:p>
          <a:p>
            <a:pPr eaLnBrk="1" hangingPunct="1">
              <a:lnSpc>
                <a:spcPct val="90000"/>
              </a:lnSpc>
              <a:buBlip>
                <a:blip r:embed="rId2"/>
              </a:buBlip>
            </a:pPr>
            <a:r>
              <a:rPr lang="en-US" sz="2400" b="1" dirty="0" smtClean="0">
                <a:latin typeface="Calibri" panose="020F0502020204030204" pitchFamily="34" charset="0"/>
                <a:cs typeface="Calibri" panose="020F0502020204030204" pitchFamily="34" charset="0"/>
              </a:rPr>
              <a:t>AN EXPERT (FOR OUR PURPOSES) MAY NOT TESTIFY AS TO CONCLUSIONS OF LAW      (i.e.., WHETHER OR NOT AN OBSERVATION INDICATES A VIOLATION OF A STATUTE OR REGULATION)</a:t>
            </a:r>
          </a:p>
          <a:p>
            <a:pPr eaLnBrk="1" hangingPunct="1">
              <a:lnSpc>
                <a:spcPct val="90000"/>
              </a:lnSpc>
              <a:buBlip>
                <a:blip r:embed="rId2"/>
              </a:buBlip>
            </a:pPr>
            <a:endParaRPr lang="en-US" sz="2400" b="1" dirty="0" smtClean="0">
              <a:latin typeface="Calibri" panose="020F0502020204030204" pitchFamily="34" charset="0"/>
              <a:cs typeface="Calibri" panose="020F0502020204030204" pitchFamily="34" charset="0"/>
            </a:endParaRPr>
          </a:p>
          <a:p>
            <a:pPr eaLnBrk="1" hangingPunct="1">
              <a:lnSpc>
                <a:spcPct val="90000"/>
              </a:lnSpc>
              <a:buBlip>
                <a:blip r:embed="rId2"/>
              </a:buBlip>
            </a:pPr>
            <a:r>
              <a:rPr lang="en-US" sz="2400" b="1" dirty="0" smtClean="0">
                <a:latin typeface="Calibri" panose="020F0502020204030204" pitchFamily="34" charset="0"/>
                <a:cs typeface="Calibri" panose="020F0502020204030204" pitchFamily="34" charset="0"/>
              </a:rPr>
              <a:t>HOWEVER, ONE COULD TESTIFY THAT AN OBSERVATION INDICATES AN OPACITY OF 10%, 20%, 50%, etc....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76200"/>
            <a:ext cx="2286000" cy="2133600"/>
          </a:xfrm>
          <a:prstGeom prst="rect">
            <a:avLst/>
          </a:prstGeom>
        </p:spPr>
      </p:pic>
      <p:sp>
        <p:nvSpPr>
          <p:cNvPr id="5" name="Rectangle 4"/>
          <p:cNvSpPr/>
          <p:nvPr/>
        </p:nvSpPr>
        <p:spPr>
          <a:xfrm>
            <a:off x="3352800" y="152400"/>
            <a:ext cx="2153154" cy="461665"/>
          </a:xfrm>
          <a:prstGeom prst="rect">
            <a:avLst/>
          </a:prstGeom>
        </p:spPr>
        <p:txBody>
          <a:bodyPr wrap="none">
            <a:spAutoFit/>
          </a:bodyPr>
          <a:lstStyle/>
          <a:p>
            <a:r>
              <a:rPr lang="en-US" b="1" kern="0" dirty="0">
                <a:solidFill>
                  <a:srgbClr val="000000"/>
                </a:solidFill>
                <a:latin typeface="Calibri" panose="020F0502020204030204" pitchFamily="34" charset="0"/>
                <a:cs typeface="Calibri" panose="020F0502020204030204" pitchFamily="34" charset="0"/>
              </a:rPr>
              <a:t>LEGAL ASPECTS</a:t>
            </a:r>
            <a:endParaRPr lang="en-US" sz="1400" dirty="0"/>
          </a:p>
        </p:txBody>
      </p:sp>
      <p:sp>
        <p:nvSpPr>
          <p:cNvPr id="6" name="Rectangle 5"/>
          <p:cNvSpPr/>
          <p:nvPr/>
        </p:nvSpPr>
        <p:spPr>
          <a:xfrm>
            <a:off x="3124200" y="914400"/>
            <a:ext cx="5638800" cy="830997"/>
          </a:xfrm>
          <a:prstGeom prst="rect">
            <a:avLst/>
          </a:prstGeom>
        </p:spPr>
        <p:txBody>
          <a:bodyPr wrap="square">
            <a:spAutoFit/>
          </a:bodyPr>
          <a:lstStyle/>
          <a:p>
            <a:r>
              <a:rPr lang="en-US" sz="4800" b="1" i="1" kern="0" dirty="0" smtClean="0">
                <a:solidFill>
                  <a:srgbClr val="000000"/>
                </a:solidFill>
                <a:latin typeface="Calibri" panose="020F0502020204030204" pitchFamily="34" charset="0"/>
                <a:cs typeface="Calibri" panose="020F0502020204030204" pitchFamily="34" charset="0"/>
              </a:rPr>
              <a:t>On the Witness Stand</a:t>
            </a:r>
            <a:endParaRPr lang="en-US" sz="3200" i="1"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sz="half" idx="1"/>
          </p:nvPr>
        </p:nvSpPr>
        <p:spPr>
          <a:xfrm>
            <a:off x="228600" y="2095872"/>
            <a:ext cx="8839199" cy="4457328"/>
          </a:xfrm>
          <a:solidFill>
            <a:schemeClr val="bg1"/>
          </a:solid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lnSpc>
                <a:spcPts val="2880"/>
              </a:lnSpc>
              <a:spcBef>
                <a:spcPts val="600"/>
              </a:spcBef>
              <a:spcAft>
                <a:spcPts val="1800"/>
              </a:spcAft>
            </a:pPr>
            <a:r>
              <a:rPr lang="en-US" sz="2600" b="1" dirty="0" smtClean="0">
                <a:latin typeface="Calibri" panose="020F0502020204030204" pitchFamily="34" charset="0"/>
                <a:cs typeface="Calibri" panose="020F0502020204030204" pitchFamily="34" charset="0"/>
              </a:rPr>
              <a:t>May Not Be Used as Evidence of Shade of the Plume or background.</a:t>
            </a:r>
          </a:p>
          <a:p>
            <a:pPr eaLnBrk="1" hangingPunct="1">
              <a:lnSpc>
                <a:spcPts val="2880"/>
              </a:lnSpc>
              <a:spcBef>
                <a:spcPts val="600"/>
              </a:spcBef>
              <a:spcAft>
                <a:spcPts val="1800"/>
              </a:spcAft>
            </a:pPr>
            <a:r>
              <a:rPr lang="en-US" sz="2600" b="1" dirty="0" smtClean="0">
                <a:latin typeface="Calibri" panose="020F0502020204030204" pitchFamily="34" charset="0"/>
                <a:cs typeface="Calibri" panose="020F0502020204030204" pitchFamily="34" charset="0"/>
              </a:rPr>
              <a:t>Useful To Depict Distances and Locations (Position).</a:t>
            </a:r>
          </a:p>
          <a:p>
            <a:pPr eaLnBrk="1" hangingPunct="1">
              <a:lnSpc>
                <a:spcPts val="2880"/>
              </a:lnSpc>
              <a:spcBef>
                <a:spcPts val="600"/>
              </a:spcBef>
              <a:spcAft>
                <a:spcPts val="1800"/>
              </a:spcAft>
            </a:pPr>
            <a:r>
              <a:rPr lang="en-US" sz="2600" b="1" dirty="0" smtClean="0">
                <a:latin typeface="Calibri" panose="020F0502020204030204" pitchFamily="34" charset="0"/>
                <a:cs typeface="Calibri" panose="020F0502020204030204" pitchFamily="34" charset="0"/>
              </a:rPr>
              <a:t>Have Complete Record of the Chain of Custody Film and Photos.</a:t>
            </a:r>
          </a:p>
          <a:p>
            <a:pPr eaLnBrk="1" hangingPunct="1">
              <a:lnSpc>
                <a:spcPts val="2880"/>
              </a:lnSpc>
              <a:spcBef>
                <a:spcPts val="600"/>
              </a:spcBef>
              <a:spcAft>
                <a:spcPts val="1800"/>
              </a:spcAft>
            </a:pPr>
            <a:r>
              <a:rPr lang="en-US" sz="2600" b="1" dirty="0" smtClean="0">
                <a:latin typeface="Calibri" panose="020F0502020204030204" pitchFamily="34" charset="0"/>
                <a:cs typeface="Calibri" panose="020F0502020204030204" pitchFamily="34" charset="0"/>
              </a:rPr>
              <a:t>Make Sure You Know Camera and Film Data and Settings.</a:t>
            </a:r>
            <a:endParaRPr lang="en-US" sz="2600" b="1" dirty="0">
              <a:latin typeface="Calibri" panose="020F0502020204030204" pitchFamily="34" charset="0"/>
              <a:cs typeface="Calibri" panose="020F0502020204030204" pitchFamily="34" charset="0"/>
            </a:endParaRPr>
          </a:p>
          <a:p>
            <a:pPr eaLnBrk="1" hangingPunct="1">
              <a:lnSpc>
                <a:spcPts val="2880"/>
              </a:lnSpc>
              <a:spcBef>
                <a:spcPts val="600"/>
              </a:spcBef>
              <a:spcAft>
                <a:spcPts val="1800"/>
              </a:spcAft>
            </a:pPr>
            <a:r>
              <a:rPr lang="en-US" sz="2600" b="1" dirty="0" smtClean="0">
                <a:latin typeface="Calibri" panose="020F0502020204030204" pitchFamily="34" charset="0"/>
                <a:cs typeface="Calibri" panose="020F0502020204030204" pitchFamily="34" charset="0"/>
              </a:rPr>
              <a:t>Make Sure You Know Which Facility Processes Your Have Photographed</a:t>
            </a:r>
            <a:r>
              <a:rPr lang="en-US" sz="2400" b="1" dirty="0" smtClean="0">
                <a:latin typeface="Calibri" panose="020F0502020204030204" pitchFamily="34" charset="0"/>
                <a:cs typeface="Calibri" panose="020F0502020204030204" pitchFamily="34" charset="0"/>
              </a:rPr>
              <a:t>.</a:t>
            </a:r>
            <a:endParaRPr lang="en-US" sz="2400" b="1" dirty="0">
              <a:latin typeface="Calibri" panose="020F0502020204030204" pitchFamily="34" charset="0"/>
              <a:cs typeface="Calibri" panose="020F0502020204030204" pitchFamily="34" charset="0"/>
            </a:endParaRPr>
          </a:p>
          <a:p>
            <a:pPr eaLnBrk="1" hangingPunct="1">
              <a:spcBef>
                <a:spcPts val="0"/>
              </a:spcBef>
            </a:pPr>
            <a:endParaRPr lang="en-US" sz="2000" b="1" dirty="0" smtClean="0">
              <a:latin typeface="Calibri" panose="020F0502020204030204" pitchFamily="34" charset="0"/>
              <a:cs typeface="Calibri" panose="020F0502020204030204" pitchFamily="34" charset="0"/>
            </a:endParaRPr>
          </a:p>
        </p:txBody>
      </p:sp>
      <p:sp>
        <p:nvSpPr>
          <p:cNvPr id="6" name="Rectangle 5"/>
          <p:cNvSpPr/>
          <p:nvPr/>
        </p:nvSpPr>
        <p:spPr>
          <a:xfrm>
            <a:off x="3343275" y="161503"/>
            <a:ext cx="2153154" cy="461665"/>
          </a:xfrm>
          <a:prstGeom prst="rect">
            <a:avLst/>
          </a:prstGeom>
        </p:spPr>
        <p:txBody>
          <a:bodyPr wrap="none">
            <a:spAutoFit/>
          </a:bodyPr>
          <a:lstStyle/>
          <a:p>
            <a:r>
              <a:rPr lang="en-US" b="1" kern="0" dirty="0">
                <a:solidFill>
                  <a:srgbClr val="000000"/>
                </a:solidFill>
                <a:latin typeface="Calibri" panose="020F0502020204030204" pitchFamily="34" charset="0"/>
                <a:cs typeface="Calibri" panose="020F0502020204030204" pitchFamily="34" charset="0"/>
              </a:rPr>
              <a:t>LEGAL ASPECTS</a:t>
            </a:r>
            <a:endParaRPr lang="en-US" sz="1400" dirty="0"/>
          </a:p>
        </p:txBody>
      </p:sp>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28601" y="180553"/>
            <a:ext cx="3581400" cy="1877033"/>
          </a:xfrm>
          <a:prstGeom prst="rect">
            <a:avLst/>
          </a:prstGeom>
        </p:spPr>
      </p:pic>
      <p:sp>
        <p:nvSpPr>
          <p:cNvPr id="7" name="Rectangle 6"/>
          <p:cNvSpPr/>
          <p:nvPr/>
        </p:nvSpPr>
        <p:spPr>
          <a:xfrm>
            <a:off x="4053712" y="623168"/>
            <a:ext cx="3490087" cy="830997"/>
          </a:xfrm>
          <a:prstGeom prst="rect">
            <a:avLst/>
          </a:prstGeom>
        </p:spPr>
        <p:txBody>
          <a:bodyPr wrap="square">
            <a:spAutoFit/>
          </a:bodyPr>
          <a:lstStyle/>
          <a:p>
            <a:r>
              <a:rPr lang="en-US" sz="4800" b="1" i="1" kern="0" dirty="0" smtClean="0">
                <a:solidFill>
                  <a:srgbClr val="000000"/>
                </a:solidFill>
                <a:latin typeface="Calibri" panose="020F0502020204030204" pitchFamily="34" charset="0"/>
                <a:cs typeface="Calibri" panose="020F0502020204030204" pitchFamily="34" charset="0"/>
              </a:rPr>
              <a:t>Filming</a:t>
            </a:r>
            <a:endParaRPr lang="en-US" sz="3200" i="1"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43275" y="161503"/>
            <a:ext cx="2153154" cy="461665"/>
          </a:xfrm>
          <a:prstGeom prst="rect">
            <a:avLst/>
          </a:prstGeom>
        </p:spPr>
        <p:txBody>
          <a:bodyPr wrap="none">
            <a:spAutoFit/>
          </a:bodyPr>
          <a:lstStyle/>
          <a:p>
            <a:r>
              <a:rPr lang="en-US" b="1" kern="0" dirty="0">
                <a:solidFill>
                  <a:srgbClr val="000000"/>
                </a:solidFill>
                <a:latin typeface="Calibri" panose="020F0502020204030204" pitchFamily="34" charset="0"/>
                <a:cs typeface="Calibri" panose="020F0502020204030204" pitchFamily="34" charset="0"/>
              </a:rPr>
              <a:t>LEGAL ASPECTS</a:t>
            </a:r>
            <a:endParaRPr lang="en-US" sz="1400" dirty="0"/>
          </a:p>
        </p:txBody>
      </p:sp>
      <p:sp>
        <p:nvSpPr>
          <p:cNvPr id="4" name="TextBox 3"/>
          <p:cNvSpPr txBox="1"/>
          <p:nvPr/>
        </p:nvSpPr>
        <p:spPr>
          <a:xfrm>
            <a:off x="1600200" y="655786"/>
            <a:ext cx="5143500" cy="701731"/>
          </a:xfrm>
          <a:prstGeom prst="rect">
            <a:avLst/>
          </a:prstGeom>
          <a:noFill/>
        </p:spPr>
        <p:txBody>
          <a:bodyPr wrap="square" rtlCol="0">
            <a:spAutoFit/>
          </a:bodyPr>
          <a:lstStyle/>
          <a:p>
            <a:pPr lvl="3" eaLnBrk="1" hangingPunct="1">
              <a:lnSpc>
                <a:spcPct val="90000"/>
              </a:lnSpc>
            </a:pPr>
            <a:r>
              <a:rPr lang="en-US" sz="44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VIOLATIONS</a:t>
            </a:r>
            <a:endParaRPr lang="en-US" sz="4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75" y="1459745"/>
            <a:ext cx="4346080" cy="3079508"/>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24325" y="1524000"/>
            <a:ext cx="5160033" cy="2950999"/>
          </a:xfrm>
          <a:prstGeom prst="rect">
            <a:avLst/>
          </a:prstGeom>
        </p:spPr>
      </p:pic>
      <p:sp>
        <p:nvSpPr>
          <p:cNvPr id="9" name="TextBox 8"/>
          <p:cNvSpPr txBox="1"/>
          <p:nvPr/>
        </p:nvSpPr>
        <p:spPr>
          <a:xfrm>
            <a:off x="57150" y="4690620"/>
            <a:ext cx="4114800" cy="1200329"/>
          </a:xfrm>
          <a:prstGeom prst="rect">
            <a:avLst/>
          </a:prstGeom>
          <a:noFill/>
        </p:spPr>
        <p:txBody>
          <a:bodyPr wrap="square" rtlCol="0">
            <a:spAutoFit/>
          </a:bodyPr>
          <a:lstStyle/>
          <a:p>
            <a:pPr algn="ctr"/>
            <a:r>
              <a:rPr lang="en-US" sz="36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$100 PER day </a:t>
            </a:r>
          </a:p>
          <a:p>
            <a:pPr algn="ctr"/>
            <a:r>
              <a:rPr lang="en-US" sz="36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 Violation</a:t>
            </a:r>
            <a:endParaRPr lang="en-US" sz="3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TextBox 10"/>
          <p:cNvSpPr txBox="1"/>
          <p:nvPr/>
        </p:nvSpPr>
        <p:spPr>
          <a:xfrm>
            <a:off x="4685041" y="4694940"/>
            <a:ext cx="4038600" cy="1200329"/>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25,000 </a:t>
            </a:r>
            <a:r>
              <a:rPr lang="en-US" sz="3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 </a:t>
            </a:r>
            <a:r>
              <a:rPr lang="en-US" sz="36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day</a:t>
            </a:r>
            <a:endParaRPr lang="en-US" sz="3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r>
              <a:rPr lang="en-US" sz="3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PER </a:t>
            </a:r>
            <a:r>
              <a:rPr lang="en-US" sz="36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Violation</a:t>
            </a:r>
            <a:endParaRPr lang="en-US" sz="3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1162176" y="762000"/>
            <a:ext cx="6515352" cy="1524000"/>
          </a:xfrm>
          <a:solidFill>
            <a:schemeClr val="bg1"/>
          </a:solid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algn="ctr" eaLnBrk="1" hangingPunct="1">
              <a:buNone/>
            </a:pPr>
            <a:r>
              <a:rPr lang="en-US" sz="4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 TO $250,000</a:t>
            </a:r>
          </a:p>
          <a:p>
            <a:pPr algn="ctr" eaLnBrk="1" hangingPunct="1">
              <a:buFontTx/>
              <a:buNone/>
            </a:pPr>
            <a:r>
              <a:rPr lang="en-US" sz="48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ANY ONE ORDER</a:t>
            </a:r>
          </a:p>
        </p:txBody>
      </p:sp>
      <p:sp>
        <p:nvSpPr>
          <p:cNvPr id="6" name="Rectangle 5"/>
          <p:cNvSpPr/>
          <p:nvPr/>
        </p:nvSpPr>
        <p:spPr>
          <a:xfrm>
            <a:off x="3343275" y="161503"/>
            <a:ext cx="2153154" cy="461665"/>
          </a:xfrm>
          <a:prstGeom prst="rect">
            <a:avLst/>
          </a:prstGeom>
        </p:spPr>
        <p:txBody>
          <a:bodyPr wrap="none">
            <a:spAutoFit/>
          </a:bodyPr>
          <a:lstStyle/>
          <a:p>
            <a:r>
              <a:rPr lang="en-US" b="1" kern="0" dirty="0">
                <a:solidFill>
                  <a:srgbClr val="000000"/>
                </a:solidFill>
                <a:latin typeface="Calibri" panose="020F0502020204030204" pitchFamily="34" charset="0"/>
                <a:cs typeface="Calibri" panose="020F0502020204030204" pitchFamily="34" charset="0"/>
              </a:rPr>
              <a:t>LEGAL ASPECTS</a:t>
            </a:r>
            <a:endParaRPr lang="en-US" sz="1400"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752600" y="2133600"/>
            <a:ext cx="5028936" cy="4842147"/>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495300" y="838200"/>
            <a:ext cx="8001000" cy="12192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algn="ctr" eaLnBrk="1" hangingPunct="1">
              <a:buNone/>
            </a:pPr>
            <a:r>
              <a:rPr lang="en-US" sz="4400" b="1" dirty="0" smtClean="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 TO 1 YEAR IN COUNTY JAIL</a:t>
            </a:r>
            <a:r>
              <a:rPr lang="en-US" sz="44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eaLnBrk="1" hangingPunct="1"/>
            <a:endParaRPr lang="en-US" b="1" u="sng" dirty="0" smtClean="0"/>
          </a:p>
        </p:txBody>
      </p:sp>
      <p:sp>
        <p:nvSpPr>
          <p:cNvPr id="16" name="Rectangle 15"/>
          <p:cNvSpPr/>
          <p:nvPr/>
        </p:nvSpPr>
        <p:spPr>
          <a:xfrm>
            <a:off x="3343275" y="161503"/>
            <a:ext cx="2153154" cy="461665"/>
          </a:xfrm>
          <a:prstGeom prst="rect">
            <a:avLst/>
          </a:prstGeom>
        </p:spPr>
        <p:txBody>
          <a:bodyPr wrap="none">
            <a:spAutoFit/>
          </a:bodyPr>
          <a:lstStyle/>
          <a:p>
            <a:r>
              <a:rPr lang="en-US" b="1" kern="0" dirty="0">
                <a:solidFill>
                  <a:srgbClr val="000000"/>
                </a:solidFill>
                <a:latin typeface="Calibri" panose="020F0502020204030204" pitchFamily="34" charset="0"/>
                <a:cs typeface="Calibri" panose="020F0502020204030204" pitchFamily="34" charset="0"/>
              </a:rPr>
              <a:t>LEGAL ASPECTS</a:t>
            </a:r>
            <a:endParaRPr lang="en-US" sz="1400" dirty="0"/>
          </a:p>
        </p:txBody>
      </p:sp>
      <p:pic>
        <p:nvPicPr>
          <p:cNvPr id="18476" name="Picture 44" descr="http://thumbs.gograph.com/gg580775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057400"/>
            <a:ext cx="4267200" cy="34137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685800" y="800100"/>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eaLnBrk="0" hangingPunct="0">
              <a:lnSpc>
                <a:spcPct val="90000"/>
              </a:lnSpc>
              <a:defRPr/>
            </a:pPr>
            <a:r>
              <a:rPr lang="en-US" sz="6000" b="1" dirty="0">
                <a:solidFill>
                  <a:srgbClr val="002060"/>
                </a:solidFill>
                <a:effectLst>
                  <a:outerShdw blurRad="38100" dist="38100" dir="2700000" algn="tl">
                    <a:srgbClr val="C0C0C0"/>
                  </a:outerShdw>
                </a:effectLst>
                <a:latin typeface="Calibri" panose="020F0502020204030204" pitchFamily="34" charset="0"/>
                <a:cs typeface="Calibri" panose="020F0502020204030204" pitchFamily="34" charset="0"/>
              </a:rPr>
              <a:t>PLUME BEHAVIOR</a:t>
            </a:r>
          </a:p>
        </p:txBody>
      </p:sp>
      <p:sp>
        <p:nvSpPr>
          <p:cNvPr id="47107" name="Rectangle 3"/>
          <p:cNvSpPr>
            <a:spLocks noChangeArrowheads="1"/>
          </p:cNvSpPr>
          <p:nvPr/>
        </p:nvSpPr>
        <p:spPr bwMode="auto">
          <a:xfrm>
            <a:off x="2590800" y="2057400"/>
            <a:ext cx="3810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457200" indent="-457200" eaLnBrk="0" hangingPunct="0">
              <a:lnSpc>
                <a:spcPct val="115000"/>
              </a:lnSpc>
              <a:spcBef>
                <a:spcPct val="30000"/>
              </a:spcBef>
              <a:buClr>
                <a:schemeClr val="tx2"/>
              </a:buClr>
              <a:buSzPct val="75000"/>
              <a:buFont typeface="Arial" panose="020B0604020202020204" pitchFamily="34" charset="0"/>
              <a:buChar char="•"/>
              <a:defRPr/>
            </a:pPr>
            <a:r>
              <a:rPr lang="en-US" sz="4000" b="1" dirty="0" smtClean="0">
                <a:solidFill>
                  <a:schemeClr val="accent6">
                    <a:lumMod val="50000"/>
                  </a:schemeClr>
                </a:solidFill>
                <a:effectLst>
                  <a:outerShdw blurRad="38100" dist="38100" dir="2700000" algn="tl">
                    <a:srgbClr val="C0C0C0"/>
                  </a:outerShdw>
                </a:effectLst>
                <a:latin typeface="Arial" charset="0"/>
              </a:rPr>
              <a:t>Attached </a:t>
            </a:r>
            <a:endParaRPr lang="en-US" sz="4000" b="1" dirty="0">
              <a:solidFill>
                <a:schemeClr val="accent6">
                  <a:lumMod val="50000"/>
                </a:schemeClr>
              </a:solidFill>
              <a:effectLst>
                <a:outerShdw blurRad="38100" dist="38100" dir="2700000" algn="tl">
                  <a:srgbClr val="C0C0C0"/>
                </a:outerShdw>
              </a:effectLst>
              <a:latin typeface="Arial" charset="0"/>
            </a:endParaRPr>
          </a:p>
          <a:p>
            <a:pPr marL="457200" indent="-457200" eaLnBrk="0" hangingPunct="0">
              <a:lnSpc>
                <a:spcPct val="115000"/>
              </a:lnSpc>
              <a:spcBef>
                <a:spcPct val="30000"/>
              </a:spcBef>
              <a:buClr>
                <a:schemeClr val="tx2"/>
              </a:buClr>
              <a:buSzPct val="75000"/>
              <a:buFont typeface="Arial" panose="020B0604020202020204" pitchFamily="34" charset="0"/>
              <a:buChar char="•"/>
              <a:defRPr/>
            </a:pPr>
            <a:r>
              <a:rPr lang="en-US" sz="4000" b="1" dirty="0" smtClean="0">
                <a:solidFill>
                  <a:schemeClr val="accent6">
                    <a:lumMod val="50000"/>
                  </a:schemeClr>
                </a:solidFill>
                <a:effectLst>
                  <a:outerShdw blurRad="38100" dist="38100" dir="2700000" algn="tl">
                    <a:srgbClr val="C0C0C0"/>
                  </a:outerShdw>
                </a:effectLst>
                <a:latin typeface="Arial" charset="0"/>
              </a:rPr>
              <a:t>Detached</a:t>
            </a:r>
            <a:endParaRPr lang="en-US" sz="4000" b="1" dirty="0">
              <a:solidFill>
                <a:schemeClr val="accent6">
                  <a:lumMod val="50000"/>
                </a:schemeClr>
              </a:solidFill>
              <a:effectLst>
                <a:outerShdw blurRad="38100" dist="38100" dir="2700000" algn="tl">
                  <a:srgbClr val="C0C0C0"/>
                </a:outerShdw>
              </a:effectLst>
              <a:latin typeface="Arial" charset="0"/>
            </a:endParaRPr>
          </a:p>
          <a:p>
            <a:pPr marL="457200" indent="-457200" eaLnBrk="0" hangingPunct="0">
              <a:lnSpc>
                <a:spcPct val="115000"/>
              </a:lnSpc>
              <a:spcBef>
                <a:spcPct val="30000"/>
              </a:spcBef>
              <a:buClr>
                <a:schemeClr val="tx2"/>
              </a:buClr>
              <a:buSzPct val="75000"/>
              <a:buFont typeface="Arial" panose="020B0604020202020204" pitchFamily="34" charset="0"/>
              <a:buChar char="•"/>
              <a:defRPr/>
            </a:pPr>
            <a:r>
              <a:rPr lang="en-US" sz="4000" b="1" dirty="0" smtClean="0">
                <a:solidFill>
                  <a:schemeClr val="accent6">
                    <a:lumMod val="50000"/>
                  </a:schemeClr>
                </a:solidFill>
                <a:effectLst>
                  <a:outerShdw blurRad="38100" dist="38100" dir="2700000" algn="tl">
                    <a:srgbClr val="C0C0C0"/>
                  </a:outerShdw>
                </a:effectLst>
                <a:latin typeface="Arial" charset="0"/>
              </a:rPr>
              <a:t>Acid</a:t>
            </a:r>
            <a:endParaRPr lang="en-US" sz="4000" b="1" dirty="0">
              <a:solidFill>
                <a:schemeClr val="accent6">
                  <a:lumMod val="50000"/>
                </a:schemeClr>
              </a:solidFill>
              <a:effectLst>
                <a:outerShdw blurRad="38100" dist="38100" dir="2700000" algn="tl">
                  <a:srgbClr val="C0C0C0"/>
                </a:outerShdw>
              </a:effectLst>
              <a:latin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71600" y="1371600"/>
            <a:ext cx="6553200" cy="3600986"/>
          </a:xfrm>
          <a:prstGeom prst="rect">
            <a:avLst/>
          </a:prstGeom>
          <a:solidFill>
            <a:schemeClr val="bg1"/>
          </a:solidFill>
        </p:spPr>
        <p:txBody>
          <a:bodyPr wrap="square">
            <a:spAutoFit/>
          </a:bodyPr>
          <a:lstStyle/>
          <a:p>
            <a:pPr algn="ctr" eaLnBrk="1" hangingPunct="1"/>
            <a:r>
              <a:rPr lang="en-US" sz="4800" b="1" dirty="0">
                <a:latin typeface="Calibri" panose="020F0502020204030204" pitchFamily="34" charset="0"/>
                <a:cs typeface="Calibri" panose="020F0502020204030204" pitchFamily="34" charset="0"/>
              </a:rPr>
              <a:t>OPACITY</a:t>
            </a:r>
          </a:p>
          <a:p>
            <a:pPr algn="ctr" eaLnBrk="1" hangingPunct="1"/>
            <a:r>
              <a:rPr lang="en-US" sz="2800" b="1"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QUALITY </a:t>
            </a:r>
            <a:r>
              <a:rPr lang="en-US" b="1" dirty="0">
                <a:latin typeface="Calibri" panose="020F0502020204030204" pitchFamily="34" charset="0"/>
                <a:cs typeface="Calibri" panose="020F0502020204030204" pitchFamily="34" charset="0"/>
              </a:rPr>
              <a:t>ASSURANCE AND LEGAL PERSPECTIVE</a:t>
            </a:r>
          </a:p>
          <a:p>
            <a:pPr algn="ctr" eaLnBrk="1" hangingPunct="1"/>
            <a:r>
              <a:rPr lang="en-US" b="1" dirty="0">
                <a:latin typeface="Calibri" panose="020F0502020204030204" pitchFamily="34" charset="0"/>
                <a:cs typeface="Calibri" panose="020F0502020204030204" pitchFamily="34" charset="0"/>
              </a:rPr>
              <a:t>DOCS II </a:t>
            </a:r>
            <a:r>
              <a:rPr lang="en-US" sz="2800" b="1" dirty="0">
                <a:latin typeface="Calibri" panose="020F0502020204030204" pitchFamily="34" charset="0"/>
                <a:cs typeface="Calibri" panose="020F0502020204030204" pitchFamily="34" charset="0"/>
              </a:rPr>
              <a:t>- </a:t>
            </a:r>
            <a:r>
              <a:rPr lang="en-US" sz="1400" b="1" dirty="0">
                <a:latin typeface="Calibri" panose="020F0502020204030204" pitchFamily="34" charset="0"/>
                <a:cs typeface="Calibri" panose="020F0502020204030204" pitchFamily="34" charset="0"/>
              </a:rPr>
              <a:t>Digital Opacity Compliance System II</a:t>
            </a:r>
          </a:p>
          <a:p>
            <a:pPr algn="ctr" eaLnBrk="1" hangingPunct="1"/>
            <a:r>
              <a:rPr lang="en-US" b="1" dirty="0">
                <a:latin typeface="Calibri" panose="020F0502020204030204" pitchFamily="34" charset="0"/>
                <a:cs typeface="Calibri" panose="020F0502020204030204" pitchFamily="34" charset="0"/>
              </a:rPr>
              <a:t>FORMS &amp; DOCUMENTATION</a:t>
            </a:r>
          </a:p>
          <a:p>
            <a:pPr algn="ctr" eaLnBrk="1" hangingPunct="1"/>
            <a:r>
              <a:rPr lang="en-US" sz="1400" b="1" dirty="0">
                <a:latin typeface="Calibri" panose="020F0502020204030204" pitchFamily="34" charset="0"/>
                <a:cs typeface="Calibri" panose="020F0502020204030204" pitchFamily="34" charset="0"/>
              </a:rPr>
              <a:t>METHOD 9 - (METHODS 203A, B, C)</a:t>
            </a:r>
          </a:p>
          <a:p>
            <a:pPr algn="ctr" eaLnBrk="1" hangingPunct="1"/>
            <a:r>
              <a:rPr lang="en-US" sz="1400" b="1" dirty="0">
                <a:latin typeface="Calibri" panose="020F0502020204030204" pitchFamily="34" charset="0"/>
                <a:cs typeface="Calibri" panose="020F0502020204030204" pitchFamily="34" charset="0"/>
              </a:rPr>
              <a:t> METHOD 22  - Subpart Dc Boilers</a:t>
            </a:r>
          </a:p>
          <a:p>
            <a:pPr algn="ctr" eaLnBrk="1" hangingPunct="1"/>
            <a:r>
              <a:rPr lang="en-US" b="1" dirty="0">
                <a:latin typeface="Calibri" panose="020F0502020204030204" pitchFamily="34" charset="0"/>
                <a:cs typeface="Calibri" panose="020F0502020204030204" pitchFamily="34" charset="0"/>
              </a:rPr>
              <a:t>SLIDE PRESENTATION</a:t>
            </a:r>
          </a:p>
          <a:p>
            <a:pPr algn="ctr" eaLnBrk="1" hangingPunct="1"/>
            <a:r>
              <a:rPr lang="en-US" sz="1400" b="1" dirty="0">
                <a:latin typeface="Calibri" panose="020F0502020204030204" pitchFamily="34" charset="0"/>
                <a:cs typeface="Calibri" panose="020F0502020204030204" pitchFamily="34" charset="0"/>
              </a:rPr>
              <a:t>SUBPART OOO</a:t>
            </a:r>
          </a:p>
          <a:p>
            <a:pPr algn="ctr" eaLnBrk="1" hangingPunct="1"/>
            <a:r>
              <a:rPr lang="en-US" sz="1400" b="1" dirty="0">
                <a:latin typeface="Calibri" panose="020F0502020204030204" pitchFamily="34" charset="0"/>
                <a:cs typeface="Calibri" panose="020F0502020204030204" pitchFamily="34" charset="0"/>
              </a:rPr>
              <a:t>SUPART UU</a:t>
            </a:r>
          </a:p>
          <a:p>
            <a:pPr algn="ctr" eaLnBrk="1" hangingPunct="1"/>
            <a:r>
              <a:rPr lang="en-US" sz="1400" b="1" dirty="0">
                <a:latin typeface="Calibri" panose="020F0502020204030204" pitchFamily="34" charset="0"/>
                <a:cs typeface="Calibri" panose="020F0502020204030204" pitchFamily="34" charset="0"/>
              </a:rPr>
              <a:t> AIR CURTAIN DESTRUCTORS</a:t>
            </a:r>
            <a:endParaRPr lang="en-US" sz="1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1431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a:xfrm>
            <a:off x="476250" y="228600"/>
            <a:ext cx="7772400" cy="1143000"/>
          </a:xfrm>
        </p:spPr>
        <p:txBody>
          <a:bodyPr/>
          <a:lstStyle/>
          <a:p>
            <a:pPr eaLnBrk="1" hangingPunct="1"/>
            <a:r>
              <a:rPr lang="en-US" sz="5400" b="1" dirty="0" smtClean="0">
                <a:latin typeface="Calibri" panose="020F0502020204030204" pitchFamily="34" charset="0"/>
                <a:cs typeface="Calibri" panose="020F0502020204030204" pitchFamily="34" charset="0"/>
              </a:rPr>
              <a:t>Attached steam plume</a:t>
            </a:r>
          </a:p>
        </p:txBody>
      </p:sp>
      <p:pic>
        <p:nvPicPr>
          <p:cNvPr id="20484" name="Picture 1028" descr="D:\attached steam plum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69" r="-364"/>
          <a:stretch/>
        </p:blipFill>
        <p:spPr bwMode="auto">
          <a:xfrm>
            <a:off x="1066800" y="1190624"/>
            <a:ext cx="7181850"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181600" y="3371955"/>
            <a:ext cx="1971071" cy="830997"/>
          </a:xfrm>
          <a:prstGeom prst="rect">
            <a:avLst/>
          </a:prstGeom>
          <a:solidFill>
            <a:schemeClr val="bg1"/>
          </a:solidFill>
        </p:spPr>
        <p:txBody>
          <a:bodyPr wrap="square" rtlCol="0">
            <a:spAutoFit/>
          </a:bodyPr>
          <a:lstStyle/>
          <a:p>
            <a:endParaRPr lang="en-US" b="1" i="1" dirty="0" smtClean="0">
              <a:latin typeface="Calibri" panose="020F0502020204030204" pitchFamily="34" charset="0"/>
              <a:cs typeface="Calibri" panose="020F0502020204030204" pitchFamily="34" charset="0"/>
            </a:endParaRPr>
          </a:p>
          <a:p>
            <a:pPr algn="ctr"/>
            <a:r>
              <a:rPr lang="en-US" b="1" i="1" dirty="0" smtClean="0">
                <a:solidFill>
                  <a:srgbClr val="E21904"/>
                </a:solidFill>
                <a:latin typeface="Calibri" panose="020F0502020204030204" pitchFamily="34" charset="0"/>
                <a:cs typeface="Calibri" panose="020F0502020204030204" pitchFamily="34" charset="0"/>
              </a:rPr>
              <a:t>Read Here</a:t>
            </a:r>
            <a:endParaRPr lang="en-US" b="1" i="1" dirty="0">
              <a:solidFill>
                <a:srgbClr val="E21904"/>
              </a:solidFill>
              <a:latin typeface="Calibri" panose="020F0502020204030204" pitchFamily="34" charset="0"/>
              <a:cs typeface="Calibri" panose="020F0502020204030204" pitchFamily="34" charset="0"/>
            </a:endParaRPr>
          </a:p>
        </p:txBody>
      </p:sp>
      <p:sp>
        <p:nvSpPr>
          <p:cNvPr id="2" name="Up Arrow 1"/>
          <p:cNvSpPr/>
          <p:nvPr/>
        </p:nvSpPr>
        <p:spPr>
          <a:xfrm rot="20336678">
            <a:off x="5115670" y="3303868"/>
            <a:ext cx="331546" cy="967172"/>
          </a:xfrm>
          <a:prstGeom prst="upArrow">
            <a:avLst/>
          </a:prstGeom>
          <a:solidFill>
            <a:srgbClr val="E21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a:xfrm>
            <a:off x="685800" y="76200"/>
            <a:ext cx="7772400" cy="1143000"/>
          </a:xfrm>
        </p:spPr>
        <p:txBody>
          <a:bodyPr/>
          <a:lstStyle/>
          <a:p>
            <a:pPr eaLnBrk="1" hangingPunct="1"/>
            <a:r>
              <a:rPr lang="en-US" sz="5400" b="1" dirty="0" smtClean="0">
                <a:latin typeface="Calibri" panose="020F0502020204030204" pitchFamily="34" charset="0"/>
                <a:cs typeface="Calibri" panose="020F0502020204030204" pitchFamily="34" charset="0"/>
              </a:rPr>
              <a:t>Detached steam plume</a:t>
            </a:r>
          </a:p>
        </p:txBody>
      </p:sp>
      <p:pic>
        <p:nvPicPr>
          <p:cNvPr id="21508" name="Picture 1028" descr="D:\detached steam plum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28675" y="1524000"/>
            <a:ext cx="7316788" cy="486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1000" y="990600"/>
            <a:ext cx="8229600" cy="646331"/>
          </a:xfrm>
          <a:prstGeom prst="rect">
            <a:avLst/>
          </a:prstGeom>
          <a:noFill/>
        </p:spPr>
        <p:txBody>
          <a:bodyPr wrap="square" rtlCol="0">
            <a:spAutoFit/>
          </a:bodyPr>
          <a:lstStyle/>
          <a:p>
            <a:r>
              <a:rPr lang="en-US" sz="1800" dirty="0" smtClean="0">
                <a:latin typeface="Calibri" panose="020F0502020204030204" pitchFamily="34" charset="0"/>
                <a:cs typeface="Calibri" panose="020F0502020204030204" pitchFamily="34" charset="0"/>
              </a:rPr>
              <a:t>In rare cases, it may be necessary to make readings at the point of steam dissipation if the plume is more opaque at that point. </a:t>
            </a:r>
            <a:endParaRPr lang="en-US" sz="1800" dirty="0">
              <a:latin typeface="Calibri" panose="020F0502020204030204" pitchFamily="34" charset="0"/>
              <a:cs typeface="Calibri" panose="020F0502020204030204" pitchFamily="34" charset="0"/>
            </a:endParaRPr>
          </a:p>
        </p:txBody>
      </p:sp>
      <p:sp>
        <p:nvSpPr>
          <p:cNvPr id="7" name="TextBox 6"/>
          <p:cNvSpPr txBox="1"/>
          <p:nvPr/>
        </p:nvSpPr>
        <p:spPr>
          <a:xfrm>
            <a:off x="685800" y="2295525"/>
            <a:ext cx="1971071" cy="1200329"/>
          </a:xfrm>
          <a:prstGeom prst="rect">
            <a:avLst/>
          </a:prstGeom>
          <a:solidFill>
            <a:schemeClr val="bg1"/>
          </a:solidFill>
        </p:spPr>
        <p:txBody>
          <a:bodyPr wrap="square" rtlCol="0">
            <a:spAutoFit/>
          </a:bodyPr>
          <a:lstStyle/>
          <a:p>
            <a:endParaRPr lang="en-US" b="1" i="1" dirty="0" smtClean="0">
              <a:latin typeface="Calibri" panose="020F0502020204030204" pitchFamily="34" charset="0"/>
              <a:cs typeface="Calibri" panose="020F0502020204030204" pitchFamily="34" charset="0"/>
            </a:endParaRPr>
          </a:p>
          <a:p>
            <a:pPr algn="ctr"/>
            <a:r>
              <a:rPr lang="en-US" b="1" i="1" dirty="0" smtClean="0">
                <a:solidFill>
                  <a:srgbClr val="E21904"/>
                </a:solidFill>
                <a:latin typeface="Calibri" panose="020F0502020204030204" pitchFamily="34" charset="0"/>
                <a:cs typeface="Calibri" panose="020F0502020204030204" pitchFamily="34" charset="0"/>
              </a:rPr>
              <a:t>Read Here</a:t>
            </a:r>
          </a:p>
          <a:p>
            <a:pPr algn="ctr"/>
            <a:r>
              <a:rPr lang="en-US" b="1" i="1" dirty="0" smtClean="0">
                <a:solidFill>
                  <a:srgbClr val="E21904"/>
                </a:solidFill>
                <a:latin typeface="Calibri" panose="020F0502020204030204" pitchFamily="34" charset="0"/>
                <a:cs typeface="Calibri" panose="020F0502020204030204" pitchFamily="34" charset="0"/>
              </a:rPr>
              <a:t>(preferred)</a:t>
            </a:r>
            <a:endParaRPr lang="en-US" b="1" i="1" dirty="0">
              <a:solidFill>
                <a:srgbClr val="E21904"/>
              </a:solidFill>
              <a:latin typeface="Calibri" panose="020F0502020204030204" pitchFamily="34" charset="0"/>
              <a:cs typeface="Calibri" panose="020F0502020204030204" pitchFamily="34" charset="0"/>
            </a:endParaRPr>
          </a:p>
        </p:txBody>
      </p:sp>
      <p:sp>
        <p:nvSpPr>
          <p:cNvPr id="9" name="TextBox 8"/>
          <p:cNvSpPr txBox="1"/>
          <p:nvPr/>
        </p:nvSpPr>
        <p:spPr>
          <a:xfrm>
            <a:off x="786169" y="2219234"/>
            <a:ext cx="1971071" cy="1200329"/>
          </a:xfrm>
          <a:prstGeom prst="rect">
            <a:avLst/>
          </a:prstGeom>
          <a:solidFill>
            <a:schemeClr val="bg1"/>
          </a:solidFill>
        </p:spPr>
        <p:txBody>
          <a:bodyPr wrap="square" rtlCol="0">
            <a:spAutoFit/>
          </a:bodyPr>
          <a:lstStyle/>
          <a:p>
            <a:endParaRPr lang="en-US" b="1" i="1" dirty="0" smtClean="0">
              <a:latin typeface="Calibri" panose="020F0502020204030204" pitchFamily="34" charset="0"/>
              <a:cs typeface="Calibri" panose="020F0502020204030204" pitchFamily="34" charset="0"/>
            </a:endParaRPr>
          </a:p>
          <a:p>
            <a:pPr algn="ctr"/>
            <a:r>
              <a:rPr lang="en-US" b="1" i="1" dirty="0" smtClean="0">
                <a:solidFill>
                  <a:srgbClr val="E21904"/>
                </a:solidFill>
                <a:latin typeface="Calibri" panose="020F0502020204030204" pitchFamily="34" charset="0"/>
                <a:cs typeface="Calibri" panose="020F0502020204030204" pitchFamily="34" charset="0"/>
              </a:rPr>
              <a:t>Read Here</a:t>
            </a:r>
          </a:p>
          <a:p>
            <a:pPr algn="ctr"/>
            <a:r>
              <a:rPr lang="en-US" b="1" i="1" dirty="0" smtClean="0">
                <a:solidFill>
                  <a:srgbClr val="E21904"/>
                </a:solidFill>
                <a:latin typeface="Calibri" panose="020F0502020204030204" pitchFamily="34" charset="0"/>
                <a:cs typeface="Calibri" panose="020F0502020204030204" pitchFamily="34" charset="0"/>
              </a:rPr>
              <a:t>(Preferred)</a:t>
            </a:r>
            <a:endParaRPr lang="en-US" b="1" i="1" dirty="0">
              <a:solidFill>
                <a:srgbClr val="E21904"/>
              </a:solidFill>
              <a:latin typeface="Calibri" panose="020F0502020204030204" pitchFamily="34" charset="0"/>
              <a:cs typeface="Calibri" panose="020F0502020204030204" pitchFamily="34" charset="0"/>
            </a:endParaRPr>
          </a:p>
        </p:txBody>
      </p:sp>
      <p:sp>
        <p:nvSpPr>
          <p:cNvPr id="6" name="Up Arrow 5"/>
          <p:cNvSpPr/>
          <p:nvPr/>
        </p:nvSpPr>
        <p:spPr>
          <a:xfrm rot="6092010">
            <a:off x="2640541" y="2646930"/>
            <a:ext cx="290548" cy="786967"/>
          </a:xfrm>
          <a:prstGeom prst="upArrow">
            <a:avLst/>
          </a:prstGeom>
          <a:solidFill>
            <a:srgbClr val="E21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400799" y="3505200"/>
            <a:ext cx="2133601" cy="600164"/>
          </a:xfrm>
          <a:prstGeom prst="rect">
            <a:avLst/>
          </a:prstGeom>
          <a:solidFill>
            <a:schemeClr val="bg1"/>
          </a:solidFill>
        </p:spPr>
        <p:txBody>
          <a:bodyPr wrap="square" rtlCol="0">
            <a:spAutoFit/>
          </a:bodyPr>
          <a:lstStyle/>
          <a:p>
            <a:endParaRPr lang="en-US" sz="900" b="1" i="1" dirty="0" smtClean="0">
              <a:solidFill>
                <a:srgbClr val="E21904"/>
              </a:solidFill>
              <a:latin typeface="Calibri" panose="020F0502020204030204" pitchFamily="34" charset="0"/>
              <a:cs typeface="Calibri" panose="020F0502020204030204" pitchFamily="34" charset="0"/>
            </a:endParaRPr>
          </a:p>
          <a:p>
            <a:r>
              <a:rPr lang="en-US" b="1" i="1" dirty="0" smtClean="0">
                <a:solidFill>
                  <a:srgbClr val="E21904"/>
                </a:solidFill>
                <a:latin typeface="Calibri" panose="020F0502020204030204" pitchFamily="34" charset="0"/>
                <a:cs typeface="Calibri" panose="020F0502020204030204" pitchFamily="34" charset="0"/>
              </a:rPr>
              <a:t>Or Read Here</a:t>
            </a:r>
            <a:endParaRPr lang="en-US" b="1" i="1" dirty="0">
              <a:solidFill>
                <a:srgbClr val="E21904"/>
              </a:solidFill>
              <a:latin typeface="Calibri" panose="020F0502020204030204" pitchFamily="34" charset="0"/>
              <a:cs typeface="Calibri" panose="020F0502020204030204" pitchFamily="34" charset="0"/>
            </a:endParaRPr>
          </a:p>
        </p:txBody>
      </p:sp>
      <p:sp>
        <p:nvSpPr>
          <p:cNvPr id="8" name="Up Arrow 7"/>
          <p:cNvSpPr/>
          <p:nvPr/>
        </p:nvSpPr>
        <p:spPr>
          <a:xfrm rot="20285471">
            <a:off x="6162890" y="3490620"/>
            <a:ext cx="300224" cy="540977"/>
          </a:xfrm>
          <a:prstGeom prst="upArrow">
            <a:avLst/>
          </a:prstGeom>
          <a:solidFill>
            <a:srgbClr val="E21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943600" y="4111052"/>
            <a:ext cx="2385397" cy="954107"/>
          </a:xfrm>
          <a:prstGeom prst="rect">
            <a:avLst/>
          </a:prstGeom>
          <a:solidFill>
            <a:schemeClr val="bg1"/>
          </a:solidFill>
        </p:spPr>
        <p:txBody>
          <a:bodyPr wrap="square" rtlCol="0">
            <a:spAutoFit/>
          </a:bodyPr>
          <a:lstStyle/>
          <a:p>
            <a:pPr algn="ctr"/>
            <a:endParaRPr lang="en-US" sz="800" b="1" i="1" dirty="0" smtClean="0">
              <a:latin typeface="Calibri" panose="020F0502020204030204" pitchFamily="34" charset="0"/>
              <a:cs typeface="Calibri" panose="020F0502020204030204" pitchFamily="34" charset="0"/>
            </a:endParaRPr>
          </a:p>
          <a:p>
            <a:pPr algn="ctr"/>
            <a:r>
              <a:rPr lang="en-US" b="1" i="1" dirty="0" smtClean="0">
                <a:solidFill>
                  <a:schemeClr val="accent1">
                    <a:lumMod val="75000"/>
                  </a:schemeClr>
                </a:solidFill>
                <a:latin typeface="Calibri" panose="020F0502020204030204" pitchFamily="34" charset="0"/>
                <a:cs typeface="Calibri" panose="020F0502020204030204" pitchFamily="34" charset="0"/>
              </a:rPr>
              <a:t>Point of Steam Dissipation</a:t>
            </a:r>
            <a:endParaRPr lang="en-US" b="1" i="1" dirty="0">
              <a:solidFill>
                <a:schemeClr val="accent1">
                  <a:lumMod val="75000"/>
                </a:schemeClr>
              </a:solidFill>
              <a:latin typeface="Calibri" panose="020F0502020204030204" pitchFamily="34" charset="0"/>
              <a:cs typeface="Calibri" panose="020F0502020204030204" pitchFamily="34" charset="0"/>
            </a:endParaRPr>
          </a:p>
        </p:txBody>
      </p:sp>
      <p:sp>
        <p:nvSpPr>
          <p:cNvPr id="5" name="Bent Arrow 4"/>
          <p:cNvSpPr/>
          <p:nvPr/>
        </p:nvSpPr>
        <p:spPr>
          <a:xfrm rot="16200000">
            <a:off x="5394570" y="3925933"/>
            <a:ext cx="1356466" cy="496307"/>
          </a:xfrm>
          <a:prstGeom prst="ben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228600"/>
            <a:ext cx="7772400" cy="1066800"/>
          </a:xfrm>
        </p:spPr>
        <p:txBody>
          <a:bodyPr/>
          <a:lstStyle/>
          <a:p>
            <a:pPr eaLnBrk="1" hangingPunct="1"/>
            <a:r>
              <a:rPr lang="en-US" sz="5400" b="1" dirty="0">
                <a:latin typeface="Calibri" panose="020F0502020204030204" pitchFamily="34" charset="0"/>
                <a:cs typeface="Calibri" panose="020F0502020204030204" pitchFamily="34" charset="0"/>
              </a:rPr>
              <a:t>Acid plume</a:t>
            </a:r>
          </a:p>
        </p:txBody>
      </p:sp>
      <p:sp>
        <p:nvSpPr>
          <p:cNvPr id="3" name="TextBox 2"/>
          <p:cNvSpPr txBox="1"/>
          <p:nvPr/>
        </p:nvSpPr>
        <p:spPr>
          <a:xfrm>
            <a:off x="85725" y="1143000"/>
            <a:ext cx="8763000" cy="646331"/>
          </a:xfrm>
          <a:prstGeom prst="rect">
            <a:avLst/>
          </a:prstGeom>
          <a:noFill/>
        </p:spPr>
        <p:txBody>
          <a:bodyPr wrap="square" rtlCol="0">
            <a:spAutoFit/>
          </a:bodyPr>
          <a:lstStyle/>
          <a:p>
            <a:r>
              <a:rPr lang="en-US" sz="1800" dirty="0" smtClean="0">
                <a:latin typeface="Calibri" panose="020F0502020204030204" pitchFamily="34" charset="0"/>
                <a:cs typeface="Calibri" panose="020F0502020204030204" pitchFamily="34" charset="0"/>
              </a:rPr>
              <a:t>Below is a plume from a sulfuric acid plant with a detached steam plume.  Plume is clear at the stack exit. Secondary acid mist is formed in area of steam condensation. </a:t>
            </a:r>
            <a:endParaRPr lang="en-US" sz="1800" dirty="0">
              <a:latin typeface="Calibri" panose="020F0502020204030204" pitchFamily="34" charset="0"/>
              <a:cs typeface="Calibri" panose="020F0502020204030204" pitchFamily="34" charset="0"/>
            </a:endParaRPr>
          </a:p>
        </p:txBody>
      </p:sp>
      <p:sp>
        <p:nvSpPr>
          <p:cNvPr id="8" name="TextBox 7"/>
          <p:cNvSpPr txBox="1"/>
          <p:nvPr/>
        </p:nvSpPr>
        <p:spPr>
          <a:xfrm>
            <a:off x="5362573" y="3704512"/>
            <a:ext cx="2133601" cy="461665"/>
          </a:xfrm>
          <a:prstGeom prst="rect">
            <a:avLst/>
          </a:prstGeom>
          <a:solidFill>
            <a:schemeClr val="bg1"/>
          </a:solidFill>
        </p:spPr>
        <p:txBody>
          <a:bodyPr wrap="square" rtlCol="0">
            <a:spAutoFit/>
          </a:bodyPr>
          <a:lstStyle/>
          <a:p>
            <a:r>
              <a:rPr lang="en-US" b="1" i="1" dirty="0" smtClean="0">
                <a:solidFill>
                  <a:srgbClr val="E21904"/>
                </a:solidFill>
                <a:latin typeface="Calibri" panose="020F0502020204030204" pitchFamily="34" charset="0"/>
                <a:cs typeface="Calibri" panose="020F0502020204030204" pitchFamily="34" charset="0"/>
              </a:rPr>
              <a:t>Read Here</a:t>
            </a:r>
            <a:endParaRPr lang="en-US" b="1" i="1" dirty="0">
              <a:solidFill>
                <a:srgbClr val="E21904"/>
              </a:solidFill>
              <a:latin typeface="Calibri" panose="020F0502020204030204" pitchFamily="34" charset="0"/>
              <a:cs typeface="Calibri" panose="020F0502020204030204" pitchFamily="34" charset="0"/>
            </a:endParaRPr>
          </a:p>
        </p:txBody>
      </p:sp>
      <p:pic>
        <p:nvPicPr>
          <p:cNvPr id="22532" name="Picture 4" descr="D:\acic mist detached pl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371600" y="1798856"/>
            <a:ext cx="5715000" cy="4897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362573" y="3771125"/>
            <a:ext cx="2133601" cy="461665"/>
          </a:xfrm>
          <a:prstGeom prst="rect">
            <a:avLst/>
          </a:prstGeom>
          <a:solidFill>
            <a:schemeClr val="bg1"/>
          </a:solidFill>
        </p:spPr>
        <p:txBody>
          <a:bodyPr wrap="square" rtlCol="0">
            <a:spAutoFit/>
          </a:bodyPr>
          <a:lstStyle/>
          <a:p>
            <a:r>
              <a:rPr lang="en-US" b="1" i="1" dirty="0" smtClean="0">
                <a:solidFill>
                  <a:srgbClr val="E21904"/>
                </a:solidFill>
                <a:latin typeface="Calibri" panose="020F0502020204030204" pitchFamily="34" charset="0"/>
                <a:cs typeface="Calibri" panose="020F0502020204030204" pitchFamily="34" charset="0"/>
              </a:rPr>
              <a:t>Read Here</a:t>
            </a:r>
            <a:endParaRPr lang="en-US" b="1" i="1" dirty="0">
              <a:solidFill>
                <a:srgbClr val="E21904"/>
              </a:solidFill>
              <a:latin typeface="Calibri" panose="020F0502020204030204" pitchFamily="34" charset="0"/>
              <a:cs typeface="Calibri" panose="020F0502020204030204" pitchFamily="34" charset="0"/>
            </a:endParaRPr>
          </a:p>
        </p:txBody>
      </p:sp>
      <p:sp>
        <p:nvSpPr>
          <p:cNvPr id="10" name="TextBox 9"/>
          <p:cNvSpPr txBox="1"/>
          <p:nvPr/>
        </p:nvSpPr>
        <p:spPr>
          <a:xfrm>
            <a:off x="4798525" y="4259633"/>
            <a:ext cx="2385397" cy="954107"/>
          </a:xfrm>
          <a:prstGeom prst="rect">
            <a:avLst/>
          </a:prstGeom>
          <a:solidFill>
            <a:schemeClr val="bg1"/>
          </a:solidFill>
        </p:spPr>
        <p:txBody>
          <a:bodyPr wrap="square" rtlCol="0">
            <a:spAutoFit/>
          </a:bodyPr>
          <a:lstStyle/>
          <a:p>
            <a:pPr algn="ctr"/>
            <a:endParaRPr lang="en-US" sz="800" b="1" i="1" dirty="0" smtClean="0">
              <a:latin typeface="Calibri" panose="020F0502020204030204" pitchFamily="34" charset="0"/>
              <a:cs typeface="Calibri" panose="020F0502020204030204" pitchFamily="34" charset="0"/>
            </a:endParaRPr>
          </a:p>
          <a:p>
            <a:pPr algn="ctr"/>
            <a:r>
              <a:rPr lang="en-US" b="1" i="1" dirty="0" smtClean="0">
                <a:solidFill>
                  <a:schemeClr val="accent1">
                    <a:lumMod val="75000"/>
                  </a:schemeClr>
                </a:solidFill>
                <a:latin typeface="Calibri" panose="020F0502020204030204" pitchFamily="34" charset="0"/>
                <a:cs typeface="Calibri" panose="020F0502020204030204" pitchFamily="34" charset="0"/>
              </a:rPr>
              <a:t>Point of Steam Dissipation</a:t>
            </a:r>
            <a:endParaRPr lang="en-US" b="1" i="1" dirty="0">
              <a:solidFill>
                <a:schemeClr val="accent1">
                  <a:lumMod val="75000"/>
                </a:schemeClr>
              </a:solidFill>
              <a:latin typeface="Calibri" panose="020F0502020204030204" pitchFamily="34" charset="0"/>
              <a:cs typeface="Calibri" panose="020F0502020204030204" pitchFamily="34" charset="0"/>
            </a:endParaRPr>
          </a:p>
        </p:txBody>
      </p:sp>
      <p:sp>
        <p:nvSpPr>
          <p:cNvPr id="9" name="Bent Arrow 8"/>
          <p:cNvSpPr/>
          <p:nvPr/>
        </p:nvSpPr>
        <p:spPr>
          <a:xfrm rot="16200000">
            <a:off x="4218121" y="4011480"/>
            <a:ext cx="1356466" cy="496307"/>
          </a:xfrm>
          <a:prstGeom prst="ben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Up Arrow 6"/>
          <p:cNvSpPr/>
          <p:nvPr/>
        </p:nvSpPr>
        <p:spPr>
          <a:xfrm rot="20285471">
            <a:off x="5119286" y="3588317"/>
            <a:ext cx="300224" cy="540977"/>
          </a:xfrm>
          <a:prstGeom prst="upArrow">
            <a:avLst/>
          </a:prstGeom>
          <a:solidFill>
            <a:srgbClr val="E219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28724" y="914400"/>
            <a:ext cx="7251415" cy="5934075"/>
          </a:xfrm>
          <a:prstGeom prst="rect">
            <a:avLst/>
          </a:prstGeom>
        </p:spPr>
      </p:pic>
      <p:sp>
        <p:nvSpPr>
          <p:cNvPr id="23555" name="Rectangle 3"/>
          <p:cNvSpPr>
            <a:spLocks noGrp="1" noChangeArrowheads="1"/>
          </p:cNvSpPr>
          <p:nvPr>
            <p:ph type="title" idx="4294967295"/>
          </p:nvPr>
        </p:nvSpPr>
        <p:spPr>
          <a:xfrm>
            <a:off x="609600" y="152400"/>
            <a:ext cx="7772400" cy="1143000"/>
          </a:xfrm>
        </p:spPr>
        <p:txBody>
          <a:bodyPr/>
          <a:lstStyle/>
          <a:p>
            <a:pPr eaLnBrk="1" hangingPunct="1"/>
            <a:r>
              <a:rPr lang="en-US" sz="5400" b="1" dirty="0" smtClean="0">
                <a:latin typeface="Calibri" panose="020F0502020204030204" pitchFamily="34" charset="0"/>
                <a:cs typeface="Calibri" panose="020F0502020204030204" pitchFamily="34" charset="0"/>
              </a:rPr>
              <a:t>Slant Angle</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3724"/>
          <a:stretch/>
        </p:blipFill>
        <p:spPr>
          <a:xfrm>
            <a:off x="1114425" y="1371600"/>
            <a:ext cx="7162800" cy="5172075"/>
          </a:xfrm>
          <a:prstGeom prst="rect">
            <a:avLst/>
          </a:prstGeom>
        </p:spPr>
      </p:pic>
      <p:sp>
        <p:nvSpPr>
          <p:cNvPr id="24578" name="Title 1"/>
          <p:cNvSpPr>
            <a:spLocks noGrp="1"/>
          </p:cNvSpPr>
          <p:nvPr>
            <p:ph type="title"/>
          </p:nvPr>
        </p:nvSpPr>
        <p:spPr>
          <a:xfrm>
            <a:off x="3048000" y="228600"/>
            <a:ext cx="2362200" cy="1252538"/>
          </a:xfrm>
        </p:spPr>
        <p:txBody>
          <a:bodyPr/>
          <a:lstStyle/>
          <a:p>
            <a:r>
              <a:rPr lang="en-US" sz="5400" dirty="0" smtClean="0">
                <a:latin typeface="Calibri" panose="020F0502020204030204" pitchFamily="34" charset="0"/>
                <a:cs typeface="Calibri" panose="020F0502020204030204" pitchFamily="34" charset="0"/>
              </a:rPr>
              <a:t>L Prime</a:t>
            </a:r>
            <a:br>
              <a:rPr lang="en-US" sz="5400" dirty="0" smtClean="0">
                <a:latin typeface="Calibri" panose="020F0502020204030204" pitchFamily="34" charset="0"/>
                <a:cs typeface="Calibri" panose="020F0502020204030204" pitchFamily="34" charset="0"/>
              </a:rPr>
            </a:br>
            <a:endParaRPr lang="en-US" dirty="0" smtClean="0">
              <a:solidFill>
                <a:srgbClr val="E21904"/>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xfrm>
            <a:off x="594519" y="76200"/>
            <a:ext cx="7772400" cy="990600"/>
          </a:xfrm>
        </p:spPr>
        <p:txBody>
          <a:bodyPr/>
          <a:lstStyle/>
          <a:p>
            <a:pPr eaLnBrk="1" hangingPunct="1"/>
            <a:r>
              <a:rPr lang="en-US" sz="5400" b="1" dirty="0" smtClean="0">
                <a:latin typeface="Calibri" panose="020F0502020204030204" pitchFamily="34" charset="0"/>
                <a:cs typeface="Calibri" panose="020F0502020204030204" pitchFamily="34" charset="0"/>
              </a:rPr>
              <a:t>Slant angle accuracy</a:t>
            </a:r>
          </a:p>
        </p:txBody>
      </p:sp>
      <p:sp>
        <p:nvSpPr>
          <p:cNvPr id="2" name="TextBox 1"/>
          <p:cNvSpPr txBox="1"/>
          <p:nvPr/>
        </p:nvSpPr>
        <p:spPr>
          <a:xfrm>
            <a:off x="152400" y="914400"/>
            <a:ext cx="8763000" cy="369332"/>
          </a:xfrm>
          <a:prstGeom prst="rect">
            <a:avLst/>
          </a:prstGeom>
          <a:noFill/>
        </p:spPr>
        <p:txBody>
          <a:bodyPr wrap="square" rtlCol="0">
            <a:spAutoFit/>
          </a:bodyPr>
          <a:lstStyle/>
          <a:p>
            <a:r>
              <a:rPr lang="en-US" sz="1800" dirty="0" smtClean="0">
                <a:latin typeface="Calibri" panose="020F0502020204030204" pitchFamily="34" charset="0"/>
                <a:cs typeface="Calibri" panose="020F0502020204030204" pitchFamily="34" charset="0"/>
              </a:rPr>
              <a:t>Variation of observation angle and path length with distance from an elevated source.</a:t>
            </a:r>
            <a:endParaRPr lang="en-US" sz="18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47800"/>
            <a:ext cx="8746701" cy="4953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0" y="1447800"/>
            <a:ext cx="3505200" cy="2438400"/>
          </a:xfrm>
        </p:spPr>
        <p:txBody>
          <a:bodyPr/>
          <a:lstStyle/>
          <a:p>
            <a:pPr eaLnBrk="1" hangingPunct="1"/>
            <a:r>
              <a:rPr lang="en-US" sz="6000" b="1" dirty="0" smtClean="0">
                <a:latin typeface="Calibri" panose="020F0502020204030204" pitchFamily="34" charset="0"/>
                <a:cs typeface="Calibri" panose="020F0502020204030204" pitchFamily="34" charset="0"/>
              </a:rPr>
              <a:t>Typical</a:t>
            </a:r>
            <a:r>
              <a:rPr lang="en-US" sz="5400" b="1" dirty="0" smtClean="0">
                <a:latin typeface="Calibri" panose="020F0502020204030204" pitchFamily="34" charset="0"/>
                <a:cs typeface="Calibri" panose="020F0502020204030204" pitchFamily="34" charset="0"/>
              </a:rPr>
              <a:t> Plumes</a:t>
            </a:r>
          </a:p>
        </p:txBody>
      </p:sp>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33800" y="12036"/>
            <a:ext cx="5233995" cy="6703089"/>
          </a:xfrm>
          <a:prstGeom prst="rect">
            <a:avLst/>
          </a:prstGeom>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a:xfrm>
            <a:off x="695325" y="-28575"/>
            <a:ext cx="7772400" cy="1143000"/>
          </a:xfrm>
        </p:spPr>
        <p:txBody>
          <a:bodyPr/>
          <a:lstStyle/>
          <a:p>
            <a:pPr eaLnBrk="1" hangingPunct="1"/>
            <a:r>
              <a:rPr lang="en-US" sz="5400" b="1" dirty="0" smtClean="0">
                <a:latin typeface="Calibri" panose="020F0502020204030204" pitchFamily="34" charset="0"/>
                <a:cs typeface="Calibri" panose="020F0502020204030204" pitchFamily="34" charset="0"/>
              </a:rPr>
              <a:t>Plume  Graphics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1348" t="14620" r="16597" b="20504"/>
          <a:stretch/>
        </p:blipFill>
        <p:spPr>
          <a:xfrm>
            <a:off x="419100" y="1143000"/>
            <a:ext cx="3662430" cy="190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75" y="3124200"/>
            <a:ext cx="3136280" cy="1905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1416" r="7483" b="23755"/>
          <a:stretch/>
        </p:blipFill>
        <p:spPr>
          <a:xfrm>
            <a:off x="4876800" y="1190625"/>
            <a:ext cx="3669030" cy="193673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749" t="17558" r="10000"/>
          <a:stretch/>
        </p:blipFill>
        <p:spPr>
          <a:xfrm>
            <a:off x="2514600" y="4648201"/>
            <a:ext cx="3515767" cy="1861386"/>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1886" t="19270" r="8130" b="5208"/>
          <a:stretch/>
        </p:blipFill>
        <p:spPr>
          <a:xfrm>
            <a:off x="4539576" y="3171824"/>
            <a:ext cx="3919044" cy="180975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Lofting</a:t>
            </a:r>
          </a:p>
        </p:txBody>
      </p:sp>
      <p:pic>
        <p:nvPicPr>
          <p:cNvPr id="28675" name="Picture 3" descr="IMG0009"/>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2499" t="4004" r="1666"/>
          <a:stretch>
            <a:fillRect/>
          </a:stretch>
        </p:blipFill>
        <p:spPr>
          <a:xfrm>
            <a:off x="-304800" y="-228600"/>
            <a:ext cx="9448800" cy="708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6" name="Text Box 4"/>
          <p:cNvSpPr txBox="1">
            <a:spLocks noChangeArrowheads="1"/>
          </p:cNvSpPr>
          <p:nvPr/>
        </p:nvSpPr>
        <p:spPr bwMode="auto">
          <a:xfrm>
            <a:off x="152400" y="609600"/>
            <a:ext cx="251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b="1" dirty="0">
                <a:latin typeface="Calibri" panose="020F0502020204030204" pitchFamily="34" charset="0"/>
                <a:cs typeface="Calibri" panose="020F0502020204030204" pitchFamily="34" charset="0"/>
              </a:rPr>
              <a:t>LOFTING </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5386"/>
          <a:stretch/>
        </p:blipFill>
        <p:spPr>
          <a:xfrm>
            <a:off x="2362200" y="228095"/>
            <a:ext cx="4191000" cy="1873982"/>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endParaRPr lang="en-US" smtClean="0"/>
          </a:p>
        </p:txBody>
      </p:sp>
      <p:pic>
        <p:nvPicPr>
          <p:cNvPr id="29699" name="Picture 3"/>
          <p:cNvPicPr>
            <a:picLocks noChangeArrowheads="1"/>
          </p:cNvPicPr>
          <p:nvPr/>
        </p:nvPicPr>
        <p:blipFill>
          <a:blip r:embed="rId2" cstate="print">
            <a:lum bright="34000"/>
            <a:extLst>
              <a:ext uri="{28A0092B-C50C-407E-A947-70E740481C1C}">
                <a14:useLocalDpi xmlns:a14="http://schemas.microsoft.com/office/drawing/2010/main" val="0"/>
              </a:ext>
            </a:extLst>
          </a:blip>
          <a:srcRect/>
          <a:stretch>
            <a:fillRect/>
          </a:stretch>
        </p:blipFill>
        <p:spPr bwMode="auto">
          <a:xfrm>
            <a:off x="0" y="0"/>
            <a:ext cx="91328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1" name="Rectangle 5"/>
          <p:cNvSpPr>
            <a:spLocks noGrp="1" noChangeArrowheads="1"/>
          </p:cNvSpPr>
          <p:nvPr>
            <p:ph type="title"/>
          </p:nvPr>
        </p:nvSpPr>
        <p:spPr>
          <a:xfrm>
            <a:off x="304800" y="304800"/>
            <a:ext cx="2362200" cy="1143000"/>
          </a:xfrm>
        </p:spPr>
        <p:txBody>
          <a:bodyPr/>
          <a:lstStyle/>
          <a:p>
            <a:pPr algn="l" eaLnBrk="1" hangingPunct="1"/>
            <a:r>
              <a:rPr lang="en-US" sz="4000" b="1" dirty="0" smtClean="0">
                <a:latin typeface="Calibri" panose="020F0502020204030204" pitchFamily="34" charset="0"/>
                <a:cs typeface="Calibri" panose="020F0502020204030204" pitchFamily="34" charset="0"/>
              </a:rPr>
              <a:t>Looping 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52400"/>
            <a:ext cx="3229641" cy="1371600"/>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equence 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6276" y="914400"/>
            <a:ext cx="8398932" cy="4724399"/>
          </a:xfrm>
          <a:prstGeom prst="rect">
            <a:avLst/>
          </a:prstGeom>
        </p:spPr>
      </p:pic>
    </p:spTree>
    <p:extLst>
      <p:ext uri="{BB962C8B-B14F-4D97-AF65-F5344CB8AC3E}">
        <p14:creationId xmlns:p14="http://schemas.microsoft.com/office/powerpoint/2010/main" val="432517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Coning</a:t>
            </a:r>
          </a:p>
        </p:txBody>
      </p:sp>
      <p:pic>
        <p:nvPicPr>
          <p:cNvPr id="30723" name="Picture 3" descr="IMG0021"/>
          <p:cNvPicPr>
            <a:picLocks noGrp="1" noChangeAspect="1" noChangeArrowheads="1"/>
          </p:cNvPicPr>
          <p:nvPr>
            <p:ph idx="1"/>
          </p:nvPr>
        </p:nvPicPr>
        <p:blipFill>
          <a:blip r:embed="rId2" cstate="print">
            <a:lum bright="-6000" contrast="12000"/>
            <a:extLst>
              <a:ext uri="{28A0092B-C50C-407E-A947-70E740481C1C}">
                <a14:useLocalDpi xmlns:a14="http://schemas.microsoft.com/office/drawing/2010/main" val="0"/>
              </a:ext>
            </a:extLst>
          </a:blip>
          <a:srcRect l="1718" t="3958" r="2499" b="3334"/>
          <a:stretch>
            <a:fillRect/>
          </a:stretch>
        </p:blipFill>
        <p:spPr>
          <a:xfrm flipH="1">
            <a:off x="-52221" y="0"/>
            <a:ext cx="920794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smtClean="0"/>
              <a:t>Coning detached</a:t>
            </a:r>
          </a:p>
        </p:txBody>
      </p:sp>
      <p:pic>
        <p:nvPicPr>
          <p:cNvPr id="31747" name="Picture 3" descr="IMG002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l="1666" t="3773" r="2499"/>
          <a:stretch>
            <a:fillRect/>
          </a:stretch>
        </p:blipFill>
        <p:spPr>
          <a:xfrm>
            <a:off x="-76200" y="-19755"/>
            <a:ext cx="9296400" cy="70009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5410200" y="457200"/>
            <a:ext cx="2590800" cy="707886"/>
          </a:xfrm>
          <a:prstGeom prst="rect">
            <a:avLst/>
          </a:prstGeom>
          <a:noFill/>
        </p:spPr>
        <p:txBody>
          <a:bodyPr wrap="square" rtlCol="0">
            <a:spAutoFit/>
          </a:bodyPr>
          <a:lstStyle/>
          <a:p>
            <a:r>
              <a:rPr lang="en-US" sz="4000" b="1" dirty="0">
                <a:solidFill>
                  <a:schemeClr val="tx2"/>
                </a:solidFill>
                <a:latin typeface="Calibri" panose="020F0502020204030204" pitchFamily="34" charset="0"/>
                <a:ea typeface="+mj-ea"/>
                <a:cs typeface="Calibri" panose="020F0502020204030204" pitchFamily="34" charset="0"/>
              </a:rPr>
              <a:t>Coning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782568"/>
            <a:ext cx="3511245" cy="1824024"/>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Grp="1" noChangeAspect="1"/>
          </p:cNvGraphicFramePr>
          <p:nvPr>
            <p:extLst>
              <p:ext uri="{D42A27DB-BD31-4B8C-83A1-F6EECF244321}">
                <p14:modId xmlns:p14="http://schemas.microsoft.com/office/powerpoint/2010/main" val="3337072495"/>
              </p:ext>
            </p:extLst>
          </p:nvPr>
        </p:nvGraphicFramePr>
        <p:xfrm>
          <a:off x="0" y="0"/>
          <a:ext cx="9144000" cy="7021513"/>
        </p:xfrm>
        <a:graphic>
          <a:graphicData uri="http://schemas.openxmlformats.org/presentationml/2006/ole">
            <mc:AlternateContent xmlns:mc="http://schemas.openxmlformats.org/markup-compatibility/2006">
              <mc:Choice xmlns:v="urn:schemas-microsoft-com:vml" Requires="v">
                <p:oleObj spid="_x0000_s32885" name="Photo Editor Photo" r:id="rId3" imgW="3048426" imgH="2285714" progId="MSPhotoEd.3">
                  <p:embed/>
                </p:oleObj>
              </mc:Choice>
              <mc:Fallback>
                <p:oleObj name="Photo Editor Photo" r:id="rId3" imgW="3048426" imgH="2285714" progId="MSPhotoEd.3">
                  <p:embed/>
                  <p:pic>
                    <p:nvPicPr>
                      <p:cNvPr id="0" name="Object 6"/>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770" name="Rectangle 2"/>
          <p:cNvSpPr>
            <a:spLocks noGrp="1" noChangeArrowheads="1"/>
          </p:cNvSpPr>
          <p:nvPr>
            <p:ph type="title"/>
          </p:nvPr>
        </p:nvSpPr>
        <p:spPr>
          <a:xfrm>
            <a:off x="228600" y="76200"/>
            <a:ext cx="7772400" cy="1143000"/>
          </a:xfrm>
        </p:spPr>
        <p:txBody>
          <a:bodyPr/>
          <a:lstStyle/>
          <a:p>
            <a:pPr algn="l" eaLnBrk="1" hangingPunct="1"/>
            <a:r>
              <a:rPr lang="en-US" sz="4000" b="1" dirty="0" smtClean="0">
                <a:solidFill>
                  <a:schemeClr val="bg1"/>
                </a:solidFill>
                <a:latin typeface="Calibri" panose="020F0502020204030204" pitchFamily="34" charset="0"/>
                <a:cs typeface="Calibri" panose="020F0502020204030204" pitchFamily="34" charset="0"/>
              </a:rPr>
              <a:t>Detached Plume 3</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5586"/>
            <a:ext cx="9144000" cy="6846827"/>
          </a:xfrm>
          <a:prstGeom prst="rect">
            <a:avLst/>
          </a:prstGeom>
        </p:spPr>
      </p:pic>
      <p:sp>
        <p:nvSpPr>
          <p:cNvPr id="33795" name="Rectangle 6"/>
          <p:cNvSpPr>
            <a:spLocks noGrp="1" noChangeArrowheads="1"/>
          </p:cNvSpPr>
          <p:nvPr>
            <p:ph type="title"/>
          </p:nvPr>
        </p:nvSpPr>
        <p:spPr>
          <a:xfrm>
            <a:off x="3200400" y="38100"/>
            <a:ext cx="5791200" cy="914400"/>
          </a:xfrm>
        </p:spPr>
        <p:txBody>
          <a:bodyPr/>
          <a:lstStyle/>
          <a:p>
            <a:pPr algn="l" eaLnBrk="1" hangingPunct="1"/>
            <a:r>
              <a:rPr lang="en-US" sz="4000" b="1" dirty="0" smtClean="0">
                <a:solidFill>
                  <a:schemeClr val="bg1"/>
                </a:solidFill>
                <a:latin typeface="Calibri" panose="020F0502020204030204" pitchFamily="34" charset="0"/>
                <a:cs typeface="Calibri" panose="020F0502020204030204" pitchFamily="34" charset="0"/>
              </a:rPr>
              <a:t>Attached Steam Plume</a:t>
            </a:r>
            <a:endParaRPr lang="en-US" sz="4000" b="1" dirty="0" smtClean="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70" name="Picture 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8824"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8" name="Rectangle 2"/>
          <p:cNvSpPr>
            <a:spLocks noGrp="1" noChangeArrowheads="1"/>
          </p:cNvSpPr>
          <p:nvPr>
            <p:ph type="title"/>
          </p:nvPr>
        </p:nvSpPr>
        <p:spPr>
          <a:xfrm>
            <a:off x="152400" y="228600"/>
            <a:ext cx="5772150" cy="1143000"/>
          </a:xfrm>
        </p:spPr>
        <p:txBody>
          <a:bodyPr/>
          <a:lstStyle/>
          <a:p>
            <a:pPr algn="l" eaLnBrk="1" hangingPunct="1"/>
            <a:r>
              <a:rPr lang="en-US" sz="4000" b="1" dirty="0" smtClean="0">
                <a:solidFill>
                  <a:schemeClr val="bg1"/>
                </a:solidFill>
                <a:latin typeface="Calibri" panose="020F0502020204030204" pitchFamily="34" charset="0"/>
                <a:cs typeface="Calibri" panose="020F0502020204030204" pitchFamily="34" charset="0"/>
              </a:rPr>
              <a:t>Detached Steam </a:t>
            </a:r>
            <a:r>
              <a:rPr lang="en-US" sz="4000" b="1" dirty="0">
                <a:solidFill>
                  <a:schemeClr val="bg1"/>
                </a:solidFill>
                <a:latin typeface="Calibri" panose="020F0502020204030204" pitchFamily="34" charset="0"/>
                <a:cs typeface="Calibri" panose="020F0502020204030204" pitchFamily="34" charset="0"/>
              </a:rPr>
              <a:t>P</a:t>
            </a:r>
            <a:r>
              <a:rPr lang="en-US" sz="4000" b="1" dirty="0" smtClean="0">
                <a:solidFill>
                  <a:schemeClr val="bg1"/>
                </a:solidFill>
                <a:latin typeface="Calibri" panose="020F0502020204030204" pitchFamily="34" charset="0"/>
                <a:cs typeface="Calibri" panose="020F0502020204030204" pitchFamily="34" charset="0"/>
              </a:rPr>
              <a:t>lume 4</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IMG0022"/>
          <p:cNvPicPr>
            <a:picLocks noChangeAspect="1" noChangeArrowheads="1"/>
          </p:cNvPicPr>
          <p:nvPr/>
        </p:nvPicPr>
        <p:blipFill>
          <a:blip r:embed="rId2" cstate="print">
            <a:lum bright="-10000" contrast="20000"/>
            <a:extLst>
              <a:ext uri="{28A0092B-C50C-407E-A947-70E740481C1C}">
                <a14:useLocalDpi xmlns:a14="http://schemas.microsoft.com/office/drawing/2010/main" val="0"/>
              </a:ext>
            </a:extLst>
          </a:blip>
          <a:srcRect l="2499" t="3438" r="4167"/>
          <a:stretch>
            <a:fillRect/>
          </a:stretch>
        </p:blipFill>
        <p:spPr bwMode="auto">
          <a:xfrm>
            <a:off x="1" y="0"/>
            <a:ext cx="922199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idx="4294967295"/>
          </p:nvPr>
        </p:nvSpPr>
        <p:spPr>
          <a:xfrm>
            <a:off x="381000" y="228600"/>
            <a:ext cx="2286000" cy="1143000"/>
          </a:xfrm>
        </p:spPr>
        <p:txBody>
          <a:bodyPr/>
          <a:lstStyle/>
          <a:p>
            <a:pPr algn="l" eaLnBrk="1" hangingPunct="1"/>
            <a:r>
              <a:rPr lang="en-US" sz="4000" b="1" dirty="0" smtClean="0">
                <a:solidFill>
                  <a:schemeClr val="bg1"/>
                </a:solidFill>
                <a:latin typeface="Calibri" panose="020F0502020204030204" pitchFamily="34" charset="0"/>
                <a:cs typeface="Calibri" panose="020F0502020204030204" pitchFamily="34" charset="0"/>
              </a:rPr>
              <a:t>Coning 3</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990600"/>
            <a:ext cx="3182523" cy="1399937"/>
          </a:xfrm>
          <a:prstGeom prst="rect">
            <a:avLst/>
          </a:prstGeom>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WINDOWS\Desktop\All of smoke school\smksch-0930art\SLIDE1\PIC5.PC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3"/>
          <p:cNvSpPr>
            <a:spLocks noGrp="1" noChangeArrowheads="1"/>
          </p:cNvSpPr>
          <p:nvPr>
            <p:ph type="title" idx="4294967295"/>
          </p:nvPr>
        </p:nvSpPr>
        <p:spPr>
          <a:xfrm>
            <a:off x="685800" y="609600"/>
            <a:ext cx="2133600" cy="1143000"/>
          </a:xfrm>
        </p:spPr>
        <p:txBody>
          <a:bodyPr/>
          <a:lstStyle/>
          <a:p>
            <a:pPr algn="l" eaLnBrk="1" hangingPunct="1"/>
            <a:r>
              <a:rPr lang="en-US" sz="4000" b="1" dirty="0" smtClean="0">
                <a:latin typeface="Calibri" panose="020F0502020204030204" pitchFamily="34" charset="0"/>
                <a:cs typeface="Calibri" panose="020F0502020204030204" pitchFamily="34" charset="0"/>
              </a:rPr>
              <a:t>Fanning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57200"/>
            <a:ext cx="3247698" cy="13716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bscott\Desktop\rmclay7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C:\Documents and Settings\bscott\Desktop\rmclay33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09624" y="0"/>
            <a:ext cx="1034415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body" idx="1"/>
          </p:nvPr>
        </p:nvSpPr>
        <p:spPr>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endParaRPr lang="en-US" smtClean="0"/>
          </a:p>
        </p:txBody>
      </p:sp>
      <p:pic>
        <p:nvPicPr>
          <p:cNvPr id="39939" name="Picture 3"/>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9118600" cy="688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Rectangle 4"/>
          <p:cNvSpPr>
            <a:spLocks noGrp="1" noChangeArrowheads="1"/>
          </p:cNvSpPr>
          <p:nvPr>
            <p:ph type="title"/>
          </p:nvPr>
        </p:nvSpPr>
        <p:spPr>
          <a:xfrm>
            <a:off x="76200" y="104774"/>
            <a:ext cx="4648200" cy="885825"/>
          </a:xfrm>
          <a:noFill/>
          <a:extLst/>
        </p:spPr>
        <p:txBody>
          <a:bodyPr lIns="90488" tIns="44450" rIns="90488" bIns="44450" anchor="b"/>
          <a:lstStyle/>
          <a:p>
            <a:pPr eaLnBrk="1" hangingPunct="1"/>
            <a:r>
              <a:rPr lang="en-US" sz="4000" b="1" dirty="0">
                <a:solidFill>
                  <a:schemeClr val="tx1">
                    <a:lumMod val="95000"/>
                    <a:lumOff val="5000"/>
                  </a:schemeClr>
                </a:solidFill>
                <a:latin typeface="Calibri" panose="020F0502020204030204" pitchFamily="34" charset="0"/>
                <a:cs typeface="Calibri" panose="020F0502020204030204" pitchFamily="34" charset="0"/>
              </a:rPr>
              <a:t>S</a:t>
            </a:r>
            <a:r>
              <a:rPr lang="en-US" sz="4000" b="1" dirty="0" smtClean="0">
                <a:solidFill>
                  <a:schemeClr val="tx1">
                    <a:lumMod val="95000"/>
                    <a:lumOff val="5000"/>
                  </a:schemeClr>
                </a:solidFill>
                <a:latin typeface="Calibri" panose="020F0502020204030204" pitchFamily="34" charset="0"/>
                <a:cs typeface="Calibri" panose="020F0502020204030204" pitchFamily="34" charset="0"/>
              </a:rPr>
              <a:t>teel Production</a:t>
            </a:r>
            <a:endParaRPr lang="en-US" sz="6600" b="1" dirty="0" smtClean="0">
              <a:solidFill>
                <a:schemeClr val="tx1">
                  <a:lumMod val="95000"/>
                  <a:lumOff val="5000"/>
                </a:schemeClr>
              </a:solidFill>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6501" b="1500"/>
          <a:stretch/>
        </p:blipFill>
        <p:spPr>
          <a:xfrm>
            <a:off x="0" y="951131"/>
            <a:ext cx="9144000" cy="5206999"/>
          </a:xfrm>
          <a:prstGeom prst="rect">
            <a:avLst/>
          </a:prstGeom>
        </p:spPr>
      </p:pic>
      <p:sp>
        <p:nvSpPr>
          <p:cNvPr id="4" name="TextBox 3"/>
          <p:cNvSpPr txBox="1"/>
          <p:nvPr/>
        </p:nvSpPr>
        <p:spPr>
          <a:xfrm>
            <a:off x="304800" y="304800"/>
            <a:ext cx="8534400" cy="646331"/>
          </a:xfrm>
          <a:prstGeom prst="rect">
            <a:avLst/>
          </a:prstGeom>
          <a:noFill/>
        </p:spPr>
        <p:txBody>
          <a:bodyPr wrap="square" rtlCol="0">
            <a:spAutoFit/>
          </a:bodyPr>
          <a:lstStyle/>
          <a:p>
            <a:pPr algn="ctr"/>
            <a:r>
              <a:rPr lang="en-US" sz="3600" b="1" dirty="0" smtClean="0">
                <a:latin typeface="Calibri" panose="020F0502020204030204" pitchFamily="34" charset="0"/>
                <a:cs typeface="Calibri" panose="020F0502020204030204" pitchFamily="34" charset="0"/>
              </a:rPr>
              <a:t>Comparison of Method 9 and 22</a:t>
            </a:r>
            <a:endParaRPr lang="en-US" sz="3600" b="1" dirty="0">
              <a:latin typeface="Calibri" panose="020F0502020204030204" pitchFamily="34" charset="0"/>
              <a:cs typeface="Calibri" panose="020F0502020204030204" pitchFamily="34" charset="0"/>
            </a:endParaRPr>
          </a:p>
        </p:txBody>
      </p:sp>
      <p:sp>
        <p:nvSpPr>
          <p:cNvPr id="5" name="Rectangle 4"/>
          <p:cNvSpPr/>
          <p:nvPr/>
        </p:nvSpPr>
        <p:spPr>
          <a:xfrm>
            <a:off x="3124200" y="1066800"/>
            <a:ext cx="2819400" cy="5029200"/>
          </a:xfrm>
          <a:prstGeom prst="rect">
            <a:avLst/>
          </a:prstGeom>
          <a:solidFill>
            <a:schemeClr val="accent5">
              <a:lumMod val="40000"/>
              <a:lumOff val="60000"/>
              <a:alpha val="18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19800" y="1066800"/>
            <a:ext cx="2971800" cy="5029200"/>
          </a:xfrm>
          <a:prstGeom prst="rect">
            <a:avLst/>
          </a:prstGeom>
          <a:solidFill>
            <a:schemeClr val="accent6">
              <a:lumMod val="60000"/>
              <a:lumOff val="40000"/>
              <a:alpha val="8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575"/>
            <a:ext cx="9220200" cy="6915150"/>
          </a:xfrm>
          <a:prstGeom prst="rect">
            <a:avLst/>
          </a:prstGeom>
        </p:spPr>
      </p:pic>
    </p:spTree>
    <p:extLst>
      <p:ext uri="{BB962C8B-B14F-4D97-AF65-F5344CB8AC3E}">
        <p14:creationId xmlns:p14="http://schemas.microsoft.com/office/powerpoint/2010/main" val="1802505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G0012"/>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4763" y="0"/>
            <a:ext cx="91487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idx="4294967295"/>
          </p:nvPr>
        </p:nvSpPr>
        <p:spPr>
          <a:xfrm>
            <a:off x="152400" y="228600"/>
            <a:ext cx="3429000" cy="990600"/>
          </a:xfrm>
        </p:spPr>
        <p:txBody>
          <a:bodyPr/>
          <a:lstStyle/>
          <a:p>
            <a:pPr algn="l" eaLnBrk="1" hangingPunct="1"/>
            <a:r>
              <a:rPr lang="en-US" sz="4000" b="1" dirty="0" smtClean="0">
                <a:solidFill>
                  <a:schemeClr val="bg1"/>
                </a:solidFill>
                <a:latin typeface="Calibri" panose="020F0502020204030204" pitchFamily="34" charset="0"/>
                <a:cs typeface="Calibri" panose="020F0502020204030204" pitchFamily="34" charset="0"/>
              </a:rPr>
              <a:t>Interference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G0013"/>
          <p:cNvPicPr>
            <a:picLocks noChangeAspect="1" noChangeArrowheads="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41987" name="Line 3"/>
          <p:cNvSpPr>
            <a:spLocks noChangeShapeType="1"/>
          </p:cNvSpPr>
          <p:nvPr/>
        </p:nvSpPr>
        <p:spPr bwMode="auto">
          <a:xfrm>
            <a:off x="3733800" y="3352800"/>
            <a:ext cx="609600" cy="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88" name="Line 4"/>
          <p:cNvSpPr>
            <a:spLocks noChangeShapeType="1"/>
          </p:cNvSpPr>
          <p:nvPr/>
        </p:nvSpPr>
        <p:spPr bwMode="auto">
          <a:xfrm>
            <a:off x="5029200" y="3733800"/>
            <a:ext cx="304800" cy="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89" name="Line 5"/>
          <p:cNvSpPr>
            <a:spLocks noChangeShapeType="1"/>
          </p:cNvSpPr>
          <p:nvPr/>
        </p:nvSpPr>
        <p:spPr bwMode="auto">
          <a:xfrm flipH="1" flipV="1">
            <a:off x="6858000" y="4267200"/>
            <a:ext cx="457200" cy="0"/>
          </a:xfrm>
          <a:prstGeom prst="line">
            <a:avLst/>
          </a:prstGeom>
          <a:noFill/>
          <a:ln w="127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0" name="Rectangle 6"/>
          <p:cNvSpPr>
            <a:spLocks noGrp="1" noChangeArrowheads="1"/>
          </p:cNvSpPr>
          <p:nvPr>
            <p:ph type="title" idx="4294967295"/>
          </p:nvPr>
        </p:nvSpPr>
        <p:spPr>
          <a:xfrm>
            <a:off x="304800" y="152400"/>
            <a:ext cx="3124200" cy="1143000"/>
          </a:xfrm>
        </p:spPr>
        <p:txBody>
          <a:bodyPr/>
          <a:lstStyle/>
          <a:p>
            <a:pPr eaLnBrk="1" hangingPunct="1"/>
            <a:r>
              <a:rPr lang="en-US" sz="4000" b="1" dirty="0" smtClean="0">
                <a:latin typeface="Calibri" panose="020F0502020204030204" pitchFamily="34" charset="0"/>
                <a:cs typeface="Calibri" panose="020F0502020204030204" pitchFamily="34" charset="0"/>
              </a:rPr>
              <a:t>Contrast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G00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152400" y="457200"/>
            <a:ext cx="2438400" cy="533400"/>
          </a:xfrm>
          <a:noFill/>
        </p:spPr>
        <p:txBody>
          <a:bodyPr/>
          <a:lstStyle/>
          <a:p>
            <a:pPr eaLnBrk="1" hangingPunct="1"/>
            <a:r>
              <a:rPr lang="en-US" sz="4000" b="1" dirty="0" smtClean="0">
                <a:solidFill>
                  <a:schemeClr val="bg1"/>
                </a:solidFill>
                <a:latin typeface="Calibri" panose="020F0502020204030204" pitchFamily="34" charset="0"/>
                <a:cs typeface="Calibri" panose="020F0502020204030204" pitchFamily="34" charset="0"/>
              </a:rPr>
              <a:t>Contrast 3</a:t>
            </a:r>
            <a:endParaRPr lang="en-US" sz="6600" dirty="0" smtClean="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rrowheads="1"/>
          </p:cNvPicPr>
          <p:nvPr/>
        </p:nvPicPr>
        <p:blipFill rotWithShape="1">
          <a:blip r:embed="rId2" cstate="print">
            <a:extLst>
              <a:ext uri="{28A0092B-C50C-407E-A947-70E740481C1C}">
                <a14:useLocalDpi xmlns:a14="http://schemas.microsoft.com/office/drawing/2010/main" val="0"/>
              </a:ext>
            </a:extLst>
          </a:blip>
          <a:srcRect l="2045" t="1511"/>
          <a:stretch/>
        </p:blipFill>
        <p:spPr bwMode="auto">
          <a:xfrm>
            <a:off x="-152400" y="0"/>
            <a:ext cx="9448800" cy="6934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5" name="Rectangle 3"/>
          <p:cNvSpPr>
            <a:spLocks noChangeArrowheads="1"/>
          </p:cNvSpPr>
          <p:nvPr/>
        </p:nvSpPr>
        <p:spPr bwMode="auto">
          <a:xfrm>
            <a:off x="381000" y="914400"/>
            <a:ext cx="3657600" cy="70532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eaLnBrk="0" hangingPunct="0"/>
            <a:r>
              <a:rPr lang="en-US" sz="4000" b="1" dirty="0" smtClean="0">
                <a:solidFill>
                  <a:schemeClr val="bg1"/>
                </a:solidFill>
                <a:latin typeface="Calibri" panose="020F0502020204030204" pitchFamily="34" charset="0"/>
                <a:cs typeface="Calibri" panose="020F0502020204030204" pitchFamily="34" charset="0"/>
              </a:rPr>
              <a:t>White</a:t>
            </a:r>
            <a:r>
              <a:rPr lang="en-US" sz="4000" b="1" dirty="0" smtClean="0">
                <a:solidFill>
                  <a:srgbClr val="F35B1B"/>
                </a:solidFill>
                <a:latin typeface="Calibri" panose="020F0502020204030204" pitchFamily="34" charset="0"/>
                <a:cs typeface="Calibri" panose="020F0502020204030204" pitchFamily="34" charset="0"/>
              </a:rPr>
              <a:t> </a:t>
            </a:r>
            <a:r>
              <a:rPr lang="en-US" sz="4000" b="1" dirty="0" smtClean="0">
                <a:solidFill>
                  <a:schemeClr val="bg1"/>
                </a:solidFill>
                <a:latin typeface="Calibri" panose="020F0502020204030204" pitchFamily="34" charset="0"/>
                <a:cs typeface="Calibri" panose="020F0502020204030204" pitchFamily="34" charset="0"/>
              </a:rPr>
              <a:t>Smoke</a:t>
            </a:r>
            <a:endParaRPr lang="en-US" sz="4400" b="1" dirty="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Tm="3790"/>
    </mc:Choice>
    <mc:Fallback xmlns="">
      <p:transition advTm="379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1030" descr="D:\wood dryer whit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1037853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1026"/>
          <p:cNvSpPr>
            <a:spLocks noGrp="1" noChangeArrowheads="1"/>
          </p:cNvSpPr>
          <p:nvPr>
            <p:ph type="title"/>
          </p:nvPr>
        </p:nvSpPr>
        <p:spPr>
          <a:xfrm>
            <a:off x="533400" y="152400"/>
            <a:ext cx="7772400" cy="990600"/>
          </a:xfrm>
        </p:spPr>
        <p:txBody>
          <a:bodyPr/>
          <a:lstStyle/>
          <a:p>
            <a:pPr algn="l" eaLnBrk="1" hangingPunct="1"/>
            <a:r>
              <a:rPr lang="en-US" sz="4000" b="1" dirty="0" smtClean="0">
                <a:latin typeface="Calibri" panose="020F0502020204030204" pitchFamily="34" charset="0"/>
                <a:cs typeface="Calibri" panose="020F0502020204030204" pitchFamily="34" charset="0"/>
              </a:rPr>
              <a:t>Wood Dryer </a:t>
            </a:r>
            <a:r>
              <a:rPr lang="en-US" sz="4000" b="1" dirty="0">
                <a:latin typeface="Calibri" panose="020F0502020204030204" pitchFamily="34" charset="0"/>
                <a:cs typeface="Calibri" panose="020F0502020204030204" pitchFamily="34" charset="0"/>
              </a:rPr>
              <a:t>W</a:t>
            </a:r>
            <a:r>
              <a:rPr lang="en-US" sz="4000" b="1" dirty="0" smtClean="0">
                <a:latin typeface="Calibri" panose="020F0502020204030204" pitchFamily="34" charset="0"/>
                <a:cs typeface="Calibri" panose="020F0502020204030204" pitchFamily="34" charset="0"/>
              </a:rPr>
              <a:t>hite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1028" descr="D:\wood dryer bl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9050" y="0"/>
            <a:ext cx="102050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1026"/>
          <p:cNvSpPr>
            <a:spLocks noGrp="1" noChangeArrowheads="1"/>
          </p:cNvSpPr>
          <p:nvPr>
            <p:ph type="title"/>
          </p:nvPr>
        </p:nvSpPr>
        <p:spPr>
          <a:xfrm>
            <a:off x="152400" y="304800"/>
            <a:ext cx="7772400" cy="609600"/>
          </a:xfrm>
        </p:spPr>
        <p:txBody>
          <a:bodyPr/>
          <a:lstStyle/>
          <a:p>
            <a:pPr algn="l" eaLnBrk="1" hangingPunct="1"/>
            <a:r>
              <a:rPr lang="en-US" sz="4000" b="1" dirty="0" smtClean="0">
                <a:latin typeface="Calibri" panose="020F0502020204030204" pitchFamily="34" charset="0"/>
                <a:cs typeface="Calibri" panose="020F0502020204030204" pitchFamily="34" charset="0"/>
              </a:rPr>
              <a:t>Wood Dryer Black</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600200" y="3124200"/>
            <a:ext cx="5257800" cy="304800"/>
          </a:xfrm>
        </p:spPr>
        <p:txBody>
          <a:bodyPr/>
          <a:lstStyle/>
          <a:p>
            <a:pPr eaLnBrk="1" hangingPunct="1"/>
            <a:r>
              <a:rPr lang="en-US" smtClean="0"/>
              <a:t>4 stacks</a:t>
            </a:r>
          </a:p>
        </p:txBody>
      </p:sp>
      <p:pic>
        <p:nvPicPr>
          <p:cNvPr id="47108" name="Picture 4" descr="D:\4 stac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27597" y="0"/>
            <a:ext cx="10033509"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p:cNvSpPr txBox="1">
            <a:spLocks noChangeArrowheads="1"/>
          </p:cNvSpPr>
          <p:nvPr/>
        </p:nvSpPr>
        <p:spPr bwMode="auto">
          <a:xfrm>
            <a:off x="304800" y="609600"/>
            <a:ext cx="3581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4000" b="1" dirty="0" smtClean="0">
                <a:latin typeface="Calibri" panose="020F0502020204030204" pitchFamily="34" charset="0"/>
                <a:cs typeface="Calibri" panose="020F0502020204030204" pitchFamily="34" charset="0"/>
              </a:rPr>
              <a:t>Interference</a:t>
            </a:r>
            <a:endParaRPr lang="en-US" sz="40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1026"/>
          <p:cNvGrpSpPr>
            <a:grpSpLocks/>
          </p:cNvGrpSpPr>
          <p:nvPr/>
        </p:nvGrpSpPr>
        <p:grpSpPr bwMode="auto">
          <a:xfrm>
            <a:off x="17463" y="0"/>
            <a:ext cx="9126537" cy="6858000"/>
            <a:chOff x="11" y="0"/>
            <a:chExt cx="5749" cy="4320"/>
          </a:xfrm>
        </p:grpSpPr>
        <p:pic>
          <p:nvPicPr>
            <p:cNvPr id="48131" name="Picture 1027" descr="IMG00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 y="0"/>
              <a:ext cx="574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AutoShape 1028"/>
            <p:cNvSpPr>
              <a:spLocks noChangeArrowheads="1"/>
            </p:cNvSpPr>
            <p:nvPr/>
          </p:nvSpPr>
          <p:spPr bwMode="auto">
            <a:xfrm rot="-5936557">
              <a:off x="3097" y="-1390"/>
              <a:ext cx="49" cy="3552"/>
            </a:xfrm>
            <a:prstGeom prst="upDownArrow">
              <a:avLst>
                <a:gd name="adj1" fmla="val 50000"/>
                <a:gd name="adj2" fmla="val 1449796"/>
              </a:avLst>
            </a:prstGeom>
            <a:solidFill>
              <a:schemeClr val="tx2"/>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33" name="Line 1029"/>
            <p:cNvSpPr>
              <a:spLocks noChangeShapeType="1"/>
            </p:cNvSpPr>
            <p:nvPr/>
          </p:nvSpPr>
          <p:spPr bwMode="auto">
            <a:xfrm>
              <a:off x="1344" y="473"/>
              <a:ext cx="0" cy="385"/>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134" name="Line 1030"/>
            <p:cNvSpPr>
              <a:spLocks noChangeShapeType="1"/>
            </p:cNvSpPr>
            <p:nvPr/>
          </p:nvSpPr>
          <p:spPr bwMode="auto">
            <a:xfrm flipH="1">
              <a:off x="4896" y="40"/>
              <a:ext cx="0" cy="192"/>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D:\corvai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14400" y="0"/>
            <a:ext cx="1012958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2"/>
          <p:cNvSpPr>
            <a:spLocks noGrp="1" noChangeArrowheads="1"/>
          </p:cNvSpPr>
          <p:nvPr>
            <p:ph type="title"/>
          </p:nvPr>
        </p:nvSpPr>
        <p:spPr>
          <a:xfrm>
            <a:off x="368965" y="152400"/>
            <a:ext cx="3810000" cy="1143000"/>
          </a:xfrm>
        </p:spPr>
        <p:txBody>
          <a:bodyPr/>
          <a:lstStyle/>
          <a:p>
            <a:pPr algn="l" eaLnBrk="1" hangingPunct="1"/>
            <a:r>
              <a:rPr lang="en-US" b="1" dirty="0" smtClean="0">
                <a:solidFill>
                  <a:schemeClr val="bg1"/>
                </a:solidFill>
                <a:latin typeface="Calibri" panose="020F0502020204030204" pitchFamily="34" charset="0"/>
                <a:cs typeface="Calibri" panose="020F0502020204030204" pitchFamily="34" charset="0"/>
              </a:rPr>
              <a:t>Interference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 y="152400"/>
            <a:ext cx="7772400" cy="533400"/>
          </a:xfrm>
        </p:spPr>
        <p:txBody>
          <a:bodyPr/>
          <a:lstStyle/>
          <a:p>
            <a:pPr lvl="0" eaLnBrk="1" hangingPunct="1"/>
            <a:r>
              <a:rPr lang="en-US" sz="3600" b="1" kern="1200" dirty="0">
                <a:solidFill>
                  <a:srgbClr val="000000"/>
                </a:solidFill>
                <a:latin typeface="Calibri" panose="020F0502020204030204" pitchFamily="34" charset="0"/>
                <a:cs typeface="Calibri" panose="020F0502020204030204" pitchFamily="34" charset="0"/>
              </a:rPr>
              <a:t>Comparison of Method 9 and 22</a:t>
            </a:r>
          </a:p>
        </p:txBody>
      </p:sp>
      <p:graphicFrame>
        <p:nvGraphicFramePr>
          <p:cNvPr id="137419" name="Group 203"/>
          <p:cNvGraphicFramePr>
            <a:graphicFrameLocks noGrp="1"/>
          </p:cNvGraphicFramePr>
          <p:nvPr>
            <p:ph type="tbl" idx="1"/>
            <p:extLst>
              <p:ext uri="{D42A27DB-BD31-4B8C-83A1-F6EECF244321}">
                <p14:modId xmlns:p14="http://schemas.microsoft.com/office/powerpoint/2010/main" val="2984358276"/>
              </p:ext>
            </p:extLst>
          </p:nvPr>
        </p:nvGraphicFramePr>
        <p:xfrm>
          <a:off x="457200" y="838200"/>
          <a:ext cx="8153400" cy="5821838"/>
        </p:xfrm>
        <a:graphic>
          <a:graphicData uri="http://schemas.openxmlformats.org/drawingml/2006/table">
            <a:tbl>
              <a:tblPr/>
              <a:tblGrid>
                <a:gridCol w="2057400"/>
                <a:gridCol w="2743200"/>
                <a:gridCol w="3352800"/>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rPr>
                        <a:t>METHOD 9</a:t>
                      </a:r>
                      <a:endParaRPr kumimoji="0" lang="en-US" sz="28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rPr>
                        <a:t>METHOD 22</a:t>
                      </a:r>
                      <a:endParaRPr kumimoji="0" lang="en-US" sz="28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2121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Black" panose="020B0A04020102020204" pitchFamily="34" charset="0"/>
                          <a:ea typeface="+mn-ea"/>
                          <a:cs typeface="Calibri" panose="020F0502020204030204" pitchFamily="34" charset="0"/>
                        </a:rPr>
                        <a:t>Distance From Source </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rPr>
                        <a:t>No distance is specified, but the observer must have a clear  view of the emissions.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endParaRP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rPr>
                        <a:t>From 15 feet to 0.25 mile.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666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Black" panose="020B0A04020102020204" pitchFamily="34" charset="0"/>
                          <a:ea typeface="+mn-ea"/>
                          <a:cs typeface="Calibri" panose="020F0502020204030204" pitchFamily="34" charset="0"/>
                        </a:rPr>
                        <a:t>Viewing Angle </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Black" panose="020B0A04020102020204" pitchFamily="34" charset="0"/>
                          <a:cs typeface="Calibri" panose="020F0502020204030204" pitchFamily="34" charset="0"/>
                        </a:rPr>
                        <a:t>Observer views the plume from a position that minimizes the line of slight through the plume to minimize positive bias.</a:t>
                      </a:r>
                      <a:r>
                        <a:rPr kumimoji="0" lang="en-US" sz="1600" b="1" i="0" u="none" strike="noStrike" cap="none" normalizeH="0" baseline="0" smtClean="0">
                          <a:ln>
                            <a:noFill/>
                          </a:ln>
                          <a:solidFill>
                            <a:schemeClr val="tx1"/>
                          </a:solidFill>
                          <a:effectLst/>
                          <a:latin typeface="Arial Black" panose="020B0A04020102020204" pitchFamily="34" charset="0"/>
                          <a:cs typeface="Calibri" panose="020F0502020204030204" pitchFamily="34" charset="0"/>
                        </a:rPr>
                        <a:t> </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rPr>
                        <a:t>Observer simply observes the plume.</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3694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Black" panose="020B0A04020102020204" pitchFamily="34" charset="0"/>
                          <a:ea typeface="+mn-ea"/>
                          <a:cs typeface="Calibri" panose="020F0502020204030204" pitchFamily="34" charset="0"/>
                        </a:rPr>
                        <a:t>Light Source</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Black" panose="020B0A04020102020204" pitchFamily="34" charset="0"/>
                          <a:cs typeface="Calibri" panose="020F0502020204030204" pitchFamily="34" charset="0"/>
                        </a:rPr>
                        <a:t>The sun is implied as the light source and it is required to be at the observer’s back.</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rPr>
                        <a:t>Light sources other than the sun are acceptable but must be documented.  The light must be at least 100 lux. But, it is not required to be at the observer’s back</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785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kern="1200" cap="none" normalizeH="0" baseline="0" dirty="0" smtClean="0">
                          <a:ln>
                            <a:noFill/>
                          </a:ln>
                          <a:solidFill>
                            <a:schemeClr val="tx1"/>
                          </a:solidFill>
                          <a:effectLst/>
                          <a:latin typeface="Arial Black" panose="020B0A04020102020204" pitchFamily="34" charset="0"/>
                          <a:ea typeface="+mn-ea"/>
                          <a:cs typeface="Calibri" panose="020F0502020204030204" pitchFamily="34" charset="0"/>
                        </a:rPr>
                        <a:t>Viewing Times</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rPr>
                        <a:t>Momentary observation every 15 seconds for a period determined by the standard.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rPr>
                        <a:t>Each observation is recorded.</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Black" panose="020B0A04020102020204" pitchFamily="34" charset="0"/>
                          <a:cs typeface="Calibri" panose="020F0502020204030204" pitchFamily="34" charset="0"/>
                        </a:rPr>
                        <a:t>Continuous viewing with observer rest breaks every 15 to 20 minutes. The observer times the emissions with a stopwatch and records the duration of emissions.</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5" name="Rectangle 4"/>
          <p:cNvSpPr/>
          <p:nvPr/>
        </p:nvSpPr>
        <p:spPr>
          <a:xfrm>
            <a:off x="5257800" y="838200"/>
            <a:ext cx="3352800" cy="5857875"/>
          </a:xfrm>
          <a:prstGeom prst="rect">
            <a:avLst/>
          </a:prstGeom>
          <a:solidFill>
            <a:schemeClr val="accent6">
              <a:lumMod val="60000"/>
              <a:lumOff val="40000"/>
              <a:alpha val="8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14600" y="838200"/>
            <a:ext cx="2743200" cy="5857875"/>
          </a:xfrm>
          <a:prstGeom prst="rect">
            <a:avLst/>
          </a:prstGeom>
          <a:solidFill>
            <a:schemeClr val="accent5">
              <a:lumMod val="40000"/>
              <a:lumOff val="60000"/>
              <a:alpha val="18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knsp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ctrTitle"/>
          </p:nvPr>
        </p:nvSpPr>
        <p:spPr>
          <a:xfrm>
            <a:off x="381000" y="381000"/>
            <a:ext cx="7772400" cy="1676400"/>
          </a:xfrm>
        </p:spPr>
        <p:txBody>
          <a:bodyPr/>
          <a:lstStyle/>
          <a:p>
            <a:pPr algn="l" eaLnBrk="1" hangingPunct="1"/>
            <a:r>
              <a:rPr lang="en-US" sz="5400" b="1" dirty="0" smtClean="0">
                <a:solidFill>
                  <a:schemeClr val="bg1"/>
                </a:solidFill>
                <a:latin typeface="Calibri" panose="020F0502020204030204" pitchFamily="34" charset="0"/>
                <a:cs typeface="Calibri" panose="020F0502020204030204" pitchFamily="34" charset="0"/>
              </a:rPr>
              <a:t>Meteorological</a:t>
            </a:r>
            <a:br>
              <a:rPr lang="en-US" sz="5400" b="1" dirty="0" smtClean="0">
                <a:solidFill>
                  <a:schemeClr val="bg1"/>
                </a:solidFill>
                <a:latin typeface="Calibri" panose="020F0502020204030204" pitchFamily="34" charset="0"/>
                <a:cs typeface="Calibri" panose="020F0502020204030204" pitchFamily="34" charset="0"/>
              </a:rPr>
            </a:br>
            <a:r>
              <a:rPr lang="en-US" sz="5400" b="1" dirty="0" smtClean="0">
                <a:solidFill>
                  <a:schemeClr val="bg1"/>
                </a:solidFill>
                <a:latin typeface="Calibri" panose="020F0502020204030204" pitchFamily="34" charset="0"/>
                <a:cs typeface="Calibri" panose="020F0502020204030204" pitchFamily="34" charset="0"/>
              </a:rPr>
              <a:t>Instruments</a:t>
            </a:r>
          </a:p>
        </p:txBody>
      </p:sp>
      <p:pic>
        <p:nvPicPr>
          <p:cNvPr id="50180" name="Picture 4" descr="okcltg-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25963" y="3378200"/>
            <a:ext cx="92075"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5" descr="okcltg-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00600" y="3886200"/>
            <a:ext cx="93663"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aximum_comfort_black hygro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28875"/>
            <a:ext cx="22098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23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4562475"/>
            <a:ext cx="3276600" cy="222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RW-73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399" y="2152650"/>
            <a:ext cx="3274541"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762000" y="457200"/>
            <a:ext cx="7391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5400" b="1" dirty="0">
                <a:latin typeface="Calibri" panose="020F0502020204030204" pitchFamily="34" charset="0"/>
                <a:cs typeface="Calibri" panose="020F0502020204030204" pitchFamily="34" charset="0"/>
              </a:rPr>
              <a:t>Hygrometer</a:t>
            </a:r>
          </a:p>
        </p:txBody>
      </p:sp>
      <p:pic>
        <p:nvPicPr>
          <p:cNvPr id="51206" name="Picture 6" descr="04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22352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Text Box 7"/>
          <p:cNvSpPr txBox="1">
            <a:spLocks noChangeArrowheads="1"/>
          </p:cNvSpPr>
          <p:nvPr/>
        </p:nvSpPr>
        <p:spPr bwMode="auto">
          <a:xfrm>
            <a:off x="2019300" y="1521767"/>
            <a:ext cx="464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latin typeface="Calibri" panose="020F0502020204030204" pitchFamily="34" charset="0"/>
                <a:cs typeface="Calibri" panose="020F0502020204030204" pitchFamily="34" charset="0"/>
              </a:rPr>
              <a:t>Measures Relative Humidity</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89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0115"/>
            <a:ext cx="32258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EMR812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3429000"/>
            <a:ext cx="2849359"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coolstuff_1708_33388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918990"/>
            <a:ext cx="16525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838200" y="685800"/>
            <a:ext cx="77485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5400" b="1" dirty="0">
                <a:latin typeface="Calibri" panose="020F0502020204030204" pitchFamily="34" charset="0"/>
                <a:cs typeface="Calibri" panose="020F0502020204030204" pitchFamily="34" charset="0"/>
              </a:rPr>
              <a:t>Thermometer</a:t>
            </a:r>
          </a:p>
        </p:txBody>
      </p:sp>
      <p:sp>
        <p:nvSpPr>
          <p:cNvPr id="52230" name="Text Box 6"/>
          <p:cNvSpPr txBox="1">
            <a:spLocks noChangeArrowheads="1"/>
          </p:cNvSpPr>
          <p:nvPr/>
        </p:nvSpPr>
        <p:spPr bwMode="auto">
          <a:xfrm>
            <a:off x="2362200" y="1600200"/>
            <a:ext cx="4876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latin typeface="Calibri" panose="020F0502020204030204" pitchFamily="34" charset="0"/>
                <a:cs typeface="Calibri" panose="020F0502020204030204" pitchFamily="34" charset="0"/>
              </a:rPr>
              <a:t>Measures Temperature</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82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685" y="1918989"/>
            <a:ext cx="3413415" cy="449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3" descr="84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069123"/>
            <a:ext cx="3276600" cy="4788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p:cNvSpPr txBox="1">
            <a:spLocks noChangeArrowheads="1"/>
          </p:cNvSpPr>
          <p:nvPr/>
        </p:nvSpPr>
        <p:spPr bwMode="auto">
          <a:xfrm>
            <a:off x="762000" y="533400"/>
            <a:ext cx="7162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5400" b="1" dirty="0">
                <a:latin typeface="Calibri" panose="020F0502020204030204" pitchFamily="34" charset="0"/>
                <a:cs typeface="Calibri" panose="020F0502020204030204" pitchFamily="34" charset="0"/>
              </a:rPr>
              <a:t>Anemometer</a:t>
            </a:r>
          </a:p>
        </p:txBody>
      </p:sp>
      <p:sp>
        <p:nvSpPr>
          <p:cNvPr id="53253" name="Text Box 5"/>
          <p:cNvSpPr txBox="1">
            <a:spLocks noChangeArrowheads="1"/>
          </p:cNvSpPr>
          <p:nvPr/>
        </p:nvSpPr>
        <p:spPr bwMode="auto">
          <a:xfrm>
            <a:off x="1981200" y="1447799"/>
            <a:ext cx="449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b="1" dirty="0">
                <a:latin typeface="Arial" charset="0"/>
              </a:rPr>
              <a:t>Measures Wind Speed</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676400" y="228600"/>
            <a:ext cx="5867400" cy="1162050"/>
          </a:xfrm>
        </p:spPr>
        <p:txBody>
          <a:bodyPr/>
          <a:lstStyle/>
          <a:p>
            <a:pPr eaLnBrk="1" hangingPunct="1"/>
            <a:r>
              <a:rPr lang="en-US" sz="6000" b="1" dirty="0" smtClean="0">
                <a:solidFill>
                  <a:srgbClr val="F35B1B"/>
                </a:solidFill>
                <a:latin typeface="Calibri" panose="020F0502020204030204" pitchFamily="34" charset="0"/>
                <a:cs typeface="Calibri" panose="020F0502020204030204" pitchFamily="34" charset="0"/>
              </a:rPr>
              <a:t>METHOD 9</a:t>
            </a:r>
            <a:endParaRPr lang="en-US" sz="6000" b="1" i="1" dirty="0" smtClean="0">
              <a:solidFill>
                <a:srgbClr val="F35B1B"/>
              </a:solidFill>
              <a:latin typeface="Calibri" panose="020F0502020204030204" pitchFamily="34" charset="0"/>
              <a:cs typeface="Calibri" panose="020F0502020204030204" pitchFamily="34" charset="0"/>
            </a:endParaRPr>
          </a:p>
        </p:txBody>
      </p:sp>
      <p:sp>
        <p:nvSpPr>
          <p:cNvPr id="115715" name="Rectangle 3"/>
          <p:cNvSpPr>
            <a:spLocks noGrp="1" noChangeArrowheads="1"/>
          </p:cNvSpPr>
          <p:nvPr>
            <p:ph type="body" idx="1"/>
          </p:nvPr>
        </p:nvSpPr>
        <p:spPr>
          <a:xfrm>
            <a:off x="533400" y="1752600"/>
            <a:ext cx="8153400" cy="4343400"/>
          </a:xfrm>
          <a:solidFill>
            <a:schemeClr val="bg1"/>
          </a:solidFill>
          <a:extLst>
            <a:ext uri="{91240B29-F687-4F45-9708-019B960494DF}">
              <a14:hiddenLine xmlns:a14="http://schemas.microsoft.com/office/drawing/2010/main" w="9525">
                <a:solidFill>
                  <a:schemeClr val="tx2"/>
                </a:solidFill>
                <a:miter lim="800000"/>
                <a:headEnd/>
                <a:tailEnd/>
              </a14:hiddenLine>
            </a:ext>
          </a:extLst>
        </p:spPr>
        <p:txBody>
          <a:bodyPr/>
          <a:lstStyle/>
          <a:p>
            <a:pPr marL="0" indent="0" eaLnBrk="1" hangingPunct="1">
              <a:lnSpc>
                <a:spcPct val="90000"/>
              </a:lnSpc>
              <a:buNone/>
            </a:pPr>
            <a:r>
              <a:rPr lang="en-US" b="1" dirty="0" smtClean="0">
                <a:solidFill>
                  <a:schemeClr val="tx2"/>
                </a:solidFill>
                <a:latin typeface="Calibri" panose="020F0502020204030204" pitchFamily="34" charset="0"/>
                <a:cs typeface="Calibri" panose="020F0502020204030204" pitchFamily="34" charset="0"/>
              </a:rPr>
              <a:t>METHOD 9 INCLUDES:</a:t>
            </a:r>
            <a:r>
              <a:rPr lang="en-US" b="1" dirty="0" smtClean="0">
                <a:latin typeface="Calibri" panose="020F0502020204030204" pitchFamily="34" charset="0"/>
                <a:cs typeface="Calibri" panose="020F0502020204030204" pitchFamily="34" charset="0"/>
              </a:rPr>
              <a:t> </a:t>
            </a:r>
          </a:p>
          <a:p>
            <a:pPr eaLnBrk="1" hangingPunct="1">
              <a:lnSpc>
                <a:spcPct val="90000"/>
              </a:lnSpc>
              <a:buFont typeface="Arial" panose="020B0604020202020204" pitchFamily="34" charset="0"/>
              <a:buChar char="•"/>
            </a:pPr>
            <a:r>
              <a:rPr lang="en-US" b="1" dirty="0" smtClean="0">
                <a:latin typeface="Calibri" panose="020F0502020204030204" pitchFamily="34" charset="0"/>
                <a:cs typeface="Calibri" panose="020F0502020204030204" pitchFamily="34" charset="0"/>
              </a:rPr>
              <a:t>Procedures for Training and Certification of Observers</a:t>
            </a:r>
          </a:p>
          <a:p>
            <a:pPr eaLnBrk="1" hangingPunct="1">
              <a:lnSpc>
                <a:spcPct val="90000"/>
              </a:lnSpc>
              <a:buFont typeface="Arial" panose="020B0604020202020204" pitchFamily="34" charset="0"/>
              <a:buChar char="•"/>
            </a:pPr>
            <a:endParaRPr lang="en-US" b="1" dirty="0" smtClean="0">
              <a:latin typeface="Calibri" panose="020F0502020204030204" pitchFamily="34" charset="0"/>
              <a:cs typeface="Calibri" panose="020F0502020204030204" pitchFamily="34" charset="0"/>
            </a:endParaRPr>
          </a:p>
          <a:p>
            <a:pPr eaLnBrk="1" hangingPunct="1">
              <a:lnSpc>
                <a:spcPct val="90000"/>
              </a:lnSpc>
              <a:buFont typeface="Arial" panose="020B0604020202020204" pitchFamily="34" charset="0"/>
              <a:buChar char="•"/>
            </a:pPr>
            <a:r>
              <a:rPr lang="en-US" b="1" dirty="0" smtClean="0">
                <a:latin typeface="Calibri" panose="020F0502020204030204" pitchFamily="34" charset="0"/>
                <a:cs typeface="Calibri" panose="020F0502020204030204" pitchFamily="34" charset="0"/>
              </a:rPr>
              <a:t>Procedures to Be Used In the Field for Determination of Plume Opacity                                             </a:t>
            </a:r>
          </a:p>
          <a:p>
            <a:pPr eaLnBrk="1" hangingPunct="1">
              <a:lnSpc>
                <a:spcPct val="90000"/>
              </a:lnSpc>
            </a:pPr>
            <a:endParaRPr lang="en-US" b="1"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SS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762000" y="1981200"/>
            <a:ext cx="7239000" cy="3733800"/>
          </a:xfrm>
          <a:solidFill>
            <a:schemeClr val="bg1"/>
          </a:solidFill>
        </p:spPr>
        <p:txBody>
          <a:bodyPr/>
          <a:lstStyle/>
          <a:p>
            <a:pPr marL="0" indent="0" eaLnBrk="1" hangingPunct="1">
              <a:buNone/>
            </a:pPr>
            <a:r>
              <a:rPr lang="en-US" sz="4000" b="1" dirty="0" smtClean="0">
                <a:solidFill>
                  <a:schemeClr val="tx2"/>
                </a:solidFill>
                <a:latin typeface="Calibri" panose="020F0502020204030204" pitchFamily="34" charset="0"/>
                <a:cs typeface="Calibri" panose="020F0502020204030204" pitchFamily="34" charset="0"/>
              </a:rPr>
              <a:t>SIX MINUTE AVERAGE</a:t>
            </a:r>
          </a:p>
          <a:p>
            <a:pPr lvl="1" eaLnBrk="1" hangingPunct="1">
              <a:spcAft>
                <a:spcPts val="1800"/>
              </a:spcAft>
              <a:buFont typeface="Arial" panose="020B0604020202020204" pitchFamily="34" charset="0"/>
              <a:buChar char="•"/>
            </a:pPr>
            <a:r>
              <a:rPr lang="en-US" dirty="0" smtClean="0">
                <a:latin typeface="Calibri" panose="020F0502020204030204" pitchFamily="34" charset="0"/>
                <a:cs typeface="Calibri" panose="020F0502020204030204" pitchFamily="34" charset="0"/>
              </a:rPr>
              <a:t>Shall be determined by calculating the arithmetic mean of twenty-four (24) consecutive opacity observations</a:t>
            </a:r>
          </a:p>
          <a:p>
            <a:pPr lvl="1" eaLnBrk="1" hangingPunct="1">
              <a:spcAft>
                <a:spcPts val="1800"/>
              </a:spcAft>
              <a:buFont typeface="Arial" panose="020B0604020202020204" pitchFamily="34" charset="0"/>
              <a:buChar char="•"/>
            </a:pPr>
            <a:r>
              <a:rPr lang="en-US" sz="2800" dirty="0" smtClean="0">
                <a:latin typeface="Calibri" panose="020F0502020204030204" pitchFamily="34" charset="0"/>
                <a:cs typeface="Calibri" panose="020F0502020204030204" pitchFamily="34" charset="0"/>
              </a:rPr>
              <a:t>Taken at intervals of fifteen seconds</a:t>
            </a:r>
          </a:p>
        </p:txBody>
      </p:sp>
      <p:sp>
        <p:nvSpPr>
          <p:cNvPr id="2" name="TextBox 1"/>
          <p:cNvSpPr txBox="1"/>
          <p:nvPr/>
        </p:nvSpPr>
        <p:spPr>
          <a:xfrm>
            <a:off x="914400" y="762000"/>
            <a:ext cx="6629400" cy="923330"/>
          </a:xfrm>
          <a:prstGeom prst="rect">
            <a:avLst/>
          </a:prstGeom>
          <a:noFill/>
        </p:spPr>
        <p:txBody>
          <a:bodyPr wrap="square" rtlCol="0">
            <a:spAutoFit/>
          </a:bodyPr>
          <a:lstStyle/>
          <a:p>
            <a:r>
              <a:rPr lang="en-US" sz="5400" b="1" dirty="0" smtClean="0">
                <a:latin typeface="Calibri" panose="020F0502020204030204" pitchFamily="34" charset="0"/>
                <a:cs typeface="Calibri" panose="020F0502020204030204" pitchFamily="34" charset="0"/>
              </a:rPr>
              <a:t>Field Procedures</a:t>
            </a:r>
            <a:endParaRPr lang="en-US" sz="54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990600"/>
            <a:ext cx="8610600" cy="5509200"/>
          </a:xfrm>
          <a:prstGeom prst="rect">
            <a:avLst/>
          </a:prstGeom>
          <a:noFill/>
        </p:spPr>
        <p:txBody>
          <a:bodyPr wrap="square" rtlCol="0">
            <a:spAutoFit/>
          </a:bodyPr>
          <a:lstStyle/>
          <a:p>
            <a:r>
              <a:rPr lang="en-US" sz="3200" b="1" dirty="0" smtClean="0">
                <a:latin typeface="Calibri" panose="020F0502020204030204" pitchFamily="34" charset="0"/>
                <a:cs typeface="Calibri" panose="020F0502020204030204" pitchFamily="34" charset="0"/>
              </a:rPr>
              <a:t>Method </a:t>
            </a:r>
            <a:r>
              <a:rPr lang="en-US" sz="3200" b="1" dirty="0">
                <a:latin typeface="Calibri" panose="020F0502020204030204" pitchFamily="34" charset="0"/>
                <a:cs typeface="Calibri" panose="020F0502020204030204" pitchFamily="34" charset="0"/>
              </a:rPr>
              <a:t>203A</a:t>
            </a:r>
            <a:endParaRPr lang="en-US" sz="3200" dirty="0">
              <a:latin typeface="Calibri" panose="020F0502020204030204" pitchFamily="34" charset="0"/>
              <a:cs typeface="Calibri" panose="020F0502020204030204" pitchFamily="34" charset="0"/>
            </a:endParaRPr>
          </a:p>
          <a:p>
            <a:r>
              <a:rPr lang="en-US" u="sng" dirty="0">
                <a:latin typeface="Calibri" panose="020F0502020204030204" pitchFamily="34" charset="0"/>
                <a:cs typeface="Calibri" panose="020F0502020204030204" pitchFamily="34" charset="0"/>
              </a:rPr>
              <a:t>VARIABLE AVERAGING TIME</a:t>
            </a:r>
            <a:r>
              <a:rPr lang="en-US" dirty="0">
                <a:latin typeface="Calibri" panose="020F0502020204030204" pitchFamily="34" charset="0"/>
                <a:cs typeface="Calibri" panose="020F0502020204030204" pitchFamily="34" charset="0"/>
              </a:rPr>
              <a:t>    (e.g. TWO MINUTE AVERAGING TIME)</a:t>
            </a:r>
          </a:p>
          <a:p>
            <a:pPr marL="342900" indent="-342900">
              <a:buFont typeface="Arial" panose="020B0604020202020204" pitchFamily="34" charset="0"/>
              <a:buChar char="•"/>
            </a:pPr>
            <a:r>
              <a:rPr lang="en-US" dirty="0" smtClean="0">
                <a:latin typeface="Calibri" panose="020F0502020204030204" pitchFamily="34" charset="0"/>
                <a:cs typeface="Calibri" panose="020F0502020204030204" pitchFamily="34" charset="0"/>
              </a:rPr>
              <a:t>Shall </a:t>
            </a:r>
            <a:r>
              <a:rPr lang="en-US" dirty="0">
                <a:latin typeface="Calibri" panose="020F0502020204030204" pitchFamily="34" charset="0"/>
                <a:cs typeface="Calibri" panose="020F0502020204030204" pitchFamily="34" charset="0"/>
              </a:rPr>
              <a:t>be determined by calculating the arithmetic </a:t>
            </a:r>
            <a:r>
              <a:rPr lang="en-US" dirty="0" smtClean="0">
                <a:latin typeface="Calibri" panose="020F0502020204030204" pitchFamily="34" charset="0"/>
                <a:cs typeface="Calibri" panose="020F0502020204030204" pitchFamily="34" charset="0"/>
              </a:rPr>
              <a:t>mean of </a:t>
            </a:r>
            <a:r>
              <a:rPr lang="en-US" dirty="0">
                <a:latin typeface="Calibri" panose="020F0502020204030204" pitchFamily="34" charset="0"/>
                <a:cs typeface="Calibri" panose="020F0502020204030204" pitchFamily="34" charset="0"/>
              </a:rPr>
              <a:t>eight (8)consecutive opacity observations</a:t>
            </a:r>
          </a:p>
          <a:p>
            <a:pPr marL="342900" indent="-342900">
              <a:buFont typeface="Arial" panose="020B0604020202020204" pitchFamily="34" charset="0"/>
              <a:buChar char="•"/>
            </a:pPr>
            <a:r>
              <a:rPr lang="en-US" dirty="0" smtClean="0">
                <a:latin typeface="Calibri" panose="020F0502020204030204" pitchFamily="34" charset="0"/>
                <a:cs typeface="Calibri" panose="020F0502020204030204" pitchFamily="34" charset="0"/>
              </a:rPr>
              <a:t>Taken </a:t>
            </a:r>
            <a:r>
              <a:rPr lang="en-US" dirty="0">
                <a:latin typeface="Calibri" panose="020F0502020204030204" pitchFamily="34" charset="0"/>
                <a:cs typeface="Calibri" panose="020F0502020204030204" pitchFamily="34" charset="0"/>
              </a:rPr>
              <a:t>at intervals of fifteen seconds</a:t>
            </a:r>
          </a:p>
          <a:p>
            <a:endParaRPr lang="en-US" dirty="0">
              <a:latin typeface="Calibri" panose="020F0502020204030204" pitchFamily="34" charset="0"/>
              <a:cs typeface="Calibri" panose="020F0502020204030204" pitchFamily="34" charset="0"/>
            </a:endParaRPr>
          </a:p>
          <a:p>
            <a:r>
              <a:rPr lang="en-US" sz="3200" b="1" dirty="0" smtClean="0">
                <a:latin typeface="Calibri" panose="020F0502020204030204" pitchFamily="34" charset="0"/>
                <a:cs typeface="Calibri" panose="020F0502020204030204" pitchFamily="34" charset="0"/>
              </a:rPr>
              <a:t>Method </a:t>
            </a:r>
            <a:r>
              <a:rPr lang="en-US" sz="3200" b="1" dirty="0">
                <a:latin typeface="Calibri" panose="020F0502020204030204" pitchFamily="34" charset="0"/>
                <a:cs typeface="Calibri" panose="020F0502020204030204" pitchFamily="34" charset="0"/>
              </a:rPr>
              <a:t>203B</a:t>
            </a:r>
          </a:p>
          <a:p>
            <a:r>
              <a:rPr lang="en-US" u="sng" dirty="0">
                <a:latin typeface="Calibri" panose="020F0502020204030204" pitchFamily="34" charset="0"/>
                <a:cs typeface="Calibri" panose="020F0502020204030204" pitchFamily="34" charset="0"/>
              </a:rPr>
              <a:t>SIX MINUTE AVERAGE</a:t>
            </a:r>
            <a:endParaRPr lang="en-US" dirty="0">
              <a:latin typeface="Calibri" panose="020F0502020204030204" pitchFamily="34" charset="0"/>
              <a:cs typeface="Calibri" panose="020F0502020204030204" pitchFamily="34" charset="0"/>
            </a:endParaRPr>
          </a:p>
          <a:p>
            <a:pPr marL="342900" lvl="0" indent="-342900">
              <a:buFont typeface="Arial" panose="020B0604020202020204" pitchFamily="34" charset="0"/>
              <a:buChar char="•"/>
            </a:pPr>
            <a:r>
              <a:rPr lang="en-US" dirty="0">
                <a:latin typeface="Calibri" panose="020F0502020204030204" pitchFamily="34" charset="0"/>
                <a:cs typeface="Calibri" panose="020F0502020204030204" pitchFamily="34" charset="0"/>
              </a:rPr>
              <a:t>Shall be determined by calculating the arithmetic mean of     twenty-four (24)consecutive opacity observations</a:t>
            </a:r>
          </a:p>
          <a:p>
            <a:pPr marL="342900" lvl="0" indent="-342900">
              <a:buFont typeface="Arial" panose="020B0604020202020204" pitchFamily="34" charset="0"/>
              <a:buChar char="•"/>
            </a:pPr>
            <a:r>
              <a:rPr lang="en-US" dirty="0">
                <a:latin typeface="Calibri" panose="020F0502020204030204" pitchFamily="34" charset="0"/>
                <a:cs typeface="Calibri" panose="020F0502020204030204" pitchFamily="34" charset="0"/>
              </a:rPr>
              <a:t>Taken at intervals of fifteen seconds</a:t>
            </a:r>
          </a:p>
          <a:p>
            <a:pPr marL="342900" lvl="0" indent="-342900">
              <a:buFont typeface="Arial" panose="020B0604020202020204" pitchFamily="34" charset="0"/>
              <a:buChar char="•"/>
            </a:pPr>
            <a:r>
              <a:rPr lang="en-US" dirty="0">
                <a:latin typeface="Calibri" panose="020F0502020204030204" pitchFamily="34" charset="0"/>
                <a:cs typeface="Calibri" panose="020F0502020204030204" pitchFamily="34" charset="0"/>
              </a:rPr>
              <a:t>Allows for time exceptions – </a:t>
            </a:r>
            <a:r>
              <a:rPr lang="en-US" dirty="0" smtClean="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e.g., allowing </a:t>
            </a:r>
            <a:r>
              <a:rPr lang="en-US" dirty="0" err="1">
                <a:latin typeface="Calibri" panose="020F0502020204030204" pitchFamily="34" charset="0"/>
                <a:cs typeface="Calibri" panose="020F0502020204030204" pitchFamily="34" charset="0"/>
              </a:rPr>
              <a:t>exceedances</a:t>
            </a:r>
            <a:r>
              <a:rPr lang="en-US" dirty="0">
                <a:latin typeface="Calibri" panose="020F0502020204030204" pitchFamily="34" charset="0"/>
                <a:cs typeface="Calibri" panose="020F0502020204030204" pitchFamily="34" charset="0"/>
              </a:rPr>
              <a:t> of 20 percent opacity for 3 minutes in 1 hour.)</a:t>
            </a:r>
          </a:p>
          <a:p>
            <a:endParaRPr lang="en-US" dirty="0"/>
          </a:p>
        </p:txBody>
      </p:sp>
      <p:sp>
        <p:nvSpPr>
          <p:cNvPr id="3" name="Rectangle 2"/>
          <p:cNvSpPr/>
          <p:nvPr/>
        </p:nvSpPr>
        <p:spPr>
          <a:xfrm>
            <a:off x="1409700" y="228600"/>
            <a:ext cx="6400800" cy="707886"/>
          </a:xfrm>
          <a:prstGeom prst="rect">
            <a:avLst/>
          </a:prstGeom>
        </p:spPr>
        <p:txBody>
          <a:bodyPr wrap="square">
            <a:spAutoFit/>
          </a:bodyPr>
          <a:lstStyle/>
          <a:p>
            <a:pPr lvl="0"/>
            <a:r>
              <a:rPr lang="en-US" sz="4000" b="1" dirty="0">
                <a:solidFill>
                  <a:srgbClr val="000000"/>
                </a:solidFill>
                <a:latin typeface="Calibri" panose="020F0502020204030204" pitchFamily="34" charset="0"/>
                <a:cs typeface="Calibri" panose="020F0502020204030204" pitchFamily="34" charset="0"/>
              </a:rPr>
              <a:t>Field </a:t>
            </a:r>
            <a:r>
              <a:rPr lang="en-US" sz="4000" b="1" dirty="0" smtClean="0">
                <a:solidFill>
                  <a:srgbClr val="000000"/>
                </a:solidFill>
                <a:latin typeface="Calibri" panose="020F0502020204030204" pitchFamily="34" charset="0"/>
                <a:cs typeface="Calibri" panose="020F0502020204030204" pitchFamily="34" charset="0"/>
              </a:rPr>
              <a:t>Procedures - Alternates</a:t>
            </a:r>
            <a:endParaRPr lang="en-US" sz="40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6443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9700" y="228600"/>
            <a:ext cx="6400800" cy="707886"/>
          </a:xfrm>
          <a:prstGeom prst="rect">
            <a:avLst/>
          </a:prstGeom>
        </p:spPr>
        <p:txBody>
          <a:bodyPr wrap="square">
            <a:spAutoFit/>
          </a:bodyPr>
          <a:lstStyle/>
          <a:p>
            <a:pPr lvl="0"/>
            <a:r>
              <a:rPr lang="en-US" sz="4000" b="1" dirty="0">
                <a:solidFill>
                  <a:srgbClr val="000000"/>
                </a:solidFill>
                <a:latin typeface="Calibri" panose="020F0502020204030204" pitchFamily="34" charset="0"/>
                <a:cs typeface="Calibri" panose="020F0502020204030204" pitchFamily="34" charset="0"/>
              </a:rPr>
              <a:t>Field </a:t>
            </a:r>
            <a:r>
              <a:rPr lang="en-US" sz="4000" b="1" dirty="0" smtClean="0">
                <a:solidFill>
                  <a:srgbClr val="000000"/>
                </a:solidFill>
                <a:latin typeface="Calibri" panose="020F0502020204030204" pitchFamily="34" charset="0"/>
                <a:cs typeface="Calibri" panose="020F0502020204030204" pitchFamily="34" charset="0"/>
              </a:rPr>
              <a:t>Procedures - Alternates</a:t>
            </a:r>
            <a:endParaRPr lang="en-US" sz="4000" b="1" dirty="0">
              <a:solidFill>
                <a:srgbClr val="000000"/>
              </a:solidFill>
              <a:latin typeface="Calibri" panose="020F0502020204030204" pitchFamily="34" charset="0"/>
              <a:cs typeface="Calibri" panose="020F0502020204030204" pitchFamily="34" charset="0"/>
            </a:endParaRPr>
          </a:p>
        </p:txBody>
      </p:sp>
      <p:sp>
        <p:nvSpPr>
          <p:cNvPr id="3" name="TextBox 2"/>
          <p:cNvSpPr txBox="1"/>
          <p:nvPr/>
        </p:nvSpPr>
        <p:spPr>
          <a:xfrm>
            <a:off x="304800" y="1295400"/>
            <a:ext cx="8686800" cy="3170099"/>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Method 203C</a:t>
            </a:r>
          </a:p>
          <a:p>
            <a:r>
              <a:rPr lang="en-US" u="sng" dirty="0">
                <a:latin typeface="Calibri" panose="020F0502020204030204" pitchFamily="34" charset="0"/>
                <a:cs typeface="Calibri" panose="020F0502020204030204" pitchFamily="34" charset="0"/>
              </a:rPr>
              <a:t>SIX MINUTE AVERAGE</a:t>
            </a: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smtClean="0">
                <a:latin typeface="Calibri" panose="020F0502020204030204" pitchFamily="34" charset="0"/>
                <a:cs typeface="Calibri" panose="020F0502020204030204" pitchFamily="34" charset="0"/>
              </a:rPr>
              <a:t>Shall </a:t>
            </a:r>
            <a:r>
              <a:rPr lang="en-US" dirty="0">
                <a:latin typeface="Calibri" panose="020F0502020204030204" pitchFamily="34" charset="0"/>
                <a:cs typeface="Calibri" panose="020F0502020204030204" pitchFamily="34" charset="0"/>
              </a:rPr>
              <a:t>be determined by calculating the arithmetic mean of </a:t>
            </a:r>
            <a:r>
              <a:rPr lang="en-US" dirty="0" smtClean="0">
                <a:latin typeface="Calibri" panose="020F0502020204030204" pitchFamily="34" charset="0"/>
                <a:cs typeface="Calibri" panose="020F0502020204030204" pitchFamily="34" charset="0"/>
              </a:rPr>
              <a:t>Seventy-two </a:t>
            </a:r>
            <a:r>
              <a:rPr lang="en-US" dirty="0">
                <a:latin typeface="Calibri" panose="020F0502020204030204" pitchFamily="34" charset="0"/>
                <a:cs typeface="Calibri" panose="020F0502020204030204" pitchFamily="34" charset="0"/>
              </a:rPr>
              <a:t>(72) consecutive opacity observations</a:t>
            </a:r>
          </a:p>
          <a:p>
            <a:pPr marL="342900" indent="-342900">
              <a:buFont typeface="Arial" panose="020B0604020202020204" pitchFamily="34" charset="0"/>
              <a:buChar char="•"/>
            </a:pPr>
            <a:r>
              <a:rPr lang="en-US" dirty="0" smtClean="0">
                <a:latin typeface="Calibri" panose="020F0502020204030204" pitchFamily="34" charset="0"/>
                <a:cs typeface="Calibri" panose="020F0502020204030204" pitchFamily="34" charset="0"/>
              </a:rPr>
              <a:t>Taken </a:t>
            </a:r>
            <a:r>
              <a:rPr lang="en-US" dirty="0">
                <a:latin typeface="Calibri" panose="020F0502020204030204" pitchFamily="34" charset="0"/>
                <a:cs typeface="Calibri" panose="020F0502020204030204" pitchFamily="34" charset="0"/>
              </a:rPr>
              <a:t>at intervals of five seconds</a:t>
            </a:r>
          </a:p>
          <a:p>
            <a:r>
              <a:rPr lang="en-US" b="1"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a:p>
            <a:r>
              <a:rPr lang="en-US" sz="1200" b="1" dirty="0" smtClean="0">
                <a:latin typeface="Calibri" panose="020F0502020204030204" pitchFamily="34" charset="0"/>
                <a:cs typeface="Calibri" panose="020F0502020204030204" pitchFamily="34" charset="0"/>
              </a:rPr>
              <a:t>M </a:t>
            </a:r>
            <a:r>
              <a:rPr lang="en-US" sz="1200" b="1" dirty="0">
                <a:latin typeface="Calibri" panose="020F0502020204030204" pitchFamily="34" charset="0"/>
                <a:cs typeface="Calibri" panose="020F0502020204030204" pitchFamily="34" charset="0"/>
              </a:rPr>
              <a:t>203A</a:t>
            </a:r>
            <a:r>
              <a:rPr lang="en-US" sz="1200" dirty="0">
                <a:latin typeface="Calibri" panose="020F0502020204030204" pitchFamily="34" charset="0"/>
                <a:cs typeface="Calibri" panose="020F0502020204030204" pitchFamily="34" charset="0"/>
              </a:rPr>
              <a:t>  data-reduction procedures which provide for averaging times other than 6 minutes.    </a:t>
            </a:r>
            <a:r>
              <a:rPr lang="en-US" sz="1200" b="1" dirty="0">
                <a:latin typeface="Calibri" panose="020F0502020204030204" pitchFamily="34" charset="0"/>
                <a:cs typeface="Calibri" panose="020F0502020204030204" pitchFamily="34" charset="0"/>
              </a:rPr>
              <a:t>M203B</a:t>
            </a:r>
            <a:r>
              <a:rPr lang="en-US" sz="1200" dirty="0">
                <a:latin typeface="Calibri" panose="020F0502020204030204" pitchFamily="34" charset="0"/>
                <a:cs typeface="Calibri" panose="020F0502020204030204" pitchFamily="34" charset="0"/>
              </a:rPr>
              <a:t>. A time-exception regulation means any regulation that allows predefined periods of opacity above the otherw</a:t>
            </a:r>
            <a:r>
              <a:rPr lang="en-US" sz="1200" b="1" dirty="0">
                <a:latin typeface="Calibri" panose="020F0502020204030204" pitchFamily="34" charset="0"/>
                <a:cs typeface="Calibri" panose="020F0502020204030204" pitchFamily="34" charset="0"/>
              </a:rPr>
              <a:t>is</a:t>
            </a:r>
            <a:r>
              <a:rPr lang="en-US" sz="1200" dirty="0">
                <a:latin typeface="Calibri" panose="020F0502020204030204" pitchFamily="34" charset="0"/>
                <a:cs typeface="Calibri" panose="020F0502020204030204" pitchFamily="34" charset="0"/>
              </a:rPr>
              <a:t>e applicable opacity limit (e.g., allowing </a:t>
            </a:r>
            <a:r>
              <a:rPr lang="en-US" sz="1200" dirty="0" err="1">
                <a:latin typeface="Calibri" panose="020F0502020204030204" pitchFamily="34" charset="0"/>
                <a:cs typeface="Calibri" panose="020F0502020204030204" pitchFamily="34" charset="0"/>
              </a:rPr>
              <a:t>exceedances</a:t>
            </a:r>
            <a:r>
              <a:rPr lang="en-US" sz="1200" dirty="0">
                <a:latin typeface="Calibri" panose="020F0502020204030204" pitchFamily="34" charset="0"/>
                <a:cs typeface="Calibri" panose="020F0502020204030204" pitchFamily="34" charset="0"/>
              </a:rPr>
              <a:t> of 20 percent opacity for 3 minutes in 1 hour.)    </a:t>
            </a:r>
            <a:r>
              <a:rPr lang="en-US" sz="1200" b="1" dirty="0">
                <a:latin typeface="Calibri" panose="020F0502020204030204" pitchFamily="34" charset="0"/>
                <a:cs typeface="Calibri" panose="020F0502020204030204" pitchFamily="34" charset="0"/>
              </a:rPr>
              <a:t>M203C  </a:t>
            </a:r>
            <a:r>
              <a:rPr lang="en-US" sz="1200" dirty="0">
                <a:latin typeface="Calibri" panose="020F0502020204030204" pitchFamily="34" charset="0"/>
                <a:cs typeface="Calibri" panose="020F0502020204030204" pitchFamily="34" charset="0"/>
              </a:rPr>
              <a:t>Allows for 5-second reading intervals and the data-reduction procedures, which have been modified for instantaneous limitation regulation</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2089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558834449"/>
              </p:ext>
            </p:extLst>
          </p:nvPr>
        </p:nvGraphicFramePr>
        <p:xfrm>
          <a:off x="387350" y="39688"/>
          <a:ext cx="8370888" cy="6780212"/>
        </p:xfrm>
        <a:graphic>
          <a:graphicData uri="http://schemas.openxmlformats.org/presentationml/2006/ole">
            <mc:AlternateContent xmlns:mc="http://schemas.openxmlformats.org/markup-compatibility/2006">
              <mc:Choice xmlns:v="urn:schemas-microsoft-com:vml" Requires="v">
                <p:oleObj spid="_x0000_s33798" name="Document" r:id="rId3" imgW="8371180" imgH="6780725" progId="Word.Document.12">
                  <p:embed/>
                </p:oleObj>
              </mc:Choice>
              <mc:Fallback>
                <p:oleObj name="Document" r:id="rId3" imgW="8371180" imgH="6780725" progId="Word.Document.12">
                  <p:embed/>
                  <p:pic>
                    <p:nvPicPr>
                      <p:cNvPr id="0" name=""/>
                      <p:cNvPicPr/>
                      <p:nvPr/>
                    </p:nvPicPr>
                    <p:blipFill>
                      <a:blip r:embed="rId4"/>
                      <a:stretch>
                        <a:fillRect/>
                      </a:stretch>
                    </p:blipFill>
                    <p:spPr>
                      <a:xfrm>
                        <a:off x="387350" y="39688"/>
                        <a:ext cx="8370888" cy="6780212"/>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381000" y="609600"/>
            <a:ext cx="8458200" cy="5970865"/>
          </a:xfrm>
          <a:prstGeom prst="rect">
            <a:avLst/>
          </a:prstGeom>
          <a:solidFill>
            <a:schemeClr val="bg1"/>
          </a:solidFill>
          <a:ln>
            <a:noFill/>
          </a:ln>
          <a:extLst/>
        </p:spPr>
        <p:txBody>
          <a:bodyPr wrap="square">
            <a:spAutoFit/>
          </a:bodyPr>
          <a:lstStyle/>
          <a:p>
            <a:r>
              <a:rPr lang="en-US" sz="3200" b="1" dirty="0" smtClean="0">
                <a:latin typeface="Calibri" panose="020F0502020204030204" pitchFamily="34" charset="0"/>
                <a:cs typeface="Calibri" panose="020F0502020204030204" pitchFamily="34" charset="0"/>
              </a:rPr>
              <a:t>Digital </a:t>
            </a:r>
            <a:r>
              <a:rPr lang="en-US" sz="3200" b="1" dirty="0">
                <a:latin typeface="Calibri" panose="020F0502020204030204" pitchFamily="34" charset="0"/>
                <a:cs typeface="Calibri" panose="020F0502020204030204" pitchFamily="34" charset="0"/>
              </a:rPr>
              <a:t>Opacity Compliance System II   (DOCS II)</a:t>
            </a:r>
          </a:p>
          <a:p>
            <a:endParaRPr lang="en-US" sz="3200" b="1" dirty="0" smtClean="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b="1" dirty="0">
              <a:latin typeface="Calibri" panose="020F0502020204030204" pitchFamily="34" charset="0"/>
              <a:cs typeface="Calibri" panose="020F0502020204030204" pitchFamily="34" charset="0"/>
            </a:endParaRPr>
          </a:p>
          <a:p>
            <a:endParaRPr lang="en-US" sz="1800" b="1"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smtClean="0">
                <a:latin typeface="Calibri" panose="020F0502020204030204" pitchFamily="34" charset="0"/>
                <a:cs typeface="Calibri" panose="020F0502020204030204" pitchFamily="34" charset="0"/>
              </a:rPr>
              <a:t>DOCS </a:t>
            </a:r>
            <a:r>
              <a:rPr lang="en-US" sz="2000" b="1" dirty="0">
                <a:latin typeface="Calibri" panose="020F0502020204030204" pitchFamily="34" charset="0"/>
                <a:cs typeface="Calibri" panose="020F0502020204030204" pitchFamily="34" charset="0"/>
              </a:rPr>
              <a:t>II aligns with most aspects of Method 9:</a:t>
            </a:r>
          </a:p>
          <a:p>
            <a:pPr marL="742950" lvl="1" indent="-285750">
              <a:buFont typeface="Arial" panose="020B0604020202020204" pitchFamily="34" charset="0"/>
              <a:buChar char="•"/>
            </a:pPr>
            <a:r>
              <a:rPr lang="en-US" sz="2000" b="1" dirty="0" smtClean="0">
                <a:latin typeface="Calibri" panose="020F0502020204030204" pitchFamily="34" charset="0"/>
                <a:cs typeface="Calibri" panose="020F0502020204030204" pitchFamily="34" charset="0"/>
              </a:rPr>
              <a:t>Smoke </a:t>
            </a:r>
            <a:r>
              <a:rPr lang="en-US" sz="2000" b="1" dirty="0">
                <a:latin typeface="Calibri" panose="020F0502020204030204" pitchFamily="34" charset="0"/>
                <a:cs typeface="Calibri" panose="020F0502020204030204" pitchFamily="34" charset="0"/>
              </a:rPr>
              <a:t>school </a:t>
            </a:r>
            <a:r>
              <a:rPr lang="en-US" sz="2000" b="1" dirty="0" smtClean="0">
                <a:latin typeface="Calibri" panose="020F0502020204030204" pitchFamily="34" charset="0"/>
                <a:cs typeface="Calibri" panose="020F0502020204030204" pitchFamily="34" charset="0"/>
              </a:rPr>
              <a:t>certification</a:t>
            </a:r>
          </a:p>
          <a:p>
            <a:pPr marL="742950" lvl="1" indent="-285750">
              <a:buFont typeface="Arial" panose="020B0604020202020204" pitchFamily="34" charset="0"/>
              <a:buChar char="•"/>
            </a:pPr>
            <a:r>
              <a:rPr lang="en-US" sz="2000" b="1" dirty="0" smtClean="0">
                <a:latin typeface="Calibri" panose="020F0502020204030204" pitchFamily="34" charset="0"/>
                <a:cs typeface="Calibri" panose="020F0502020204030204" pitchFamily="34" charset="0"/>
              </a:rPr>
              <a:t>Certification </a:t>
            </a:r>
            <a:r>
              <a:rPr lang="en-US" sz="2000" b="1" dirty="0">
                <a:latin typeface="Calibri" panose="020F0502020204030204" pitchFamily="34" charset="0"/>
                <a:cs typeface="Calibri" panose="020F0502020204030204" pitchFamily="34" charset="0"/>
              </a:rPr>
              <a:t>records</a:t>
            </a:r>
          </a:p>
          <a:p>
            <a:pPr marL="285750" indent="-285750">
              <a:buFont typeface="Arial" panose="020B0604020202020204" pitchFamily="34" charset="0"/>
              <a:buChar char="•"/>
            </a:pPr>
            <a:r>
              <a:rPr lang="en-US" sz="2000" b="1" dirty="0" smtClean="0">
                <a:latin typeface="Calibri" panose="020F0502020204030204" pitchFamily="34" charset="0"/>
                <a:cs typeface="Calibri" panose="020F0502020204030204" pitchFamily="34" charset="0"/>
              </a:rPr>
              <a:t>DOCS </a:t>
            </a:r>
            <a:r>
              <a:rPr lang="en-US" sz="2000" b="1" dirty="0">
                <a:latin typeface="Calibri" panose="020F0502020204030204" pitchFamily="34" charset="0"/>
                <a:cs typeface="Calibri" panose="020F0502020204030204" pitchFamily="34" charset="0"/>
              </a:rPr>
              <a:t>II certified to ASTM 7520-09 method</a:t>
            </a:r>
          </a:p>
          <a:p>
            <a:pPr marL="285750" indent="-285750">
              <a:buFont typeface="Arial" panose="020B0604020202020204" pitchFamily="34" charset="0"/>
              <a:buChar char="•"/>
            </a:pPr>
            <a:r>
              <a:rPr lang="en-US" sz="2000" b="1" dirty="0" smtClean="0">
                <a:latin typeface="Calibri" panose="020F0502020204030204" pitchFamily="34" charset="0"/>
                <a:cs typeface="Calibri" panose="020F0502020204030204" pitchFamily="34" charset="0"/>
              </a:rPr>
              <a:t>DOCS </a:t>
            </a:r>
            <a:r>
              <a:rPr lang="en-US" sz="2000" b="1" dirty="0">
                <a:latin typeface="Calibri" panose="020F0502020204030204" pitchFamily="34" charset="0"/>
                <a:cs typeface="Calibri" panose="020F0502020204030204" pitchFamily="34" charset="0"/>
              </a:rPr>
              <a:t>II can be applied as an equivalent to Method 9 </a:t>
            </a:r>
          </a:p>
          <a:p>
            <a:pPr marL="285750" indent="-285750">
              <a:buFont typeface="Arial" panose="020B0604020202020204" pitchFamily="34" charset="0"/>
              <a:buChar char="•"/>
            </a:pPr>
            <a:r>
              <a:rPr lang="en-US" sz="2000" b="1" dirty="0" smtClean="0">
                <a:latin typeface="Calibri" panose="020F0502020204030204" pitchFamily="34" charset="0"/>
                <a:cs typeface="Calibri" panose="020F0502020204030204" pitchFamily="34" charset="0"/>
              </a:rPr>
              <a:t>DOCS </a:t>
            </a:r>
            <a:r>
              <a:rPr lang="en-US" sz="2000" b="1" dirty="0">
                <a:latin typeface="Calibri" panose="020F0502020204030204" pitchFamily="34" charset="0"/>
                <a:cs typeface="Calibri" panose="020F0502020204030204" pitchFamily="34" charset="0"/>
              </a:rPr>
              <a:t>II can be used as a field data acquisition support tool in conjunction with traditional human observations</a:t>
            </a:r>
          </a:p>
          <a:p>
            <a:pPr marL="285750" indent="-285750">
              <a:buFont typeface="Arial" panose="020B0604020202020204" pitchFamily="34" charset="0"/>
              <a:buChar char="•"/>
            </a:pPr>
            <a:r>
              <a:rPr lang="en-US" sz="2000" b="1" dirty="0" smtClean="0">
                <a:latin typeface="Calibri" panose="020F0502020204030204" pitchFamily="34" charset="0"/>
                <a:cs typeface="Calibri" panose="020F0502020204030204" pitchFamily="34" charset="0"/>
              </a:rPr>
              <a:t>DOCS </a:t>
            </a:r>
            <a:r>
              <a:rPr lang="en-US" sz="2000" b="1" dirty="0">
                <a:latin typeface="Calibri" panose="020F0502020204030204" pitchFamily="34" charset="0"/>
                <a:cs typeface="Calibri" panose="020F0502020204030204" pitchFamily="34" charset="0"/>
              </a:rPr>
              <a:t>II sets a new standard for Credible Evidence in the Visible Emissions measurement. </a:t>
            </a:r>
          </a:p>
          <a:p>
            <a:endParaRPr lang="en-US" sz="1800" b="1" dirty="0">
              <a:latin typeface="Calibri" panose="020F0502020204030204" pitchFamily="34" charset="0"/>
              <a:cs typeface="Calibri" panose="020F0502020204030204" pitchFamily="34" charset="0"/>
            </a:endParaRPr>
          </a:p>
          <a:p>
            <a:r>
              <a:rPr lang="en-US" sz="1800" b="1" dirty="0">
                <a:latin typeface="Calibri" panose="020F0502020204030204" pitchFamily="34" charset="0"/>
                <a:cs typeface="Calibri" panose="020F0502020204030204" pitchFamily="34" charset="0"/>
              </a:rPr>
              <a:t>(</a:t>
            </a:r>
            <a:r>
              <a:rPr lang="en-US" sz="1800" b="1" i="1" dirty="0">
                <a:latin typeface="Calibri" panose="020F0502020204030204" pitchFamily="34" charset="0"/>
                <a:cs typeface="Calibri" panose="020F0502020204030204" pitchFamily="34" charset="0"/>
              </a:rPr>
              <a:t>USAF) Field validation study:</a:t>
            </a:r>
          </a:p>
          <a:p>
            <a:r>
              <a:rPr lang="en-US" sz="1800" b="1" i="1" dirty="0" smtClean="0">
                <a:latin typeface="Calibri" panose="020F0502020204030204" pitchFamily="34" charset="0"/>
                <a:cs typeface="Calibri" panose="020F0502020204030204" pitchFamily="34" charset="0"/>
                <a:hlinkClick r:id="rId3"/>
              </a:rPr>
              <a:t>www.serdp.org/content/download/5888/80446/file/SI-0119-FR.pdf</a:t>
            </a:r>
            <a:r>
              <a:rPr lang="en-US" sz="1800" b="1" i="1" dirty="0" smtClean="0">
                <a:latin typeface="Calibri" panose="020F0502020204030204" pitchFamily="34" charset="0"/>
                <a:cs typeface="Calibri" panose="020F0502020204030204" pitchFamily="34" charset="0"/>
              </a:rPr>
              <a:t> </a:t>
            </a:r>
          </a:p>
          <a:p>
            <a:endParaRPr lang="en-US" sz="1800" b="1" i="1"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200150"/>
            <a:ext cx="2355685" cy="142405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SS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ChangeArrowheads="1"/>
          </p:cNvSpPr>
          <p:nvPr/>
        </p:nvSpPr>
        <p:spPr bwMode="auto">
          <a:xfrm>
            <a:off x="1219200" y="609600"/>
            <a:ext cx="3352800" cy="2590800"/>
          </a:xfrm>
          <a:prstGeom prst="rect">
            <a:avLst/>
          </a:prstGeom>
          <a:solidFill>
            <a:srgbClr val="FFFF00">
              <a:alpha val="50195"/>
            </a:srgbClr>
          </a:solidFill>
          <a:ln w="762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9396" name="Rectangle 4"/>
          <p:cNvSpPr>
            <a:spLocks noChangeArrowheads="1"/>
          </p:cNvSpPr>
          <p:nvPr/>
        </p:nvSpPr>
        <p:spPr bwMode="auto">
          <a:xfrm>
            <a:off x="0" y="609600"/>
            <a:ext cx="8839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FontTx/>
              <a:buChar char="•"/>
            </a:pPr>
            <a:r>
              <a:rPr lang="en-US" sz="3200">
                <a:solidFill>
                  <a:schemeClr val="tx2"/>
                </a:solidFill>
              </a:rPr>
              <a:t>            </a:t>
            </a:r>
            <a:r>
              <a:rPr lang="en-US" sz="3200">
                <a:solidFill>
                  <a:srgbClr val="FF0000"/>
                </a:solidFill>
              </a:rPr>
              <a:t>5    10     5     20               5       5      5      5</a:t>
            </a:r>
          </a:p>
          <a:p>
            <a:pPr marL="342900" indent="-342900">
              <a:lnSpc>
                <a:spcPct val="50000"/>
              </a:lnSpc>
              <a:spcBef>
                <a:spcPct val="20000"/>
              </a:spcBef>
              <a:buFontTx/>
              <a:buChar char="•"/>
            </a:pPr>
            <a:r>
              <a:rPr lang="en-US" sz="3200">
                <a:solidFill>
                  <a:srgbClr val="FF0000"/>
                </a:solidFill>
              </a:rPr>
              <a:t>            5     5      5      5               10      5      5      5</a:t>
            </a:r>
          </a:p>
          <a:p>
            <a:pPr marL="342900" indent="-342900">
              <a:lnSpc>
                <a:spcPct val="50000"/>
              </a:lnSpc>
              <a:spcBef>
                <a:spcPct val="20000"/>
              </a:spcBef>
              <a:buFontTx/>
              <a:buChar char="•"/>
            </a:pPr>
            <a:r>
              <a:rPr lang="en-US" sz="3200">
                <a:solidFill>
                  <a:srgbClr val="FF0000"/>
                </a:solidFill>
              </a:rPr>
              <a:t>           10   25     5      5               10      5     10     5</a:t>
            </a:r>
          </a:p>
          <a:p>
            <a:pPr marL="342900" indent="-342900">
              <a:lnSpc>
                <a:spcPct val="50000"/>
              </a:lnSpc>
              <a:spcBef>
                <a:spcPct val="20000"/>
              </a:spcBef>
              <a:buFontTx/>
              <a:buChar char="•"/>
            </a:pPr>
            <a:r>
              <a:rPr lang="en-US" sz="3200">
                <a:solidFill>
                  <a:srgbClr val="FF0000"/>
                </a:solidFill>
              </a:rPr>
              <a:t>           15   10    10     5                5       5      5      5</a:t>
            </a:r>
          </a:p>
          <a:p>
            <a:pPr marL="342900" indent="-342900">
              <a:lnSpc>
                <a:spcPct val="45000"/>
              </a:lnSpc>
              <a:spcBef>
                <a:spcPct val="20000"/>
              </a:spcBef>
              <a:buFontTx/>
              <a:buChar char="•"/>
            </a:pPr>
            <a:r>
              <a:rPr lang="en-US" sz="3200">
                <a:solidFill>
                  <a:srgbClr val="FF0000"/>
                </a:solidFill>
              </a:rPr>
              <a:t>            5     5     10     5               10     15    20     5</a:t>
            </a:r>
          </a:p>
          <a:p>
            <a:pPr marL="342900" indent="-342900">
              <a:lnSpc>
                <a:spcPct val="50000"/>
              </a:lnSpc>
              <a:spcBef>
                <a:spcPct val="20000"/>
              </a:spcBef>
              <a:buFontTx/>
              <a:buChar char="•"/>
            </a:pPr>
            <a:r>
              <a:rPr lang="en-US" sz="3200">
                <a:solidFill>
                  <a:srgbClr val="FF0000"/>
                </a:solidFill>
              </a:rPr>
              <a:t>            5     5      5      5                5       5      5      5</a:t>
            </a:r>
          </a:p>
          <a:p>
            <a:pPr marL="342900" indent="-342900">
              <a:lnSpc>
                <a:spcPct val="50000"/>
              </a:lnSpc>
              <a:spcBef>
                <a:spcPct val="20000"/>
              </a:spcBef>
              <a:buFontTx/>
              <a:buChar char="•"/>
            </a:pPr>
            <a:r>
              <a:rPr lang="en-US" sz="3200">
                <a:solidFill>
                  <a:srgbClr val="FF0000"/>
                </a:solidFill>
              </a:rPr>
              <a:t>            5    10    25    10               5       5      5      5</a:t>
            </a:r>
          </a:p>
          <a:p>
            <a:pPr marL="342900" indent="-342900">
              <a:lnSpc>
                <a:spcPct val="50000"/>
              </a:lnSpc>
              <a:spcBef>
                <a:spcPct val="20000"/>
              </a:spcBef>
              <a:buFontTx/>
              <a:buChar char="•"/>
            </a:pPr>
            <a:r>
              <a:rPr lang="en-US" sz="3200">
                <a:solidFill>
                  <a:srgbClr val="FF0000"/>
                </a:solidFill>
              </a:rPr>
              <a:t>            5     5     10     5                5       5      5      5</a:t>
            </a:r>
          </a:p>
          <a:p>
            <a:pPr marL="342900" indent="-342900">
              <a:lnSpc>
                <a:spcPct val="50000"/>
              </a:lnSpc>
              <a:spcBef>
                <a:spcPct val="20000"/>
              </a:spcBef>
              <a:buFontTx/>
              <a:buChar char="•"/>
            </a:pPr>
            <a:r>
              <a:rPr lang="en-US" sz="3200">
                <a:solidFill>
                  <a:srgbClr val="FF0000"/>
                </a:solidFill>
              </a:rPr>
              <a:t>           15   25    45    10              20      5     10     5</a:t>
            </a:r>
          </a:p>
          <a:p>
            <a:pPr marL="342900" indent="-342900">
              <a:lnSpc>
                <a:spcPct val="50000"/>
              </a:lnSpc>
              <a:spcBef>
                <a:spcPct val="20000"/>
              </a:spcBef>
              <a:buFontTx/>
              <a:buChar char="•"/>
            </a:pPr>
            <a:r>
              <a:rPr lang="en-US" sz="3200">
                <a:solidFill>
                  <a:srgbClr val="FF0000"/>
                </a:solidFill>
              </a:rPr>
              <a:t>            5    10     5     10               5      10     5     10</a:t>
            </a:r>
          </a:p>
          <a:p>
            <a:pPr marL="342900" indent="-342900">
              <a:lnSpc>
                <a:spcPct val="50000"/>
              </a:lnSpc>
              <a:spcBef>
                <a:spcPct val="20000"/>
              </a:spcBef>
              <a:buFontTx/>
              <a:buChar char="•"/>
            </a:pPr>
            <a:r>
              <a:rPr lang="en-US" sz="3200">
                <a:solidFill>
                  <a:srgbClr val="FF0000"/>
                </a:solidFill>
              </a:rPr>
              <a:t>           20   30    40    40               5      10     5     10</a:t>
            </a:r>
          </a:p>
          <a:p>
            <a:pPr marL="342900" indent="-342900">
              <a:lnSpc>
                <a:spcPct val="50000"/>
              </a:lnSpc>
              <a:spcBef>
                <a:spcPct val="20000"/>
              </a:spcBef>
              <a:buFontTx/>
              <a:buChar char="•"/>
            </a:pPr>
            <a:r>
              <a:rPr lang="en-US" sz="3200">
                <a:solidFill>
                  <a:srgbClr val="FF0000"/>
                </a:solidFill>
              </a:rPr>
              <a:t>           15   10     5     10              10      5     10     5</a:t>
            </a:r>
          </a:p>
          <a:p>
            <a:pPr marL="342900" indent="-342900">
              <a:lnSpc>
                <a:spcPct val="50000"/>
              </a:lnSpc>
              <a:spcBef>
                <a:spcPct val="20000"/>
              </a:spcBef>
              <a:buFontTx/>
              <a:buChar char="•"/>
            </a:pPr>
            <a:r>
              <a:rPr lang="en-US" sz="3200">
                <a:solidFill>
                  <a:srgbClr val="FF0000"/>
                </a:solidFill>
              </a:rPr>
              <a:t>            5    15    10     5               10     15    20     5</a:t>
            </a:r>
          </a:p>
          <a:p>
            <a:pPr marL="342900" indent="-342900">
              <a:lnSpc>
                <a:spcPct val="40000"/>
              </a:lnSpc>
              <a:spcBef>
                <a:spcPct val="20000"/>
              </a:spcBef>
              <a:buFontTx/>
              <a:buChar char="•"/>
            </a:pPr>
            <a:r>
              <a:rPr lang="en-US" sz="3200">
                <a:solidFill>
                  <a:srgbClr val="FF0000"/>
                </a:solidFill>
              </a:rPr>
              <a:t>            5    10     5      5               10      5      5      5</a:t>
            </a:r>
          </a:p>
          <a:p>
            <a:pPr marL="342900" indent="-342900">
              <a:lnSpc>
                <a:spcPct val="50000"/>
              </a:lnSpc>
              <a:spcBef>
                <a:spcPct val="20000"/>
              </a:spcBef>
              <a:buFontTx/>
              <a:buChar char="•"/>
            </a:pPr>
            <a:r>
              <a:rPr lang="en-US" sz="3200">
                <a:solidFill>
                  <a:srgbClr val="FF0000"/>
                </a:solidFill>
              </a:rPr>
              <a:t>            5     0      0      0                5       5      5      5</a:t>
            </a:r>
          </a:p>
          <a:p>
            <a:pPr marL="342900" indent="-342900">
              <a:lnSpc>
                <a:spcPct val="50000"/>
              </a:lnSpc>
              <a:spcBef>
                <a:spcPct val="20000"/>
              </a:spcBef>
              <a:buFontTx/>
              <a:buChar char="•"/>
            </a:pPr>
            <a:r>
              <a:rPr lang="en-US" sz="3200">
                <a:solidFill>
                  <a:srgbClr val="FF0000"/>
                </a:solidFill>
              </a:rPr>
              <a:t>            5     5      5      5                5       5      5      5</a:t>
            </a:r>
          </a:p>
          <a:p>
            <a:pPr marL="342900" indent="-342900">
              <a:lnSpc>
                <a:spcPct val="50000"/>
              </a:lnSpc>
              <a:spcBef>
                <a:spcPct val="20000"/>
              </a:spcBef>
              <a:buFontTx/>
              <a:buChar char="•"/>
            </a:pPr>
            <a:r>
              <a:rPr lang="en-US" sz="3200">
                <a:solidFill>
                  <a:srgbClr val="FF0000"/>
                </a:solidFill>
              </a:rPr>
              <a:t>            0     5      5      0                5       5      5      5</a:t>
            </a:r>
          </a:p>
          <a:p>
            <a:pPr marL="342900" indent="-342900">
              <a:lnSpc>
                <a:spcPct val="50000"/>
              </a:lnSpc>
              <a:spcBef>
                <a:spcPct val="20000"/>
              </a:spcBef>
              <a:buFontTx/>
              <a:buChar char="•"/>
            </a:pPr>
            <a:r>
              <a:rPr lang="en-US" sz="3200">
                <a:solidFill>
                  <a:srgbClr val="FF0000"/>
                </a:solidFill>
              </a:rPr>
              <a:t>            5     5      5      5                5       5      5      5</a:t>
            </a:r>
            <a:r>
              <a:rPr lang="en-US" sz="3200">
                <a:solidFill>
                  <a:schemeClr val="tx2"/>
                </a:solidFill>
              </a:rPr>
              <a:t>          </a:t>
            </a:r>
          </a:p>
          <a:p>
            <a:pPr marL="342900" indent="-342900">
              <a:spcBef>
                <a:spcPct val="20000"/>
              </a:spcBef>
              <a:buFontTx/>
              <a:buChar char="•"/>
            </a:pPr>
            <a:endParaRPr lang="en-US" sz="3200">
              <a:solidFill>
                <a:schemeClr val="tx2"/>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SS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Line 3"/>
          <p:cNvSpPr>
            <a:spLocks noChangeShapeType="1"/>
          </p:cNvSpPr>
          <p:nvPr/>
        </p:nvSpPr>
        <p:spPr bwMode="auto">
          <a:xfrm>
            <a:off x="1066800" y="1066800"/>
            <a:ext cx="1009650"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420" name="Line 4"/>
          <p:cNvSpPr>
            <a:spLocks noChangeShapeType="1"/>
          </p:cNvSpPr>
          <p:nvPr/>
        </p:nvSpPr>
        <p:spPr bwMode="auto">
          <a:xfrm flipV="1">
            <a:off x="2057400" y="2743200"/>
            <a:ext cx="0" cy="3810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60421" name="Group 5"/>
          <p:cNvGrpSpPr>
            <a:grpSpLocks/>
          </p:cNvGrpSpPr>
          <p:nvPr/>
        </p:nvGrpSpPr>
        <p:grpSpPr bwMode="auto">
          <a:xfrm>
            <a:off x="1143000" y="685800"/>
            <a:ext cx="3352800" cy="2438400"/>
            <a:chOff x="1728" y="432"/>
            <a:chExt cx="1728" cy="1536"/>
          </a:xfrm>
        </p:grpSpPr>
        <p:sp>
          <p:nvSpPr>
            <p:cNvPr id="60425" name="Line 6"/>
            <p:cNvSpPr>
              <a:spLocks noChangeShapeType="1"/>
            </p:cNvSpPr>
            <p:nvPr/>
          </p:nvSpPr>
          <p:spPr bwMode="auto">
            <a:xfrm>
              <a:off x="2160" y="1728"/>
              <a:ext cx="1248"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426" name="Line 7"/>
            <p:cNvSpPr>
              <a:spLocks noChangeShapeType="1"/>
            </p:cNvSpPr>
            <p:nvPr/>
          </p:nvSpPr>
          <p:spPr bwMode="auto">
            <a:xfrm>
              <a:off x="2172" y="432"/>
              <a:ext cx="128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427" name="Line 8"/>
            <p:cNvSpPr>
              <a:spLocks noChangeShapeType="1"/>
            </p:cNvSpPr>
            <p:nvPr/>
          </p:nvSpPr>
          <p:spPr bwMode="auto">
            <a:xfrm>
              <a:off x="2172" y="432"/>
              <a:ext cx="0" cy="24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428" name="Line 9"/>
            <p:cNvSpPr>
              <a:spLocks noChangeShapeType="1"/>
            </p:cNvSpPr>
            <p:nvPr/>
          </p:nvSpPr>
          <p:spPr bwMode="auto">
            <a:xfrm>
              <a:off x="1728" y="672"/>
              <a:ext cx="0" cy="129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429" name="Line 10"/>
            <p:cNvSpPr>
              <a:spLocks noChangeShapeType="1"/>
            </p:cNvSpPr>
            <p:nvPr/>
          </p:nvSpPr>
          <p:spPr bwMode="auto">
            <a:xfrm>
              <a:off x="1728" y="1968"/>
              <a:ext cx="444" cy="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430" name="Line 11"/>
            <p:cNvSpPr>
              <a:spLocks noChangeShapeType="1"/>
            </p:cNvSpPr>
            <p:nvPr/>
          </p:nvSpPr>
          <p:spPr bwMode="auto">
            <a:xfrm>
              <a:off x="3456" y="432"/>
              <a:ext cx="0" cy="1296"/>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60422" name="Rectangle 12"/>
          <p:cNvSpPr>
            <a:spLocks noChangeArrowheads="1"/>
          </p:cNvSpPr>
          <p:nvPr/>
        </p:nvSpPr>
        <p:spPr bwMode="auto">
          <a:xfrm>
            <a:off x="2005013" y="762000"/>
            <a:ext cx="2490787" cy="1981200"/>
          </a:xfrm>
          <a:prstGeom prst="rect">
            <a:avLst/>
          </a:prstGeom>
          <a:solidFill>
            <a:srgbClr val="FFFF00">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0" hangingPunct="0"/>
            <a:endParaRPr lang="en-US" b="1">
              <a:solidFill>
                <a:schemeClr val="bg1"/>
              </a:solidFill>
              <a:latin typeface="Arial" charset="0"/>
            </a:endParaRPr>
          </a:p>
        </p:txBody>
      </p:sp>
      <p:sp>
        <p:nvSpPr>
          <p:cNvPr id="60423" name="Rectangle 13"/>
          <p:cNvSpPr>
            <a:spLocks noChangeArrowheads="1"/>
          </p:cNvSpPr>
          <p:nvPr/>
        </p:nvSpPr>
        <p:spPr bwMode="auto">
          <a:xfrm>
            <a:off x="1143000" y="1066800"/>
            <a:ext cx="862013" cy="2057400"/>
          </a:xfrm>
          <a:prstGeom prst="rect">
            <a:avLst/>
          </a:prstGeom>
          <a:solidFill>
            <a:srgbClr val="FFFF00">
              <a:alpha val="50195"/>
            </a:srgb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0424" name="Rectangle 14"/>
          <p:cNvSpPr>
            <a:spLocks noChangeArrowheads="1"/>
          </p:cNvSpPr>
          <p:nvPr/>
        </p:nvSpPr>
        <p:spPr bwMode="auto">
          <a:xfrm>
            <a:off x="-152400" y="609600"/>
            <a:ext cx="8839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FontTx/>
              <a:buChar char="•"/>
            </a:pPr>
            <a:r>
              <a:rPr lang="en-US" sz="3200">
                <a:solidFill>
                  <a:schemeClr val="tx2"/>
                </a:solidFill>
              </a:rPr>
              <a:t>            </a:t>
            </a:r>
            <a:r>
              <a:rPr lang="en-US" sz="3200">
                <a:solidFill>
                  <a:srgbClr val="FF0000"/>
                </a:solidFill>
              </a:rPr>
              <a:t>5    10     5     20               5       5      5      5</a:t>
            </a:r>
          </a:p>
          <a:p>
            <a:pPr marL="342900" indent="-342900">
              <a:lnSpc>
                <a:spcPct val="50000"/>
              </a:lnSpc>
              <a:spcBef>
                <a:spcPct val="20000"/>
              </a:spcBef>
              <a:buFontTx/>
              <a:buChar char="•"/>
            </a:pPr>
            <a:r>
              <a:rPr lang="en-US" sz="3200">
                <a:solidFill>
                  <a:srgbClr val="FF0000"/>
                </a:solidFill>
              </a:rPr>
              <a:t>            5     5      5      5               10      5      5      5</a:t>
            </a:r>
          </a:p>
          <a:p>
            <a:pPr marL="342900" indent="-342900">
              <a:lnSpc>
                <a:spcPct val="50000"/>
              </a:lnSpc>
              <a:spcBef>
                <a:spcPct val="20000"/>
              </a:spcBef>
              <a:buFontTx/>
              <a:buChar char="•"/>
            </a:pPr>
            <a:r>
              <a:rPr lang="en-US" sz="3200">
                <a:solidFill>
                  <a:srgbClr val="FF0000"/>
                </a:solidFill>
              </a:rPr>
              <a:t>           10   25     5      5               10      5     10     5</a:t>
            </a:r>
          </a:p>
          <a:p>
            <a:pPr marL="342900" indent="-342900">
              <a:lnSpc>
                <a:spcPct val="50000"/>
              </a:lnSpc>
              <a:spcBef>
                <a:spcPct val="20000"/>
              </a:spcBef>
              <a:buFontTx/>
              <a:buChar char="•"/>
            </a:pPr>
            <a:r>
              <a:rPr lang="en-US" sz="3200">
                <a:solidFill>
                  <a:srgbClr val="FF0000"/>
                </a:solidFill>
              </a:rPr>
              <a:t>           15   10    10     5                5       5      5      5</a:t>
            </a:r>
          </a:p>
          <a:p>
            <a:pPr marL="342900" indent="-342900">
              <a:lnSpc>
                <a:spcPct val="45000"/>
              </a:lnSpc>
              <a:spcBef>
                <a:spcPct val="20000"/>
              </a:spcBef>
              <a:buFontTx/>
              <a:buChar char="•"/>
            </a:pPr>
            <a:r>
              <a:rPr lang="en-US" sz="3200">
                <a:solidFill>
                  <a:srgbClr val="FF0000"/>
                </a:solidFill>
              </a:rPr>
              <a:t>            5     5     10     5               10     15    20     5</a:t>
            </a:r>
          </a:p>
          <a:p>
            <a:pPr marL="342900" indent="-342900">
              <a:lnSpc>
                <a:spcPct val="50000"/>
              </a:lnSpc>
              <a:spcBef>
                <a:spcPct val="20000"/>
              </a:spcBef>
              <a:buFontTx/>
              <a:buChar char="•"/>
            </a:pPr>
            <a:r>
              <a:rPr lang="en-US" sz="3200">
                <a:solidFill>
                  <a:srgbClr val="FF0000"/>
                </a:solidFill>
              </a:rPr>
              <a:t>            5     5      5      5                5       5      5      5</a:t>
            </a:r>
          </a:p>
          <a:p>
            <a:pPr marL="342900" indent="-342900">
              <a:lnSpc>
                <a:spcPct val="50000"/>
              </a:lnSpc>
              <a:spcBef>
                <a:spcPct val="20000"/>
              </a:spcBef>
              <a:buFontTx/>
              <a:buChar char="•"/>
            </a:pPr>
            <a:r>
              <a:rPr lang="en-US" sz="3200">
                <a:solidFill>
                  <a:srgbClr val="FF0000"/>
                </a:solidFill>
              </a:rPr>
              <a:t>            5    10    25    10               5       5      5      5</a:t>
            </a:r>
          </a:p>
          <a:p>
            <a:pPr marL="342900" indent="-342900">
              <a:lnSpc>
                <a:spcPct val="50000"/>
              </a:lnSpc>
              <a:spcBef>
                <a:spcPct val="20000"/>
              </a:spcBef>
              <a:buFontTx/>
              <a:buChar char="•"/>
            </a:pPr>
            <a:r>
              <a:rPr lang="en-US" sz="3200">
                <a:solidFill>
                  <a:srgbClr val="FF0000"/>
                </a:solidFill>
              </a:rPr>
              <a:t>            5     5     10     5                5       5      5      5</a:t>
            </a:r>
          </a:p>
          <a:p>
            <a:pPr marL="342900" indent="-342900">
              <a:lnSpc>
                <a:spcPct val="50000"/>
              </a:lnSpc>
              <a:spcBef>
                <a:spcPct val="20000"/>
              </a:spcBef>
              <a:buFontTx/>
              <a:buChar char="•"/>
            </a:pPr>
            <a:r>
              <a:rPr lang="en-US" sz="3200">
                <a:solidFill>
                  <a:srgbClr val="FF0000"/>
                </a:solidFill>
              </a:rPr>
              <a:t>           15   25    45    10              20      5     10     5</a:t>
            </a:r>
          </a:p>
          <a:p>
            <a:pPr marL="342900" indent="-342900">
              <a:lnSpc>
                <a:spcPct val="50000"/>
              </a:lnSpc>
              <a:spcBef>
                <a:spcPct val="20000"/>
              </a:spcBef>
              <a:buFontTx/>
              <a:buChar char="•"/>
            </a:pPr>
            <a:r>
              <a:rPr lang="en-US" sz="3200">
                <a:solidFill>
                  <a:srgbClr val="FF0000"/>
                </a:solidFill>
              </a:rPr>
              <a:t>            5    10     5     10               5      10     5     10</a:t>
            </a:r>
          </a:p>
          <a:p>
            <a:pPr marL="342900" indent="-342900">
              <a:lnSpc>
                <a:spcPct val="50000"/>
              </a:lnSpc>
              <a:spcBef>
                <a:spcPct val="20000"/>
              </a:spcBef>
              <a:buFontTx/>
              <a:buChar char="•"/>
            </a:pPr>
            <a:r>
              <a:rPr lang="en-US" sz="3200">
                <a:solidFill>
                  <a:srgbClr val="FF0000"/>
                </a:solidFill>
              </a:rPr>
              <a:t>           20   30    40    40               5      10     5     10</a:t>
            </a:r>
          </a:p>
          <a:p>
            <a:pPr marL="342900" indent="-342900">
              <a:lnSpc>
                <a:spcPct val="50000"/>
              </a:lnSpc>
              <a:spcBef>
                <a:spcPct val="20000"/>
              </a:spcBef>
              <a:buFontTx/>
              <a:buChar char="•"/>
            </a:pPr>
            <a:r>
              <a:rPr lang="en-US" sz="3200">
                <a:solidFill>
                  <a:srgbClr val="FF0000"/>
                </a:solidFill>
              </a:rPr>
              <a:t>           15   10     5     10              10      5     10     5</a:t>
            </a:r>
          </a:p>
          <a:p>
            <a:pPr marL="342900" indent="-342900">
              <a:lnSpc>
                <a:spcPct val="50000"/>
              </a:lnSpc>
              <a:spcBef>
                <a:spcPct val="20000"/>
              </a:spcBef>
              <a:buFontTx/>
              <a:buChar char="•"/>
            </a:pPr>
            <a:r>
              <a:rPr lang="en-US" sz="3200">
                <a:solidFill>
                  <a:srgbClr val="FF0000"/>
                </a:solidFill>
              </a:rPr>
              <a:t>            5    15    10     5               10     15    20     5</a:t>
            </a:r>
          </a:p>
          <a:p>
            <a:pPr marL="342900" indent="-342900">
              <a:lnSpc>
                <a:spcPct val="40000"/>
              </a:lnSpc>
              <a:spcBef>
                <a:spcPct val="20000"/>
              </a:spcBef>
              <a:buFontTx/>
              <a:buChar char="•"/>
            </a:pPr>
            <a:r>
              <a:rPr lang="en-US" sz="3200">
                <a:solidFill>
                  <a:srgbClr val="FF0000"/>
                </a:solidFill>
              </a:rPr>
              <a:t>            5    10     5      5               10      5      5      5</a:t>
            </a:r>
          </a:p>
          <a:p>
            <a:pPr marL="342900" indent="-342900">
              <a:lnSpc>
                <a:spcPct val="50000"/>
              </a:lnSpc>
              <a:spcBef>
                <a:spcPct val="20000"/>
              </a:spcBef>
              <a:buFontTx/>
              <a:buChar char="•"/>
            </a:pPr>
            <a:r>
              <a:rPr lang="en-US" sz="3200">
                <a:solidFill>
                  <a:srgbClr val="FF0000"/>
                </a:solidFill>
              </a:rPr>
              <a:t>            5     0      0      0                5       5      5      5</a:t>
            </a:r>
          </a:p>
          <a:p>
            <a:pPr marL="342900" indent="-342900">
              <a:lnSpc>
                <a:spcPct val="50000"/>
              </a:lnSpc>
              <a:spcBef>
                <a:spcPct val="20000"/>
              </a:spcBef>
              <a:buFontTx/>
              <a:buChar char="•"/>
            </a:pPr>
            <a:r>
              <a:rPr lang="en-US" sz="3200">
                <a:solidFill>
                  <a:srgbClr val="FF0000"/>
                </a:solidFill>
              </a:rPr>
              <a:t>            5     5      5      5                5       5      5      5</a:t>
            </a:r>
          </a:p>
          <a:p>
            <a:pPr marL="342900" indent="-342900">
              <a:lnSpc>
                <a:spcPct val="50000"/>
              </a:lnSpc>
              <a:spcBef>
                <a:spcPct val="20000"/>
              </a:spcBef>
              <a:buFontTx/>
              <a:buChar char="•"/>
            </a:pPr>
            <a:r>
              <a:rPr lang="en-US" sz="3200">
                <a:solidFill>
                  <a:srgbClr val="FF0000"/>
                </a:solidFill>
              </a:rPr>
              <a:t>            0     5      5      0                5       5      5      5</a:t>
            </a:r>
          </a:p>
          <a:p>
            <a:pPr marL="342900" indent="-342900">
              <a:lnSpc>
                <a:spcPct val="50000"/>
              </a:lnSpc>
              <a:spcBef>
                <a:spcPct val="20000"/>
              </a:spcBef>
              <a:buFontTx/>
              <a:buChar char="•"/>
            </a:pPr>
            <a:r>
              <a:rPr lang="en-US" sz="3200">
                <a:solidFill>
                  <a:srgbClr val="FF0000"/>
                </a:solidFill>
              </a:rPr>
              <a:t>            5     5      5      5                5       5      5      5</a:t>
            </a:r>
            <a:r>
              <a:rPr lang="en-US" sz="3200">
                <a:solidFill>
                  <a:schemeClr val="tx2"/>
                </a:solidFill>
              </a:rPr>
              <a:t>          </a:t>
            </a:r>
          </a:p>
          <a:p>
            <a:pPr marL="342900" indent="-342900">
              <a:spcBef>
                <a:spcPct val="20000"/>
              </a:spcBef>
              <a:buFontTx/>
              <a:buChar char="•"/>
            </a:pPr>
            <a:endParaRPr lang="en-US" sz="3200">
              <a:solidFill>
                <a:schemeClr val="tx2"/>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SSS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3"/>
          <p:cNvSpPr>
            <a:spLocks noChangeArrowheads="1"/>
          </p:cNvSpPr>
          <p:nvPr/>
        </p:nvSpPr>
        <p:spPr bwMode="auto">
          <a:xfrm>
            <a:off x="1219200" y="1371600"/>
            <a:ext cx="3276600" cy="381000"/>
          </a:xfrm>
          <a:prstGeom prst="rect">
            <a:avLst/>
          </a:prstGeom>
          <a:solidFill>
            <a:srgbClr val="FFFF00">
              <a:alpha val="50195"/>
            </a:srgbClr>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444" name="Rectangle 4"/>
          <p:cNvSpPr>
            <a:spLocks noChangeArrowheads="1"/>
          </p:cNvSpPr>
          <p:nvPr/>
        </p:nvSpPr>
        <p:spPr bwMode="auto">
          <a:xfrm>
            <a:off x="1219200" y="3352800"/>
            <a:ext cx="3276600" cy="457200"/>
          </a:xfrm>
          <a:prstGeom prst="rect">
            <a:avLst/>
          </a:prstGeom>
          <a:solidFill>
            <a:srgbClr val="FFFF00">
              <a:alpha val="50195"/>
            </a:srgbClr>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445" name="Rectangle 5"/>
          <p:cNvSpPr>
            <a:spLocks noChangeArrowheads="1"/>
          </p:cNvSpPr>
          <p:nvPr/>
        </p:nvSpPr>
        <p:spPr bwMode="auto">
          <a:xfrm>
            <a:off x="1219200" y="4038600"/>
            <a:ext cx="3276600" cy="457200"/>
          </a:xfrm>
          <a:prstGeom prst="rect">
            <a:avLst/>
          </a:prstGeom>
          <a:solidFill>
            <a:srgbClr val="FFFF00">
              <a:alpha val="50195"/>
            </a:srgbClr>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446" name="Rectangle 6"/>
          <p:cNvSpPr>
            <a:spLocks noChangeArrowheads="1"/>
          </p:cNvSpPr>
          <p:nvPr/>
        </p:nvSpPr>
        <p:spPr bwMode="auto">
          <a:xfrm>
            <a:off x="5486400" y="4724400"/>
            <a:ext cx="3276600" cy="457200"/>
          </a:xfrm>
          <a:prstGeom prst="rect">
            <a:avLst/>
          </a:prstGeom>
          <a:solidFill>
            <a:srgbClr val="FFFF00">
              <a:alpha val="50195"/>
            </a:srgbClr>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447" name="Rectangle 7"/>
          <p:cNvSpPr>
            <a:spLocks noChangeArrowheads="1"/>
          </p:cNvSpPr>
          <p:nvPr/>
        </p:nvSpPr>
        <p:spPr bwMode="auto">
          <a:xfrm>
            <a:off x="5410200" y="2057400"/>
            <a:ext cx="3352800" cy="457200"/>
          </a:xfrm>
          <a:prstGeom prst="rect">
            <a:avLst/>
          </a:prstGeom>
          <a:solidFill>
            <a:srgbClr val="FFFF00">
              <a:alpha val="50195"/>
            </a:srgbClr>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448" name="Rectangle 8"/>
          <p:cNvSpPr>
            <a:spLocks noChangeArrowheads="1"/>
          </p:cNvSpPr>
          <p:nvPr/>
        </p:nvSpPr>
        <p:spPr bwMode="auto">
          <a:xfrm>
            <a:off x="1219200" y="2743200"/>
            <a:ext cx="3352800" cy="457200"/>
          </a:xfrm>
          <a:prstGeom prst="rect">
            <a:avLst/>
          </a:prstGeom>
          <a:solidFill>
            <a:srgbClr val="FFFF00">
              <a:alpha val="50195"/>
            </a:srgbClr>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449" name="AutoShape 9"/>
          <p:cNvSpPr>
            <a:spLocks noChangeArrowheads="1"/>
          </p:cNvSpPr>
          <p:nvPr/>
        </p:nvSpPr>
        <p:spPr bwMode="auto">
          <a:xfrm>
            <a:off x="1219200" y="381000"/>
            <a:ext cx="7543800" cy="6477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278" y="17968"/>
                </a:moveTo>
                <a:cubicBezTo>
                  <a:pt x="20126" y="16039"/>
                  <a:pt x="21159" y="13471"/>
                  <a:pt x="21159" y="10800"/>
                </a:cubicBezTo>
                <a:cubicBezTo>
                  <a:pt x="21159" y="5078"/>
                  <a:pt x="16521" y="441"/>
                  <a:pt x="10800" y="441"/>
                </a:cubicBezTo>
                <a:cubicBezTo>
                  <a:pt x="8128" y="440"/>
                  <a:pt x="5560" y="1473"/>
                  <a:pt x="3631" y="3321"/>
                </a:cubicBezTo>
                <a:lnTo>
                  <a:pt x="18278" y="17968"/>
                </a:lnTo>
                <a:close/>
                <a:moveTo>
                  <a:pt x="3321" y="3631"/>
                </a:moveTo>
                <a:cubicBezTo>
                  <a:pt x="1473" y="5560"/>
                  <a:pt x="441" y="8128"/>
                  <a:pt x="441" y="10799"/>
                </a:cubicBezTo>
                <a:cubicBezTo>
                  <a:pt x="441" y="16521"/>
                  <a:pt x="5078" y="21159"/>
                  <a:pt x="10800" y="21159"/>
                </a:cubicBezTo>
                <a:cubicBezTo>
                  <a:pt x="13471" y="21159"/>
                  <a:pt x="16039" y="20126"/>
                  <a:pt x="17968" y="18278"/>
                </a:cubicBezTo>
                <a:lnTo>
                  <a:pt x="3321" y="3631"/>
                </a:lnTo>
                <a:close/>
              </a:path>
            </a:pathLst>
          </a:custGeom>
          <a:solidFill>
            <a:srgbClr val="FF0000">
              <a:alpha val="50195"/>
            </a:srgbClr>
          </a:solidFill>
          <a:ln w="38100">
            <a:solidFill>
              <a:schemeClr val="tx1"/>
            </a:solidFill>
            <a:miter lim="800000"/>
            <a:headEnd/>
            <a:tailEnd/>
          </a:ln>
          <a:effectLst/>
          <a:extLst/>
        </p:spPr>
        <p:txBody>
          <a:bodyPr wrap="none" anchor="ctr"/>
          <a:lstStyle/>
          <a:p>
            <a:endParaRPr lang="en-US"/>
          </a:p>
        </p:txBody>
      </p:sp>
      <p:sp>
        <p:nvSpPr>
          <p:cNvPr id="61450" name="Rectangle 10"/>
          <p:cNvSpPr>
            <a:spLocks noChangeArrowheads="1"/>
          </p:cNvSpPr>
          <p:nvPr/>
        </p:nvSpPr>
        <p:spPr bwMode="auto">
          <a:xfrm>
            <a:off x="0" y="600075"/>
            <a:ext cx="8763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FontTx/>
              <a:buChar char="•"/>
            </a:pPr>
            <a:r>
              <a:rPr lang="en-US" sz="3200" dirty="0">
                <a:solidFill>
                  <a:schemeClr val="tx2"/>
                </a:solidFill>
              </a:rPr>
              <a:t>            </a:t>
            </a:r>
            <a:r>
              <a:rPr lang="en-US" sz="3200" dirty="0">
                <a:solidFill>
                  <a:srgbClr val="FF0000"/>
                </a:solidFill>
              </a:rPr>
              <a:t>5    10     5     20               5       5      5      5</a:t>
            </a:r>
          </a:p>
          <a:p>
            <a:pPr marL="342900" indent="-342900">
              <a:lnSpc>
                <a:spcPct val="50000"/>
              </a:lnSpc>
              <a:spcBef>
                <a:spcPct val="20000"/>
              </a:spcBef>
              <a:buFontTx/>
              <a:buChar char="•"/>
            </a:pPr>
            <a:r>
              <a:rPr lang="en-US" sz="3200" dirty="0">
                <a:solidFill>
                  <a:srgbClr val="FF0000"/>
                </a:solidFill>
              </a:rPr>
              <a:t>            5     5      5      5               10      5      5      5</a:t>
            </a:r>
          </a:p>
          <a:p>
            <a:pPr marL="342900" indent="-342900">
              <a:lnSpc>
                <a:spcPct val="50000"/>
              </a:lnSpc>
              <a:spcBef>
                <a:spcPct val="20000"/>
              </a:spcBef>
              <a:buFontTx/>
              <a:buChar char="•"/>
            </a:pPr>
            <a:r>
              <a:rPr lang="en-US" sz="3200" dirty="0">
                <a:solidFill>
                  <a:srgbClr val="FF0000"/>
                </a:solidFill>
              </a:rPr>
              <a:t>           10   25     5      5               10      5     10     5</a:t>
            </a:r>
          </a:p>
          <a:p>
            <a:pPr marL="342900" indent="-342900">
              <a:lnSpc>
                <a:spcPct val="50000"/>
              </a:lnSpc>
              <a:spcBef>
                <a:spcPct val="20000"/>
              </a:spcBef>
              <a:buFontTx/>
              <a:buChar char="•"/>
            </a:pPr>
            <a:r>
              <a:rPr lang="en-US" sz="3200" dirty="0">
                <a:solidFill>
                  <a:srgbClr val="FF0000"/>
                </a:solidFill>
              </a:rPr>
              <a:t>           15   10    10     5                5       5      5      5</a:t>
            </a:r>
          </a:p>
          <a:p>
            <a:pPr marL="342900" indent="-342900">
              <a:lnSpc>
                <a:spcPct val="45000"/>
              </a:lnSpc>
              <a:spcBef>
                <a:spcPct val="20000"/>
              </a:spcBef>
              <a:buFontTx/>
              <a:buChar char="•"/>
            </a:pPr>
            <a:r>
              <a:rPr lang="en-US" sz="3200" dirty="0">
                <a:solidFill>
                  <a:srgbClr val="FF0000"/>
                </a:solidFill>
              </a:rPr>
              <a:t>            5     5     10     5               10     15    20     5</a:t>
            </a:r>
          </a:p>
          <a:p>
            <a:pPr marL="342900" indent="-342900">
              <a:lnSpc>
                <a:spcPct val="50000"/>
              </a:lnSpc>
              <a:spcBef>
                <a:spcPct val="20000"/>
              </a:spcBef>
              <a:buFontTx/>
              <a:buChar char="•"/>
            </a:pPr>
            <a:r>
              <a:rPr lang="en-US" sz="3200" dirty="0">
                <a:solidFill>
                  <a:srgbClr val="FF0000"/>
                </a:solidFill>
              </a:rPr>
              <a:t>            5     5      5      5                5       5      5      5</a:t>
            </a:r>
          </a:p>
          <a:p>
            <a:pPr marL="342900" indent="-342900">
              <a:lnSpc>
                <a:spcPct val="50000"/>
              </a:lnSpc>
              <a:spcBef>
                <a:spcPct val="20000"/>
              </a:spcBef>
              <a:buFontTx/>
              <a:buChar char="•"/>
            </a:pPr>
            <a:r>
              <a:rPr lang="en-US" sz="3200" dirty="0">
                <a:solidFill>
                  <a:srgbClr val="FF0000"/>
                </a:solidFill>
              </a:rPr>
              <a:t>            5    10    25    10               5       5      5      5</a:t>
            </a:r>
          </a:p>
          <a:p>
            <a:pPr marL="342900" indent="-342900">
              <a:lnSpc>
                <a:spcPct val="50000"/>
              </a:lnSpc>
              <a:spcBef>
                <a:spcPct val="20000"/>
              </a:spcBef>
              <a:buFontTx/>
              <a:buChar char="•"/>
            </a:pPr>
            <a:r>
              <a:rPr lang="en-US" sz="3200" dirty="0">
                <a:solidFill>
                  <a:srgbClr val="FF0000"/>
                </a:solidFill>
              </a:rPr>
              <a:t>            5     5     10     5                5       5      5      5</a:t>
            </a:r>
          </a:p>
          <a:p>
            <a:pPr marL="342900" indent="-342900">
              <a:lnSpc>
                <a:spcPct val="50000"/>
              </a:lnSpc>
              <a:spcBef>
                <a:spcPct val="20000"/>
              </a:spcBef>
              <a:buFontTx/>
              <a:buChar char="•"/>
            </a:pPr>
            <a:r>
              <a:rPr lang="en-US" sz="3200" dirty="0">
                <a:solidFill>
                  <a:srgbClr val="FF0000"/>
                </a:solidFill>
              </a:rPr>
              <a:t>           15   25    45    10              20      5     10     5</a:t>
            </a:r>
          </a:p>
          <a:p>
            <a:pPr marL="342900" indent="-342900">
              <a:lnSpc>
                <a:spcPct val="50000"/>
              </a:lnSpc>
              <a:spcBef>
                <a:spcPct val="20000"/>
              </a:spcBef>
              <a:buFontTx/>
              <a:buChar char="•"/>
            </a:pPr>
            <a:r>
              <a:rPr lang="en-US" sz="3200" dirty="0">
                <a:solidFill>
                  <a:srgbClr val="FF0000"/>
                </a:solidFill>
              </a:rPr>
              <a:t>            5    10     5     10               5      10     5     10</a:t>
            </a:r>
          </a:p>
          <a:p>
            <a:pPr marL="342900" indent="-342900">
              <a:lnSpc>
                <a:spcPct val="50000"/>
              </a:lnSpc>
              <a:spcBef>
                <a:spcPct val="20000"/>
              </a:spcBef>
              <a:buFontTx/>
              <a:buChar char="•"/>
            </a:pPr>
            <a:r>
              <a:rPr lang="en-US" sz="3200" dirty="0">
                <a:solidFill>
                  <a:srgbClr val="FF0000"/>
                </a:solidFill>
              </a:rPr>
              <a:t>           20   30    40    40               5      10     5     10</a:t>
            </a:r>
          </a:p>
          <a:p>
            <a:pPr marL="342900" indent="-342900">
              <a:lnSpc>
                <a:spcPct val="50000"/>
              </a:lnSpc>
              <a:spcBef>
                <a:spcPct val="20000"/>
              </a:spcBef>
              <a:buFontTx/>
              <a:buChar char="•"/>
            </a:pPr>
            <a:r>
              <a:rPr lang="en-US" sz="3200" dirty="0">
                <a:solidFill>
                  <a:srgbClr val="FF0000"/>
                </a:solidFill>
              </a:rPr>
              <a:t>           15   10     5     10              10      5     10     5</a:t>
            </a:r>
          </a:p>
          <a:p>
            <a:pPr marL="342900" indent="-342900">
              <a:lnSpc>
                <a:spcPct val="50000"/>
              </a:lnSpc>
              <a:spcBef>
                <a:spcPct val="20000"/>
              </a:spcBef>
              <a:buFontTx/>
              <a:buChar char="•"/>
            </a:pPr>
            <a:r>
              <a:rPr lang="en-US" sz="3200" dirty="0">
                <a:solidFill>
                  <a:srgbClr val="FF0000"/>
                </a:solidFill>
              </a:rPr>
              <a:t>            5    15    10     5               10     15    20     5</a:t>
            </a:r>
          </a:p>
          <a:p>
            <a:pPr marL="342900" indent="-342900">
              <a:lnSpc>
                <a:spcPct val="40000"/>
              </a:lnSpc>
              <a:spcBef>
                <a:spcPct val="20000"/>
              </a:spcBef>
              <a:buFontTx/>
              <a:buChar char="•"/>
            </a:pPr>
            <a:r>
              <a:rPr lang="en-US" sz="3200" dirty="0">
                <a:solidFill>
                  <a:srgbClr val="FF0000"/>
                </a:solidFill>
              </a:rPr>
              <a:t>            5    10     5      5               10      5      5      5</a:t>
            </a:r>
          </a:p>
          <a:p>
            <a:pPr marL="342900" indent="-342900">
              <a:lnSpc>
                <a:spcPct val="50000"/>
              </a:lnSpc>
              <a:spcBef>
                <a:spcPct val="20000"/>
              </a:spcBef>
              <a:buFontTx/>
              <a:buChar char="•"/>
            </a:pPr>
            <a:r>
              <a:rPr lang="en-US" sz="3200" dirty="0">
                <a:solidFill>
                  <a:srgbClr val="FF0000"/>
                </a:solidFill>
              </a:rPr>
              <a:t>            5     0      0      0                5       5      5      5</a:t>
            </a:r>
          </a:p>
          <a:p>
            <a:pPr marL="342900" indent="-342900">
              <a:lnSpc>
                <a:spcPct val="50000"/>
              </a:lnSpc>
              <a:spcBef>
                <a:spcPct val="20000"/>
              </a:spcBef>
              <a:buFontTx/>
              <a:buChar char="•"/>
            </a:pPr>
            <a:r>
              <a:rPr lang="en-US" sz="3200" dirty="0">
                <a:solidFill>
                  <a:srgbClr val="FF0000"/>
                </a:solidFill>
              </a:rPr>
              <a:t>            5     5      5      5                5       5      5      5</a:t>
            </a:r>
          </a:p>
          <a:p>
            <a:pPr marL="342900" indent="-342900">
              <a:lnSpc>
                <a:spcPct val="50000"/>
              </a:lnSpc>
              <a:spcBef>
                <a:spcPct val="20000"/>
              </a:spcBef>
              <a:buFontTx/>
              <a:buChar char="•"/>
            </a:pPr>
            <a:r>
              <a:rPr lang="en-US" sz="3200" dirty="0">
                <a:solidFill>
                  <a:srgbClr val="FF0000"/>
                </a:solidFill>
              </a:rPr>
              <a:t>            0     5      5      0                5       5      5      5</a:t>
            </a:r>
          </a:p>
          <a:p>
            <a:pPr marL="342900" indent="-342900">
              <a:lnSpc>
                <a:spcPct val="50000"/>
              </a:lnSpc>
              <a:spcBef>
                <a:spcPct val="20000"/>
              </a:spcBef>
              <a:buFontTx/>
              <a:buChar char="•"/>
            </a:pPr>
            <a:r>
              <a:rPr lang="en-US" sz="3200" dirty="0">
                <a:solidFill>
                  <a:srgbClr val="FF0000"/>
                </a:solidFill>
              </a:rPr>
              <a:t>            5     5      5      5                5       5      5      5</a:t>
            </a:r>
            <a:r>
              <a:rPr lang="en-US" sz="3200" dirty="0">
                <a:solidFill>
                  <a:schemeClr val="tx2"/>
                </a:solidFill>
              </a:rPr>
              <a:t>          </a:t>
            </a:r>
          </a:p>
          <a:p>
            <a:pPr marL="342900" indent="-342900">
              <a:spcBef>
                <a:spcPct val="20000"/>
              </a:spcBef>
              <a:buFontTx/>
              <a:buChar char="•"/>
            </a:pPr>
            <a:endParaRPr lang="en-US" sz="3200" dirty="0">
              <a:solidFill>
                <a:schemeClr val="tx2"/>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93120153"/>
              </p:ext>
            </p:extLst>
          </p:nvPr>
        </p:nvGraphicFramePr>
        <p:xfrm>
          <a:off x="387350" y="47625"/>
          <a:ext cx="8370888" cy="6762750"/>
        </p:xfrm>
        <a:graphic>
          <a:graphicData uri="http://schemas.openxmlformats.org/presentationml/2006/ole">
            <mc:AlternateContent xmlns:mc="http://schemas.openxmlformats.org/markup-compatibility/2006">
              <mc:Choice xmlns:v="urn:schemas-microsoft-com:vml" Requires="v">
                <p:oleObj spid="_x0000_s34821" name="Document" r:id="rId3" imgW="8371180" imgH="6762327" progId="Word.Document.12">
                  <p:embed/>
                </p:oleObj>
              </mc:Choice>
              <mc:Fallback>
                <p:oleObj name="Document" r:id="rId3" imgW="8371180" imgH="6762327" progId="Word.Document.12">
                  <p:embed/>
                  <p:pic>
                    <p:nvPicPr>
                      <p:cNvPr id="0" name=""/>
                      <p:cNvPicPr/>
                      <p:nvPr/>
                    </p:nvPicPr>
                    <p:blipFill>
                      <a:blip r:embed="rId4"/>
                      <a:stretch>
                        <a:fillRect/>
                      </a:stretch>
                    </p:blipFill>
                    <p:spPr>
                      <a:xfrm>
                        <a:off x="387350" y="47625"/>
                        <a:ext cx="8370888" cy="6762750"/>
                      </a:xfrm>
                      <a:prstGeom prst="rect">
                        <a:avLst/>
                      </a:prstGeom>
                    </p:spPr>
                  </p:pic>
                </p:oleObj>
              </mc:Fallback>
            </mc:AlternateContent>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reeform 1026"/>
          <p:cNvSpPr>
            <a:spLocks/>
          </p:cNvSpPr>
          <p:nvPr/>
        </p:nvSpPr>
        <p:spPr bwMode="auto">
          <a:xfrm>
            <a:off x="4341813" y="1482725"/>
            <a:ext cx="215900" cy="203200"/>
          </a:xfrm>
          <a:custGeom>
            <a:avLst/>
            <a:gdLst>
              <a:gd name="T0" fmla="*/ 2147483647 w 270"/>
              <a:gd name="T1" fmla="*/ 2147483647 h 254"/>
              <a:gd name="T2" fmla="*/ 2147483647 w 270"/>
              <a:gd name="T3" fmla="*/ 2147483647 h 254"/>
              <a:gd name="T4" fmla="*/ 2147483647 w 270"/>
              <a:gd name="T5" fmla="*/ 2147483647 h 254"/>
              <a:gd name="T6" fmla="*/ 2147483647 w 270"/>
              <a:gd name="T7" fmla="*/ 2147483647 h 254"/>
              <a:gd name="T8" fmla="*/ 2147483647 w 270"/>
              <a:gd name="T9" fmla="*/ 2147483647 h 254"/>
              <a:gd name="T10" fmla="*/ 2147483647 w 270"/>
              <a:gd name="T11" fmla="*/ 2147483647 h 254"/>
              <a:gd name="T12" fmla="*/ 2147483647 w 270"/>
              <a:gd name="T13" fmla="*/ 2147483647 h 254"/>
              <a:gd name="T14" fmla="*/ 2147483647 w 270"/>
              <a:gd name="T15" fmla="*/ 2147483647 h 254"/>
              <a:gd name="T16" fmla="*/ 2147483647 w 270"/>
              <a:gd name="T17" fmla="*/ 2147483647 h 254"/>
              <a:gd name="T18" fmla="*/ 0 w 270"/>
              <a:gd name="T19" fmla="*/ 0 h 254"/>
              <a:gd name="T20" fmla="*/ 0 w 270"/>
              <a:gd name="T21" fmla="*/ 2147483647 h 254"/>
              <a:gd name="T22" fmla="*/ 2147483647 w 270"/>
              <a:gd name="T23" fmla="*/ 2147483647 h 254"/>
              <a:gd name="T24" fmla="*/ 2147483647 w 270"/>
              <a:gd name="T25" fmla="*/ 2147483647 h 254"/>
              <a:gd name="T26" fmla="*/ 2147483647 w 270"/>
              <a:gd name="T27" fmla="*/ 2147483647 h 254"/>
              <a:gd name="T28" fmla="*/ 2147483647 w 270"/>
              <a:gd name="T29" fmla="*/ 2147483647 h 254"/>
              <a:gd name="T30" fmla="*/ 2147483647 w 270"/>
              <a:gd name="T31" fmla="*/ 2147483647 h 254"/>
              <a:gd name="T32" fmla="*/ 2147483647 w 270"/>
              <a:gd name="T33" fmla="*/ 2147483647 h 254"/>
              <a:gd name="T34" fmla="*/ 2147483647 w 270"/>
              <a:gd name="T35" fmla="*/ 2147483647 h 254"/>
              <a:gd name="T36" fmla="*/ 2147483647 w 270"/>
              <a:gd name="T37" fmla="*/ 2147483647 h 254"/>
              <a:gd name="T38" fmla="*/ 2147483647 w 270"/>
              <a:gd name="T39" fmla="*/ 2147483647 h 254"/>
              <a:gd name="T40" fmla="*/ 2147483647 w 270"/>
              <a:gd name="T41" fmla="*/ 2147483647 h 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0" h="254">
                <a:moveTo>
                  <a:pt x="270" y="254"/>
                </a:moveTo>
                <a:lnTo>
                  <a:pt x="270" y="254"/>
                </a:lnTo>
                <a:lnTo>
                  <a:pt x="265" y="205"/>
                </a:lnTo>
                <a:lnTo>
                  <a:pt x="249" y="155"/>
                </a:lnTo>
                <a:lnTo>
                  <a:pt x="224" y="113"/>
                </a:lnTo>
                <a:lnTo>
                  <a:pt x="191" y="74"/>
                </a:lnTo>
                <a:lnTo>
                  <a:pt x="151" y="43"/>
                </a:lnTo>
                <a:lnTo>
                  <a:pt x="105" y="20"/>
                </a:lnTo>
                <a:lnTo>
                  <a:pt x="54" y="4"/>
                </a:lnTo>
                <a:lnTo>
                  <a:pt x="0" y="0"/>
                </a:lnTo>
                <a:lnTo>
                  <a:pt x="0" y="40"/>
                </a:lnTo>
                <a:lnTo>
                  <a:pt x="48" y="45"/>
                </a:lnTo>
                <a:lnTo>
                  <a:pt x="89" y="57"/>
                </a:lnTo>
                <a:lnTo>
                  <a:pt x="128" y="77"/>
                </a:lnTo>
                <a:lnTo>
                  <a:pt x="161" y="102"/>
                </a:lnTo>
                <a:lnTo>
                  <a:pt x="188" y="135"/>
                </a:lnTo>
                <a:lnTo>
                  <a:pt x="209" y="171"/>
                </a:lnTo>
                <a:lnTo>
                  <a:pt x="222" y="211"/>
                </a:lnTo>
                <a:lnTo>
                  <a:pt x="227" y="254"/>
                </a:lnTo>
                <a:lnTo>
                  <a:pt x="270" y="254"/>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1" name="Freeform 1027"/>
          <p:cNvSpPr>
            <a:spLocks/>
          </p:cNvSpPr>
          <p:nvPr/>
        </p:nvSpPr>
        <p:spPr bwMode="auto">
          <a:xfrm>
            <a:off x="4521200" y="1685925"/>
            <a:ext cx="36513" cy="1927225"/>
          </a:xfrm>
          <a:custGeom>
            <a:avLst/>
            <a:gdLst>
              <a:gd name="T0" fmla="*/ 2147483647 w 43"/>
              <a:gd name="T1" fmla="*/ 2147483647 h 2429"/>
              <a:gd name="T2" fmla="*/ 2147483647 w 43"/>
              <a:gd name="T3" fmla="*/ 2147483647 h 2429"/>
              <a:gd name="T4" fmla="*/ 2147483647 w 43"/>
              <a:gd name="T5" fmla="*/ 0 h 2429"/>
              <a:gd name="T6" fmla="*/ 0 w 43"/>
              <a:gd name="T7" fmla="*/ 0 h 2429"/>
              <a:gd name="T8" fmla="*/ 0 w 43"/>
              <a:gd name="T9" fmla="*/ 2147483647 h 2429"/>
              <a:gd name="T10" fmla="*/ 0 w 43"/>
              <a:gd name="T11" fmla="*/ 2147483647 h 2429"/>
              <a:gd name="T12" fmla="*/ 2147483647 w 43"/>
              <a:gd name="T13" fmla="*/ 2147483647 h 24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429">
                <a:moveTo>
                  <a:pt x="43" y="2429"/>
                </a:moveTo>
                <a:lnTo>
                  <a:pt x="43" y="2429"/>
                </a:lnTo>
                <a:lnTo>
                  <a:pt x="43" y="0"/>
                </a:lnTo>
                <a:lnTo>
                  <a:pt x="0" y="0"/>
                </a:lnTo>
                <a:lnTo>
                  <a:pt x="0" y="2429"/>
                </a:lnTo>
                <a:lnTo>
                  <a:pt x="43" y="2429"/>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2" name="Freeform 1028"/>
          <p:cNvSpPr>
            <a:spLocks/>
          </p:cNvSpPr>
          <p:nvPr/>
        </p:nvSpPr>
        <p:spPr bwMode="auto">
          <a:xfrm>
            <a:off x="2082800" y="1685925"/>
            <a:ext cx="36513" cy="1927225"/>
          </a:xfrm>
          <a:custGeom>
            <a:avLst/>
            <a:gdLst>
              <a:gd name="T0" fmla="*/ 0 w 43"/>
              <a:gd name="T1" fmla="*/ 0 h 2429"/>
              <a:gd name="T2" fmla="*/ 0 w 43"/>
              <a:gd name="T3" fmla="*/ 0 h 2429"/>
              <a:gd name="T4" fmla="*/ 0 w 43"/>
              <a:gd name="T5" fmla="*/ 2147483647 h 2429"/>
              <a:gd name="T6" fmla="*/ 2147483647 w 43"/>
              <a:gd name="T7" fmla="*/ 2147483647 h 2429"/>
              <a:gd name="T8" fmla="*/ 2147483647 w 43"/>
              <a:gd name="T9" fmla="*/ 0 h 2429"/>
              <a:gd name="T10" fmla="*/ 2147483647 w 43"/>
              <a:gd name="T11" fmla="*/ 0 h 2429"/>
              <a:gd name="T12" fmla="*/ 0 w 43"/>
              <a:gd name="T13" fmla="*/ 0 h 24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2429">
                <a:moveTo>
                  <a:pt x="0" y="0"/>
                </a:moveTo>
                <a:lnTo>
                  <a:pt x="0" y="0"/>
                </a:lnTo>
                <a:lnTo>
                  <a:pt x="0" y="2429"/>
                </a:lnTo>
                <a:lnTo>
                  <a:pt x="43" y="2429"/>
                </a:lnTo>
                <a:lnTo>
                  <a:pt x="43" y="0"/>
                </a:lnTo>
                <a:lnTo>
                  <a:pt x="0" y="0"/>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3" name="Freeform 1029"/>
          <p:cNvSpPr>
            <a:spLocks/>
          </p:cNvSpPr>
          <p:nvPr/>
        </p:nvSpPr>
        <p:spPr bwMode="auto">
          <a:xfrm>
            <a:off x="2082800" y="1482725"/>
            <a:ext cx="214313" cy="203200"/>
          </a:xfrm>
          <a:custGeom>
            <a:avLst/>
            <a:gdLst>
              <a:gd name="T0" fmla="*/ 2147483647 w 271"/>
              <a:gd name="T1" fmla="*/ 0 h 254"/>
              <a:gd name="T2" fmla="*/ 2147483647 w 271"/>
              <a:gd name="T3" fmla="*/ 0 h 254"/>
              <a:gd name="T4" fmla="*/ 2147483647 w 271"/>
              <a:gd name="T5" fmla="*/ 2147483647 h 254"/>
              <a:gd name="T6" fmla="*/ 2147483647 w 271"/>
              <a:gd name="T7" fmla="*/ 2147483647 h 254"/>
              <a:gd name="T8" fmla="*/ 2147483647 w 271"/>
              <a:gd name="T9" fmla="*/ 2147483647 h 254"/>
              <a:gd name="T10" fmla="*/ 2147483647 w 271"/>
              <a:gd name="T11" fmla="*/ 2147483647 h 254"/>
              <a:gd name="T12" fmla="*/ 2147483647 w 271"/>
              <a:gd name="T13" fmla="*/ 2147483647 h 254"/>
              <a:gd name="T14" fmla="*/ 2147483647 w 271"/>
              <a:gd name="T15" fmla="*/ 2147483647 h 254"/>
              <a:gd name="T16" fmla="*/ 2147483647 w 271"/>
              <a:gd name="T17" fmla="*/ 2147483647 h 254"/>
              <a:gd name="T18" fmla="*/ 0 w 271"/>
              <a:gd name="T19" fmla="*/ 2147483647 h 254"/>
              <a:gd name="T20" fmla="*/ 2147483647 w 271"/>
              <a:gd name="T21" fmla="*/ 2147483647 h 254"/>
              <a:gd name="T22" fmla="*/ 2147483647 w 271"/>
              <a:gd name="T23" fmla="*/ 2147483647 h 254"/>
              <a:gd name="T24" fmla="*/ 2147483647 w 271"/>
              <a:gd name="T25" fmla="*/ 2147483647 h 254"/>
              <a:gd name="T26" fmla="*/ 2147483647 w 271"/>
              <a:gd name="T27" fmla="*/ 2147483647 h 254"/>
              <a:gd name="T28" fmla="*/ 2147483647 w 271"/>
              <a:gd name="T29" fmla="*/ 2147483647 h 254"/>
              <a:gd name="T30" fmla="*/ 2147483647 w 271"/>
              <a:gd name="T31" fmla="*/ 2147483647 h 254"/>
              <a:gd name="T32" fmla="*/ 2147483647 w 271"/>
              <a:gd name="T33" fmla="*/ 2147483647 h 254"/>
              <a:gd name="T34" fmla="*/ 2147483647 w 271"/>
              <a:gd name="T35" fmla="*/ 2147483647 h 254"/>
              <a:gd name="T36" fmla="*/ 2147483647 w 271"/>
              <a:gd name="T37" fmla="*/ 2147483647 h 254"/>
              <a:gd name="T38" fmla="*/ 2147483647 w 271"/>
              <a:gd name="T39" fmla="*/ 2147483647 h 254"/>
              <a:gd name="T40" fmla="*/ 2147483647 w 271"/>
              <a:gd name="T41" fmla="*/ 0 h 2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1" h="254">
                <a:moveTo>
                  <a:pt x="271" y="0"/>
                </a:moveTo>
                <a:lnTo>
                  <a:pt x="271" y="0"/>
                </a:lnTo>
                <a:lnTo>
                  <a:pt x="218" y="4"/>
                </a:lnTo>
                <a:lnTo>
                  <a:pt x="165" y="20"/>
                </a:lnTo>
                <a:lnTo>
                  <a:pt x="121" y="43"/>
                </a:lnTo>
                <a:lnTo>
                  <a:pt x="80" y="74"/>
                </a:lnTo>
                <a:lnTo>
                  <a:pt x="47" y="113"/>
                </a:lnTo>
                <a:lnTo>
                  <a:pt x="22" y="155"/>
                </a:lnTo>
                <a:lnTo>
                  <a:pt x="5" y="205"/>
                </a:lnTo>
                <a:lnTo>
                  <a:pt x="0" y="254"/>
                </a:lnTo>
                <a:lnTo>
                  <a:pt x="43" y="254"/>
                </a:lnTo>
                <a:lnTo>
                  <a:pt x="48" y="211"/>
                </a:lnTo>
                <a:lnTo>
                  <a:pt x="61" y="171"/>
                </a:lnTo>
                <a:lnTo>
                  <a:pt x="83" y="135"/>
                </a:lnTo>
                <a:lnTo>
                  <a:pt x="109" y="102"/>
                </a:lnTo>
                <a:lnTo>
                  <a:pt x="144" y="77"/>
                </a:lnTo>
                <a:lnTo>
                  <a:pt x="182" y="57"/>
                </a:lnTo>
                <a:lnTo>
                  <a:pt x="224" y="45"/>
                </a:lnTo>
                <a:lnTo>
                  <a:pt x="271" y="40"/>
                </a:lnTo>
                <a:lnTo>
                  <a:pt x="271" y="0"/>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4" name="Freeform 1030"/>
          <p:cNvSpPr>
            <a:spLocks/>
          </p:cNvSpPr>
          <p:nvPr/>
        </p:nvSpPr>
        <p:spPr bwMode="auto">
          <a:xfrm>
            <a:off x="3313113" y="1574800"/>
            <a:ext cx="1152525" cy="1085850"/>
          </a:xfrm>
          <a:custGeom>
            <a:avLst/>
            <a:gdLst>
              <a:gd name="T0" fmla="*/ 2147483647 w 1451"/>
              <a:gd name="T1" fmla="*/ 2147483647 h 1368"/>
              <a:gd name="T2" fmla="*/ 2147483647 w 1451"/>
              <a:gd name="T3" fmla="*/ 2147483647 h 1368"/>
              <a:gd name="T4" fmla="*/ 2147483647 w 1451"/>
              <a:gd name="T5" fmla="*/ 2147483647 h 1368"/>
              <a:gd name="T6" fmla="*/ 2147483647 w 1451"/>
              <a:gd name="T7" fmla="*/ 2147483647 h 1368"/>
              <a:gd name="T8" fmla="*/ 2147483647 w 1451"/>
              <a:gd name="T9" fmla="*/ 2147483647 h 1368"/>
              <a:gd name="T10" fmla="*/ 2147483647 w 1451"/>
              <a:gd name="T11" fmla="*/ 2147483647 h 1368"/>
              <a:gd name="T12" fmla="*/ 2147483647 w 1451"/>
              <a:gd name="T13" fmla="*/ 2147483647 h 1368"/>
              <a:gd name="T14" fmla="*/ 2147483647 w 1451"/>
              <a:gd name="T15" fmla="*/ 2147483647 h 1368"/>
              <a:gd name="T16" fmla="*/ 2147483647 w 1451"/>
              <a:gd name="T17" fmla="*/ 2147483647 h 1368"/>
              <a:gd name="T18" fmla="*/ 2147483647 w 1451"/>
              <a:gd name="T19" fmla="*/ 2147483647 h 1368"/>
              <a:gd name="T20" fmla="*/ 2147483647 w 1451"/>
              <a:gd name="T21" fmla="*/ 2147483647 h 1368"/>
              <a:gd name="T22" fmla="*/ 2147483647 w 1451"/>
              <a:gd name="T23" fmla="*/ 2147483647 h 1368"/>
              <a:gd name="T24" fmla="*/ 2147483647 w 1451"/>
              <a:gd name="T25" fmla="*/ 2147483647 h 1368"/>
              <a:gd name="T26" fmla="*/ 2147483647 w 1451"/>
              <a:gd name="T27" fmla="*/ 2147483647 h 1368"/>
              <a:gd name="T28" fmla="*/ 2147483647 w 1451"/>
              <a:gd name="T29" fmla="*/ 2147483647 h 1368"/>
              <a:gd name="T30" fmla="*/ 2147483647 w 1451"/>
              <a:gd name="T31" fmla="*/ 2147483647 h 1368"/>
              <a:gd name="T32" fmla="*/ 0 w 1451"/>
              <a:gd name="T33" fmla="*/ 0 h 1368"/>
              <a:gd name="T34" fmla="*/ 2147483647 w 1451"/>
              <a:gd name="T35" fmla="*/ 2147483647 h 1368"/>
              <a:gd name="T36" fmla="*/ 2147483647 w 1451"/>
              <a:gd name="T37" fmla="*/ 2147483647 h 1368"/>
              <a:gd name="T38" fmla="*/ 2147483647 w 1451"/>
              <a:gd name="T39" fmla="*/ 2147483647 h 1368"/>
              <a:gd name="T40" fmla="*/ 2147483647 w 1451"/>
              <a:gd name="T41" fmla="*/ 2147483647 h 1368"/>
              <a:gd name="T42" fmla="*/ 2147483647 w 1451"/>
              <a:gd name="T43" fmla="*/ 2147483647 h 1368"/>
              <a:gd name="T44" fmla="*/ 2147483647 w 1451"/>
              <a:gd name="T45" fmla="*/ 2147483647 h 1368"/>
              <a:gd name="T46" fmla="*/ 2147483647 w 1451"/>
              <a:gd name="T47" fmla="*/ 2147483647 h 1368"/>
              <a:gd name="T48" fmla="*/ 2147483647 w 1451"/>
              <a:gd name="T49" fmla="*/ 2147483647 h 1368"/>
              <a:gd name="T50" fmla="*/ 2147483647 w 1451"/>
              <a:gd name="T51" fmla="*/ 2147483647 h 1368"/>
              <a:gd name="T52" fmla="*/ 2147483647 w 1451"/>
              <a:gd name="T53" fmla="*/ 2147483647 h 1368"/>
              <a:gd name="T54" fmla="*/ 2147483647 w 1451"/>
              <a:gd name="T55" fmla="*/ 2147483647 h 1368"/>
              <a:gd name="T56" fmla="*/ 2147483647 w 1451"/>
              <a:gd name="T57" fmla="*/ 2147483647 h 1368"/>
              <a:gd name="T58" fmla="*/ 2147483647 w 1451"/>
              <a:gd name="T59" fmla="*/ 2147483647 h 1368"/>
              <a:gd name="T60" fmla="*/ 2147483647 w 1451"/>
              <a:gd name="T61" fmla="*/ 2147483647 h 1368"/>
              <a:gd name="T62" fmla="*/ 2147483647 w 1451"/>
              <a:gd name="T63" fmla="*/ 2147483647 h 1368"/>
              <a:gd name="T64" fmla="*/ 2147483647 w 1451"/>
              <a:gd name="T65" fmla="*/ 2147483647 h 1368"/>
              <a:gd name="T66" fmla="*/ 2147483647 w 1451"/>
              <a:gd name="T67" fmla="*/ 2147483647 h 13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51" h="1368">
                <a:moveTo>
                  <a:pt x="1451" y="1368"/>
                </a:moveTo>
                <a:lnTo>
                  <a:pt x="1451" y="1368"/>
                </a:lnTo>
                <a:lnTo>
                  <a:pt x="1450" y="1298"/>
                </a:lnTo>
                <a:lnTo>
                  <a:pt x="1445" y="1228"/>
                </a:lnTo>
                <a:lnTo>
                  <a:pt x="1435" y="1160"/>
                </a:lnTo>
                <a:lnTo>
                  <a:pt x="1422" y="1093"/>
                </a:lnTo>
                <a:lnTo>
                  <a:pt x="1407" y="1028"/>
                </a:lnTo>
                <a:lnTo>
                  <a:pt x="1386" y="961"/>
                </a:lnTo>
                <a:lnTo>
                  <a:pt x="1362" y="899"/>
                </a:lnTo>
                <a:lnTo>
                  <a:pt x="1338" y="837"/>
                </a:lnTo>
                <a:lnTo>
                  <a:pt x="1308" y="776"/>
                </a:lnTo>
                <a:lnTo>
                  <a:pt x="1275" y="717"/>
                </a:lnTo>
                <a:lnTo>
                  <a:pt x="1241" y="660"/>
                </a:lnTo>
                <a:lnTo>
                  <a:pt x="1203" y="604"/>
                </a:lnTo>
                <a:lnTo>
                  <a:pt x="1162" y="549"/>
                </a:lnTo>
                <a:lnTo>
                  <a:pt x="1119" y="498"/>
                </a:lnTo>
                <a:lnTo>
                  <a:pt x="1073" y="448"/>
                </a:lnTo>
                <a:lnTo>
                  <a:pt x="1025" y="402"/>
                </a:lnTo>
                <a:lnTo>
                  <a:pt x="975" y="357"/>
                </a:lnTo>
                <a:lnTo>
                  <a:pt x="923" y="313"/>
                </a:lnTo>
                <a:lnTo>
                  <a:pt x="868" y="273"/>
                </a:lnTo>
                <a:lnTo>
                  <a:pt x="811" y="234"/>
                </a:lnTo>
                <a:lnTo>
                  <a:pt x="751" y="198"/>
                </a:lnTo>
                <a:lnTo>
                  <a:pt x="690" y="166"/>
                </a:lnTo>
                <a:lnTo>
                  <a:pt x="628" y="135"/>
                </a:lnTo>
                <a:lnTo>
                  <a:pt x="564" y="107"/>
                </a:lnTo>
                <a:lnTo>
                  <a:pt x="498" y="83"/>
                </a:lnTo>
                <a:lnTo>
                  <a:pt x="432" y="62"/>
                </a:lnTo>
                <a:lnTo>
                  <a:pt x="361" y="42"/>
                </a:lnTo>
                <a:lnTo>
                  <a:pt x="292" y="28"/>
                </a:lnTo>
                <a:lnTo>
                  <a:pt x="221" y="15"/>
                </a:lnTo>
                <a:lnTo>
                  <a:pt x="149" y="6"/>
                </a:lnTo>
                <a:lnTo>
                  <a:pt x="74" y="1"/>
                </a:lnTo>
                <a:lnTo>
                  <a:pt x="0" y="0"/>
                </a:lnTo>
                <a:lnTo>
                  <a:pt x="0" y="40"/>
                </a:lnTo>
                <a:lnTo>
                  <a:pt x="74" y="42"/>
                </a:lnTo>
                <a:lnTo>
                  <a:pt x="145" y="46"/>
                </a:lnTo>
                <a:lnTo>
                  <a:pt x="214" y="56"/>
                </a:lnTo>
                <a:lnTo>
                  <a:pt x="285" y="68"/>
                </a:lnTo>
                <a:lnTo>
                  <a:pt x="351" y="82"/>
                </a:lnTo>
                <a:lnTo>
                  <a:pt x="419" y="99"/>
                </a:lnTo>
                <a:lnTo>
                  <a:pt x="485" y="121"/>
                </a:lnTo>
                <a:lnTo>
                  <a:pt x="547" y="144"/>
                </a:lnTo>
                <a:lnTo>
                  <a:pt x="611" y="172"/>
                </a:lnTo>
                <a:lnTo>
                  <a:pt x="671" y="200"/>
                </a:lnTo>
                <a:lnTo>
                  <a:pt x="728" y="233"/>
                </a:lnTo>
                <a:lnTo>
                  <a:pt x="788" y="268"/>
                </a:lnTo>
                <a:lnTo>
                  <a:pt x="842" y="304"/>
                </a:lnTo>
                <a:lnTo>
                  <a:pt x="896" y="344"/>
                </a:lnTo>
                <a:lnTo>
                  <a:pt x="946" y="385"/>
                </a:lnTo>
                <a:lnTo>
                  <a:pt x="995" y="430"/>
                </a:lnTo>
                <a:lnTo>
                  <a:pt x="1043" y="476"/>
                </a:lnTo>
                <a:lnTo>
                  <a:pt x="1086" y="523"/>
                </a:lnTo>
                <a:lnTo>
                  <a:pt x="1129" y="574"/>
                </a:lnTo>
                <a:lnTo>
                  <a:pt x="1166" y="625"/>
                </a:lnTo>
                <a:lnTo>
                  <a:pt x="1204" y="681"/>
                </a:lnTo>
                <a:lnTo>
                  <a:pt x="1239" y="736"/>
                </a:lnTo>
                <a:lnTo>
                  <a:pt x="1269" y="792"/>
                </a:lnTo>
                <a:lnTo>
                  <a:pt x="1298" y="852"/>
                </a:lnTo>
                <a:lnTo>
                  <a:pt x="1323" y="911"/>
                </a:lnTo>
                <a:lnTo>
                  <a:pt x="1346" y="973"/>
                </a:lnTo>
                <a:lnTo>
                  <a:pt x="1364" y="1037"/>
                </a:lnTo>
                <a:lnTo>
                  <a:pt x="1379" y="1099"/>
                </a:lnTo>
                <a:lnTo>
                  <a:pt x="1392" y="1166"/>
                </a:lnTo>
                <a:lnTo>
                  <a:pt x="1402" y="1231"/>
                </a:lnTo>
                <a:lnTo>
                  <a:pt x="1407" y="1298"/>
                </a:lnTo>
                <a:lnTo>
                  <a:pt x="1409" y="1368"/>
                </a:lnTo>
                <a:lnTo>
                  <a:pt x="1451" y="13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5" name="Freeform 1031"/>
          <p:cNvSpPr>
            <a:spLocks/>
          </p:cNvSpPr>
          <p:nvPr/>
        </p:nvSpPr>
        <p:spPr bwMode="auto">
          <a:xfrm>
            <a:off x="2163763" y="2660650"/>
            <a:ext cx="1149350" cy="1082675"/>
          </a:xfrm>
          <a:custGeom>
            <a:avLst/>
            <a:gdLst>
              <a:gd name="T0" fmla="*/ 0 w 1447"/>
              <a:gd name="T1" fmla="*/ 0 h 1365"/>
              <a:gd name="T2" fmla="*/ 2147483647 w 1447"/>
              <a:gd name="T3" fmla="*/ 2147483647 h 1365"/>
              <a:gd name="T4" fmla="*/ 2147483647 w 1447"/>
              <a:gd name="T5" fmla="*/ 2147483647 h 1365"/>
              <a:gd name="T6" fmla="*/ 2147483647 w 1447"/>
              <a:gd name="T7" fmla="*/ 2147483647 h 1365"/>
              <a:gd name="T8" fmla="*/ 2147483647 w 1447"/>
              <a:gd name="T9" fmla="*/ 2147483647 h 1365"/>
              <a:gd name="T10" fmla="*/ 2147483647 w 1447"/>
              <a:gd name="T11" fmla="*/ 2147483647 h 1365"/>
              <a:gd name="T12" fmla="*/ 2147483647 w 1447"/>
              <a:gd name="T13" fmla="*/ 2147483647 h 1365"/>
              <a:gd name="T14" fmla="*/ 2147483647 w 1447"/>
              <a:gd name="T15" fmla="*/ 2147483647 h 1365"/>
              <a:gd name="T16" fmla="*/ 2147483647 w 1447"/>
              <a:gd name="T17" fmla="*/ 2147483647 h 1365"/>
              <a:gd name="T18" fmla="*/ 2147483647 w 1447"/>
              <a:gd name="T19" fmla="*/ 2147483647 h 1365"/>
              <a:gd name="T20" fmla="*/ 2147483647 w 1447"/>
              <a:gd name="T21" fmla="*/ 2147483647 h 1365"/>
              <a:gd name="T22" fmla="*/ 2147483647 w 1447"/>
              <a:gd name="T23" fmla="*/ 2147483647 h 1365"/>
              <a:gd name="T24" fmla="*/ 2147483647 w 1447"/>
              <a:gd name="T25" fmla="*/ 2147483647 h 1365"/>
              <a:gd name="T26" fmla="*/ 2147483647 w 1447"/>
              <a:gd name="T27" fmla="*/ 2147483647 h 1365"/>
              <a:gd name="T28" fmla="*/ 2147483647 w 1447"/>
              <a:gd name="T29" fmla="*/ 2147483647 h 1365"/>
              <a:gd name="T30" fmla="*/ 2147483647 w 1447"/>
              <a:gd name="T31" fmla="*/ 2147483647 h 1365"/>
              <a:gd name="T32" fmla="*/ 2147483647 w 1447"/>
              <a:gd name="T33" fmla="*/ 2147483647 h 1365"/>
              <a:gd name="T34" fmla="*/ 2147483647 w 1447"/>
              <a:gd name="T35" fmla="*/ 2147483647 h 1365"/>
              <a:gd name="T36" fmla="*/ 2147483647 w 1447"/>
              <a:gd name="T37" fmla="*/ 2147483647 h 1365"/>
              <a:gd name="T38" fmla="*/ 2147483647 w 1447"/>
              <a:gd name="T39" fmla="*/ 2147483647 h 1365"/>
              <a:gd name="T40" fmla="*/ 2147483647 w 1447"/>
              <a:gd name="T41" fmla="*/ 2147483647 h 1365"/>
              <a:gd name="T42" fmla="*/ 2147483647 w 1447"/>
              <a:gd name="T43" fmla="*/ 2147483647 h 1365"/>
              <a:gd name="T44" fmla="*/ 2147483647 w 1447"/>
              <a:gd name="T45" fmla="*/ 2147483647 h 1365"/>
              <a:gd name="T46" fmla="*/ 2147483647 w 1447"/>
              <a:gd name="T47" fmla="*/ 2147483647 h 1365"/>
              <a:gd name="T48" fmla="*/ 2147483647 w 1447"/>
              <a:gd name="T49" fmla="*/ 2147483647 h 1365"/>
              <a:gd name="T50" fmla="*/ 2147483647 w 1447"/>
              <a:gd name="T51" fmla="*/ 2147483647 h 1365"/>
              <a:gd name="T52" fmla="*/ 2147483647 w 1447"/>
              <a:gd name="T53" fmla="*/ 2147483647 h 1365"/>
              <a:gd name="T54" fmla="*/ 2147483647 w 1447"/>
              <a:gd name="T55" fmla="*/ 2147483647 h 1365"/>
              <a:gd name="T56" fmla="*/ 2147483647 w 1447"/>
              <a:gd name="T57" fmla="*/ 2147483647 h 1365"/>
              <a:gd name="T58" fmla="*/ 2147483647 w 1447"/>
              <a:gd name="T59" fmla="*/ 2147483647 h 1365"/>
              <a:gd name="T60" fmla="*/ 2147483647 w 1447"/>
              <a:gd name="T61" fmla="*/ 2147483647 h 1365"/>
              <a:gd name="T62" fmla="*/ 2147483647 w 1447"/>
              <a:gd name="T63" fmla="*/ 2147483647 h 1365"/>
              <a:gd name="T64" fmla="*/ 2147483647 w 1447"/>
              <a:gd name="T65" fmla="*/ 2147483647 h 1365"/>
              <a:gd name="T66" fmla="*/ 2147483647 w 1447"/>
              <a:gd name="T67" fmla="*/ 0 h 13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47" h="1365">
                <a:moveTo>
                  <a:pt x="0" y="0"/>
                </a:moveTo>
                <a:lnTo>
                  <a:pt x="0" y="0"/>
                </a:lnTo>
                <a:lnTo>
                  <a:pt x="1" y="70"/>
                </a:lnTo>
                <a:lnTo>
                  <a:pt x="6" y="138"/>
                </a:lnTo>
                <a:lnTo>
                  <a:pt x="16" y="208"/>
                </a:lnTo>
                <a:lnTo>
                  <a:pt x="29" y="273"/>
                </a:lnTo>
                <a:lnTo>
                  <a:pt x="44" y="340"/>
                </a:lnTo>
                <a:lnTo>
                  <a:pt x="65" y="405"/>
                </a:lnTo>
                <a:lnTo>
                  <a:pt x="89" y="469"/>
                </a:lnTo>
                <a:lnTo>
                  <a:pt x="113" y="531"/>
                </a:lnTo>
                <a:lnTo>
                  <a:pt x="143" y="590"/>
                </a:lnTo>
                <a:lnTo>
                  <a:pt x="176" y="650"/>
                </a:lnTo>
                <a:lnTo>
                  <a:pt x="210" y="708"/>
                </a:lnTo>
                <a:lnTo>
                  <a:pt x="248" y="762"/>
                </a:lnTo>
                <a:lnTo>
                  <a:pt x="289" y="815"/>
                </a:lnTo>
                <a:lnTo>
                  <a:pt x="331" y="868"/>
                </a:lnTo>
                <a:lnTo>
                  <a:pt x="378" y="918"/>
                </a:lnTo>
                <a:lnTo>
                  <a:pt x="426" y="964"/>
                </a:lnTo>
                <a:lnTo>
                  <a:pt x="476" y="1009"/>
                </a:lnTo>
                <a:lnTo>
                  <a:pt x="528" y="1053"/>
                </a:lnTo>
                <a:lnTo>
                  <a:pt x="583" y="1093"/>
                </a:lnTo>
                <a:lnTo>
                  <a:pt x="640" y="1132"/>
                </a:lnTo>
                <a:lnTo>
                  <a:pt x="700" y="1168"/>
                </a:lnTo>
                <a:lnTo>
                  <a:pt x="759" y="1199"/>
                </a:lnTo>
                <a:lnTo>
                  <a:pt x="823" y="1231"/>
                </a:lnTo>
                <a:lnTo>
                  <a:pt x="886" y="1258"/>
                </a:lnTo>
                <a:lnTo>
                  <a:pt x="952" y="1281"/>
                </a:lnTo>
                <a:lnTo>
                  <a:pt x="1017" y="1303"/>
                </a:lnTo>
                <a:lnTo>
                  <a:pt x="1087" y="1323"/>
                </a:lnTo>
                <a:lnTo>
                  <a:pt x="1157" y="1337"/>
                </a:lnTo>
                <a:lnTo>
                  <a:pt x="1228" y="1349"/>
                </a:lnTo>
                <a:lnTo>
                  <a:pt x="1301" y="1359"/>
                </a:lnTo>
                <a:lnTo>
                  <a:pt x="1375" y="1363"/>
                </a:lnTo>
                <a:lnTo>
                  <a:pt x="1447" y="1365"/>
                </a:lnTo>
                <a:lnTo>
                  <a:pt x="1447" y="1324"/>
                </a:lnTo>
                <a:lnTo>
                  <a:pt x="1375" y="1323"/>
                </a:lnTo>
                <a:lnTo>
                  <a:pt x="1304" y="1318"/>
                </a:lnTo>
                <a:lnTo>
                  <a:pt x="1235" y="1309"/>
                </a:lnTo>
                <a:lnTo>
                  <a:pt x="1164" y="1296"/>
                </a:lnTo>
                <a:lnTo>
                  <a:pt x="1097" y="1282"/>
                </a:lnTo>
                <a:lnTo>
                  <a:pt x="1031" y="1265"/>
                </a:lnTo>
                <a:lnTo>
                  <a:pt x="965" y="1244"/>
                </a:lnTo>
                <a:lnTo>
                  <a:pt x="902" y="1220"/>
                </a:lnTo>
                <a:lnTo>
                  <a:pt x="840" y="1194"/>
                </a:lnTo>
                <a:lnTo>
                  <a:pt x="779" y="1164"/>
                </a:lnTo>
                <a:lnTo>
                  <a:pt x="719" y="1133"/>
                </a:lnTo>
                <a:lnTo>
                  <a:pt x="663" y="1098"/>
                </a:lnTo>
                <a:lnTo>
                  <a:pt x="609" y="1062"/>
                </a:lnTo>
                <a:lnTo>
                  <a:pt x="555" y="1022"/>
                </a:lnTo>
                <a:lnTo>
                  <a:pt x="505" y="981"/>
                </a:lnTo>
                <a:lnTo>
                  <a:pt x="456" y="936"/>
                </a:lnTo>
                <a:lnTo>
                  <a:pt x="408" y="890"/>
                </a:lnTo>
                <a:lnTo>
                  <a:pt x="364" y="843"/>
                </a:lnTo>
                <a:lnTo>
                  <a:pt x="322" y="793"/>
                </a:lnTo>
                <a:lnTo>
                  <a:pt x="285" y="741"/>
                </a:lnTo>
                <a:lnTo>
                  <a:pt x="247" y="686"/>
                </a:lnTo>
                <a:lnTo>
                  <a:pt x="212" y="632"/>
                </a:lnTo>
                <a:lnTo>
                  <a:pt x="182" y="574"/>
                </a:lnTo>
                <a:lnTo>
                  <a:pt x="153" y="515"/>
                </a:lnTo>
                <a:lnTo>
                  <a:pt x="128" y="456"/>
                </a:lnTo>
                <a:lnTo>
                  <a:pt x="105" y="393"/>
                </a:lnTo>
                <a:lnTo>
                  <a:pt x="87" y="331"/>
                </a:lnTo>
                <a:lnTo>
                  <a:pt x="72" y="267"/>
                </a:lnTo>
                <a:lnTo>
                  <a:pt x="59" y="202"/>
                </a:lnTo>
                <a:lnTo>
                  <a:pt x="49" y="135"/>
                </a:lnTo>
                <a:lnTo>
                  <a:pt x="44" y="70"/>
                </a:lnTo>
                <a:lnTo>
                  <a:pt x="42"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6" name="Freeform 1032"/>
          <p:cNvSpPr>
            <a:spLocks/>
          </p:cNvSpPr>
          <p:nvPr/>
        </p:nvSpPr>
        <p:spPr bwMode="auto">
          <a:xfrm>
            <a:off x="2133600" y="1549400"/>
            <a:ext cx="1149350" cy="1085850"/>
          </a:xfrm>
          <a:custGeom>
            <a:avLst/>
            <a:gdLst>
              <a:gd name="T0" fmla="*/ 2147483647 w 1447"/>
              <a:gd name="T1" fmla="*/ 0 h 1368"/>
              <a:gd name="T2" fmla="*/ 2147483647 w 1447"/>
              <a:gd name="T3" fmla="*/ 2147483647 h 1368"/>
              <a:gd name="T4" fmla="*/ 2147483647 w 1447"/>
              <a:gd name="T5" fmla="*/ 2147483647 h 1368"/>
              <a:gd name="T6" fmla="*/ 2147483647 w 1447"/>
              <a:gd name="T7" fmla="*/ 2147483647 h 1368"/>
              <a:gd name="T8" fmla="*/ 2147483647 w 1447"/>
              <a:gd name="T9" fmla="*/ 2147483647 h 1368"/>
              <a:gd name="T10" fmla="*/ 2147483647 w 1447"/>
              <a:gd name="T11" fmla="*/ 2147483647 h 1368"/>
              <a:gd name="T12" fmla="*/ 2147483647 w 1447"/>
              <a:gd name="T13" fmla="*/ 2147483647 h 1368"/>
              <a:gd name="T14" fmla="*/ 2147483647 w 1447"/>
              <a:gd name="T15" fmla="*/ 2147483647 h 1368"/>
              <a:gd name="T16" fmla="*/ 2147483647 w 1447"/>
              <a:gd name="T17" fmla="*/ 2147483647 h 1368"/>
              <a:gd name="T18" fmla="*/ 2147483647 w 1447"/>
              <a:gd name="T19" fmla="*/ 2147483647 h 1368"/>
              <a:gd name="T20" fmla="*/ 2147483647 w 1447"/>
              <a:gd name="T21" fmla="*/ 2147483647 h 1368"/>
              <a:gd name="T22" fmla="*/ 2147483647 w 1447"/>
              <a:gd name="T23" fmla="*/ 2147483647 h 1368"/>
              <a:gd name="T24" fmla="*/ 2147483647 w 1447"/>
              <a:gd name="T25" fmla="*/ 2147483647 h 1368"/>
              <a:gd name="T26" fmla="*/ 2147483647 w 1447"/>
              <a:gd name="T27" fmla="*/ 2147483647 h 1368"/>
              <a:gd name="T28" fmla="*/ 2147483647 w 1447"/>
              <a:gd name="T29" fmla="*/ 2147483647 h 1368"/>
              <a:gd name="T30" fmla="*/ 2147483647 w 1447"/>
              <a:gd name="T31" fmla="*/ 2147483647 h 1368"/>
              <a:gd name="T32" fmla="*/ 0 w 1447"/>
              <a:gd name="T33" fmla="*/ 2147483647 h 1368"/>
              <a:gd name="T34" fmla="*/ 2147483647 w 1447"/>
              <a:gd name="T35" fmla="*/ 2147483647 h 1368"/>
              <a:gd name="T36" fmla="*/ 2147483647 w 1447"/>
              <a:gd name="T37" fmla="*/ 2147483647 h 1368"/>
              <a:gd name="T38" fmla="*/ 2147483647 w 1447"/>
              <a:gd name="T39" fmla="*/ 2147483647 h 1368"/>
              <a:gd name="T40" fmla="*/ 2147483647 w 1447"/>
              <a:gd name="T41" fmla="*/ 2147483647 h 1368"/>
              <a:gd name="T42" fmla="*/ 2147483647 w 1447"/>
              <a:gd name="T43" fmla="*/ 2147483647 h 1368"/>
              <a:gd name="T44" fmla="*/ 2147483647 w 1447"/>
              <a:gd name="T45" fmla="*/ 2147483647 h 1368"/>
              <a:gd name="T46" fmla="*/ 2147483647 w 1447"/>
              <a:gd name="T47" fmla="*/ 2147483647 h 1368"/>
              <a:gd name="T48" fmla="*/ 2147483647 w 1447"/>
              <a:gd name="T49" fmla="*/ 2147483647 h 1368"/>
              <a:gd name="T50" fmla="*/ 2147483647 w 1447"/>
              <a:gd name="T51" fmla="*/ 2147483647 h 1368"/>
              <a:gd name="T52" fmla="*/ 2147483647 w 1447"/>
              <a:gd name="T53" fmla="*/ 2147483647 h 1368"/>
              <a:gd name="T54" fmla="*/ 2147483647 w 1447"/>
              <a:gd name="T55" fmla="*/ 2147483647 h 1368"/>
              <a:gd name="T56" fmla="*/ 2147483647 w 1447"/>
              <a:gd name="T57" fmla="*/ 2147483647 h 1368"/>
              <a:gd name="T58" fmla="*/ 2147483647 w 1447"/>
              <a:gd name="T59" fmla="*/ 2147483647 h 1368"/>
              <a:gd name="T60" fmla="*/ 2147483647 w 1447"/>
              <a:gd name="T61" fmla="*/ 2147483647 h 1368"/>
              <a:gd name="T62" fmla="*/ 2147483647 w 1447"/>
              <a:gd name="T63" fmla="*/ 2147483647 h 1368"/>
              <a:gd name="T64" fmla="*/ 2147483647 w 1447"/>
              <a:gd name="T65" fmla="*/ 2147483647 h 1368"/>
              <a:gd name="T66" fmla="*/ 2147483647 w 1447"/>
              <a:gd name="T67" fmla="*/ 2147483647 h 13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47" h="1368">
                <a:moveTo>
                  <a:pt x="1447" y="0"/>
                </a:moveTo>
                <a:lnTo>
                  <a:pt x="1447" y="0"/>
                </a:lnTo>
                <a:lnTo>
                  <a:pt x="1375" y="1"/>
                </a:lnTo>
                <a:lnTo>
                  <a:pt x="1301" y="6"/>
                </a:lnTo>
                <a:lnTo>
                  <a:pt x="1228" y="15"/>
                </a:lnTo>
                <a:lnTo>
                  <a:pt x="1157" y="28"/>
                </a:lnTo>
                <a:lnTo>
                  <a:pt x="1087" y="42"/>
                </a:lnTo>
                <a:lnTo>
                  <a:pt x="1017" y="62"/>
                </a:lnTo>
                <a:lnTo>
                  <a:pt x="952" y="83"/>
                </a:lnTo>
                <a:lnTo>
                  <a:pt x="886" y="107"/>
                </a:lnTo>
                <a:lnTo>
                  <a:pt x="823" y="135"/>
                </a:lnTo>
                <a:lnTo>
                  <a:pt x="759" y="166"/>
                </a:lnTo>
                <a:lnTo>
                  <a:pt x="698" y="198"/>
                </a:lnTo>
                <a:lnTo>
                  <a:pt x="640" y="234"/>
                </a:lnTo>
                <a:lnTo>
                  <a:pt x="583" y="273"/>
                </a:lnTo>
                <a:lnTo>
                  <a:pt x="528" y="313"/>
                </a:lnTo>
                <a:lnTo>
                  <a:pt x="476" y="357"/>
                </a:lnTo>
                <a:lnTo>
                  <a:pt x="426" y="402"/>
                </a:lnTo>
                <a:lnTo>
                  <a:pt x="378" y="448"/>
                </a:lnTo>
                <a:lnTo>
                  <a:pt x="331" y="498"/>
                </a:lnTo>
                <a:lnTo>
                  <a:pt x="289" y="551"/>
                </a:lnTo>
                <a:lnTo>
                  <a:pt x="248" y="604"/>
                </a:lnTo>
                <a:lnTo>
                  <a:pt x="210" y="660"/>
                </a:lnTo>
                <a:lnTo>
                  <a:pt x="176" y="717"/>
                </a:lnTo>
                <a:lnTo>
                  <a:pt x="143" y="776"/>
                </a:lnTo>
                <a:lnTo>
                  <a:pt x="113" y="837"/>
                </a:lnTo>
                <a:lnTo>
                  <a:pt x="89" y="899"/>
                </a:lnTo>
                <a:lnTo>
                  <a:pt x="65" y="961"/>
                </a:lnTo>
                <a:lnTo>
                  <a:pt x="44" y="1028"/>
                </a:lnTo>
                <a:lnTo>
                  <a:pt x="29" y="1093"/>
                </a:lnTo>
                <a:lnTo>
                  <a:pt x="16" y="1160"/>
                </a:lnTo>
                <a:lnTo>
                  <a:pt x="6" y="1228"/>
                </a:lnTo>
                <a:lnTo>
                  <a:pt x="1" y="1298"/>
                </a:lnTo>
                <a:lnTo>
                  <a:pt x="0" y="1368"/>
                </a:lnTo>
                <a:lnTo>
                  <a:pt x="42" y="1368"/>
                </a:lnTo>
                <a:lnTo>
                  <a:pt x="44" y="1298"/>
                </a:lnTo>
                <a:lnTo>
                  <a:pt x="49" y="1231"/>
                </a:lnTo>
                <a:lnTo>
                  <a:pt x="59" y="1166"/>
                </a:lnTo>
                <a:lnTo>
                  <a:pt x="72" y="1099"/>
                </a:lnTo>
                <a:lnTo>
                  <a:pt x="87" y="1037"/>
                </a:lnTo>
                <a:lnTo>
                  <a:pt x="105" y="973"/>
                </a:lnTo>
                <a:lnTo>
                  <a:pt x="128" y="911"/>
                </a:lnTo>
                <a:lnTo>
                  <a:pt x="153" y="852"/>
                </a:lnTo>
                <a:lnTo>
                  <a:pt x="182" y="792"/>
                </a:lnTo>
                <a:lnTo>
                  <a:pt x="212" y="736"/>
                </a:lnTo>
                <a:lnTo>
                  <a:pt x="247" y="681"/>
                </a:lnTo>
                <a:lnTo>
                  <a:pt x="285" y="625"/>
                </a:lnTo>
                <a:lnTo>
                  <a:pt x="322" y="573"/>
                </a:lnTo>
                <a:lnTo>
                  <a:pt x="364" y="523"/>
                </a:lnTo>
                <a:lnTo>
                  <a:pt x="408" y="476"/>
                </a:lnTo>
                <a:lnTo>
                  <a:pt x="456" y="430"/>
                </a:lnTo>
                <a:lnTo>
                  <a:pt x="505" y="385"/>
                </a:lnTo>
                <a:lnTo>
                  <a:pt x="555" y="344"/>
                </a:lnTo>
                <a:lnTo>
                  <a:pt x="609" y="304"/>
                </a:lnTo>
                <a:lnTo>
                  <a:pt x="663" y="268"/>
                </a:lnTo>
                <a:lnTo>
                  <a:pt x="721" y="233"/>
                </a:lnTo>
                <a:lnTo>
                  <a:pt x="779" y="200"/>
                </a:lnTo>
                <a:lnTo>
                  <a:pt x="840" y="172"/>
                </a:lnTo>
                <a:lnTo>
                  <a:pt x="902" y="144"/>
                </a:lnTo>
                <a:lnTo>
                  <a:pt x="965" y="121"/>
                </a:lnTo>
                <a:lnTo>
                  <a:pt x="1031" y="99"/>
                </a:lnTo>
                <a:lnTo>
                  <a:pt x="1097" y="82"/>
                </a:lnTo>
                <a:lnTo>
                  <a:pt x="1164" y="68"/>
                </a:lnTo>
                <a:lnTo>
                  <a:pt x="1235" y="56"/>
                </a:lnTo>
                <a:lnTo>
                  <a:pt x="1304" y="46"/>
                </a:lnTo>
                <a:lnTo>
                  <a:pt x="1375" y="42"/>
                </a:lnTo>
                <a:lnTo>
                  <a:pt x="1447" y="40"/>
                </a:lnTo>
                <a:lnTo>
                  <a:pt x="14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7" name="Freeform 1033"/>
          <p:cNvSpPr>
            <a:spLocks/>
          </p:cNvSpPr>
          <p:nvPr/>
        </p:nvSpPr>
        <p:spPr bwMode="auto">
          <a:xfrm>
            <a:off x="3048000" y="2540000"/>
            <a:ext cx="296863" cy="279400"/>
          </a:xfrm>
          <a:custGeom>
            <a:avLst/>
            <a:gdLst>
              <a:gd name="T0" fmla="*/ 2147483647 w 373"/>
              <a:gd name="T1" fmla="*/ 0 h 353"/>
              <a:gd name="T2" fmla="*/ 2147483647 w 373"/>
              <a:gd name="T3" fmla="*/ 2147483647 h 353"/>
              <a:gd name="T4" fmla="*/ 2147483647 w 373"/>
              <a:gd name="T5" fmla="*/ 2147483647 h 353"/>
              <a:gd name="T6" fmla="*/ 2147483647 w 373"/>
              <a:gd name="T7" fmla="*/ 2147483647 h 353"/>
              <a:gd name="T8" fmla="*/ 2147483647 w 373"/>
              <a:gd name="T9" fmla="*/ 2147483647 h 353"/>
              <a:gd name="T10" fmla="*/ 2147483647 w 373"/>
              <a:gd name="T11" fmla="*/ 2147483647 h 353"/>
              <a:gd name="T12" fmla="*/ 2147483647 w 373"/>
              <a:gd name="T13" fmla="*/ 2147483647 h 353"/>
              <a:gd name="T14" fmla="*/ 2147483647 w 373"/>
              <a:gd name="T15" fmla="*/ 2147483647 h 353"/>
              <a:gd name="T16" fmla="*/ 2147483647 w 373"/>
              <a:gd name="T17" fmla="*/ 2147483647 h 353"/>
              <a:gd name="T18" fmla="*/ 2147483647 w 373"/>
              <a:gd name="T19" fmla="*/ 2147483647 h 353"/>
              <a:gd name="T20" fmla="*/ 2147483647 w 373"/>
              <a:gd name="T21" fmla="*/ 2147483647 h 353"/>
              <a:gd name="T22" fmla="*/ 2147483647 w 373"/>
              <a:gd name="T23" fmla="*/ 2147483647 h 353"/>
              <a:gd name="T24" fmla="*/ 2147483647 w 373"/>
              <a:gd name="T25" fmla="*/ 2147483647 h 353"/>
              <a:gd name="T26" fmla="*/ 2147483647 w 373"/>
              <a:gd name="T27" fmla="*/ 2147483647 h 353"/>
              <a:gd name="T28" fmla="*/ 2147483647 w 373"/>
              <a:gd name="T29" fmla="*/ 2147483647 h 353"/>
              <a:gd name="T30" fmla="*/ 2147483647 w 373"/>
              <a:gd name="T31" fmla="*/ 2147483647 h 353"/>
              <a:gd name="T32" fmla="*/ 2147483647 w 373"/>
              <a:gd name="T33" fmla="*/ 2147483647 h 353"/>
              <a:gd name="T34" fmla="*/ 2147483647 w 373"/>
              <a:gd name="T35" fmla="*/ 2147483647 h 353"/>
              <a:gd name="T36" fmla="*/ 2147483647 w 373"/>
              <a:gd name="T37" fmla="*/ 2147483647 h 353"/>
              <a:gd name="T38" fmla="*/ 2147483647 w 373"/>
              <a:gd name="T39" fmla="*/ 2147483647 h 353"/>
              <a:gd name="T40" fmla="*/ 2147483647 w 373"/>
              <a:gd name="T41" fmla="*/ 2147483647 h 353"/>
              <a:gd name="T42" fmla="*/ 2147483647 w 373"/>
              <a:gd name="T43" fmla="*/ 2147483647 h 353"/>
              <a:gd name="T44" fmla="*/ 2147483647 w 373"/>
              <a:gd name="T45" fmla="*/ 2147483647 h 353"/>
              <a:gd name="T46" fmla="*/ 2147483647 w 373"/>
              <a:gd name="T47" fmla="*/ 2147483647 h 353"/>
              <a:gd name="T48" fmla="*/ 0 w 373"/>
              <a:gd name="T49" fmla="*/ 2147483647 h 353"/>
              <a:gd name="T50" fmla="*/ 2147483647 w 373"/>
              <a:gd name="T51" fmla="*/ 2147483647 h 353"/>
              <a:gd name="T52" fmla="*/ 2147483647 w 373"/>
              <a:gd name="T53" fmla="*/ 2147483647 h 353"/>
              <a:gd name="T54" fmla="*/ 2147483647 w 373"/>
              <a:gd name="T55" fmla="*/ 2147483647 h 353"/>
              <a:gd name="T56" fmla="*/ 2147483647 w 373"/>
              <a:gd name="T57" fmla="*/ 2147483647 h 353"/>
              <a:gd name="T58" fmla="*/ 2147483647 w 373"/>
              <a:gd name="T59" fmla="*/ 2147483647 h 353"/>
              <a:gd name="T60" fmla="*/ 2147483647 w 373"/>
              <a:gd name="T61" fmla="*/ 2147483647 h 353"/>
              <a:gd name="T62" fmla="*/ 2147483647 w 373"/>
              <a:gd name="T63" fmla="*/ 2147483647 h 353"/>
              <a:gd name="T64" fmla="*/ 2147483647 w 373"/>
              <a:gd name="T65" fmla="*/ 0 h 3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3" h="353">
                <a:moveTo>
                  <a:pt x="186" y="0"/>
                </a:moveTo>
                <a:lnTo>
                  <a:pt x="224" y="3"/>
                </a:lnTo>
                <a:lnTo>
                  <a:pt x="259" y="14"/>
                </a:lnTo>
                <a:lnTo>
                  <a:pt x="290" y="30"/>
                </a:lnTo>
                <a:lnTo>
                  <a:pt x="318" y="52"/>
                </a:lnTo>
                <a:lnTo>
                  <a:pt x="341" y="78"/>
                </a:lnTo>
                <a:lnTo>
                  <a:pt x="358" y="107"/>
                </a:lnTo>
                <a:lnTo>
                  <a:pt x="369" y="140"/>
                </a:lnTo>
                <a:lnTo>
                  <a:pt x="373" y="176"/>
                </a:lnTo>
                <a:lnTo>
                  <a:pt x="369" y="211"/>
                </a:lnTo>
                <a:lnTo>
                  <a:pt x="358" y="244"/>
                </a:lnTo>
                <a:lnTo>
                  <a:pt x="341" y="275"/>
                </a:lnTo>
                <a:lnTo>
                  <a:pt x="318" y="302"/>
                </a:lnTo>
                <a:lnTo>
                  <a:pt x="290" y="323"/>
                </a:lnTo>
                <a:lnTo>
                  <a:pt x="259" y="339"/>
                </a:lnTo>
                <a:lnTo>
                  <a:pt x="224" y="350"/>
                </a:lnTo>
                <a:lnTo>
                  <a:pt x="186" y="353"/>
                </a:lnTo>
                <a:lnTo>
                  <a:pt x="149" y="350"/>
                </a:lnTo>
                <a:lnTo>
                  <a:pt x="114" y="339"/>
                </a:lnTo>
                <a:lnTo>
                  <a:pt x="83" y="323"/>
                </a:lnTo>
                <a:lnTo>
                  <a:pt x="55" y="302"/>
                </a:lnTo>
                <a:lnTo>
                  <a:pt x="32" y="275"/>
                </a:lnTo>
                <a:lnTo>
                  <a:pt x="15" y="244"/>
                </a:lnTo>
                <a:lnTo>
                  <a:pt x="4" y="211"/>
                </a:lnTo>
                <a:lnTo>
                  <a:pt x="0" y="176"/>
                </a:lnTo>
                <a:lnTo>
                  <a:pt x="4" y="140"/>
                </a:lnTo>
                <a:lnTo>
                  <a:pt x="15" y="107"/>
                </a:lnTo>
                <a:lnTo>
                  <a:pt x="32" y="78"/>
                </a:lnTo>
                <a:lnTo>
                  <a:pt x="55" y="52"/>
                </a:lnTo>
                <a:lnTo>
                  <a:pt x="83" y="30"/>
                </a:lnTo>
                <a:lnTo>
                  <a:pt x="114" y="14"/>
                </a:lnTo>
                <a:lnTo>
                  <a:pt x="149" y="3"/>
                </a:lnTo>
                <a:lnTo>
                  <a:pt x="186" y="0"/>
                </a:lnTo>
                <a:close/>
              </a:path>
            </a:pathLst>
          </a:custGeom>
          <a:solidFill>
            <a:srgbClr val="99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8" name="Freeform 1034"/>
          <p:cNvSpPr>
            <a:spLocks/>
          </p:cNvSpPr>
          <p:nvPr/>
        </p:nvSpPr>
        <p:spPr bwMode="auto">
          <a:xfrm>
            <a:off x="3276600" y="2540000"/>
            <a:ext cx="157163" cy="147638"/>
          </a:xfrm>
          <a:custGeom>
            <a:avLst/>
            <a:gdLst>
              <a:gd name="T0" fmla="*/ 2147483647 w 196"/>
              <a:gd name="T1" fmla="*/ 2147483647 h 185"/>
              <a:gd name="T2" fmla="*/ 2147483647 w 196"/>
              <a:gd name="T3" fmla="*/ 2147483647 h 185"/>
              <a:gd name="T4" fmla="*/ 2147483647 w 196"/>
              <a:gd name="T5" fmla="*/ 2147483647 h 185"/>
              <a:gd name="T6" fmla="*/ 2147483647 w 196"/>
              <a:gd name="T7" fmla="*/ 2147483647 h 185"/>
              <a:gd name="T8" fmla="*/ 2147483647 w 196"/>
              <a:gd name="T9" fmla="*/ 2147483647 h 185"/>
              <a:gd name="T10" fmla="*/ 2147483647 w 196"/>
              <a:gd name="T11" fmla="*/ 2147483647 h 185"/>
              <a:gd name="T12" fmla="*/ 2147483647 w 196"/>
              <a:gd name="T13" fmla="*/ 2147483647 h 185"/>
              <a:gd name="T14" fmla="*/ 2147483647 w 196"/>
              <a:gd name="T15" fmla="*/ 2147483647 h 185"/>
              <a:gd name="T16" fmla="*/ 2147483647 w 196"/>
              <a:gd name="T17" fmla="*/ 2147483647 h 185"/>
              <a:gd name="T18" fmla="*/ 0 w 196"/>
              <a:gd name="T19" fmla="*/ 0 h 185"/>
              <a:gd name="T20" fmla="*/ 0 w 196"/>
              <a:gd name="T21" fmla="*/ 2147483647 h 185"/>
              <a:gd name="T22" fmla="*/ 2147483647 w 196"/>
              <a:gd name="T23" fmla="*/ 2147483647 h 185"/>
              <a:gd name="T24" fmla="*/ 2147483647 w 196"/>
              <a:gd name="T25" fmla="*/ 2147483647 h 185"/>
              <a:gd name="T26" fmla="*/ 2147483647 w 196"/>
              <a:gd name="T27" fmla="*/ 2147483647 h 185"/>
              <a:gd name="T28" fmla="*/ 2147483647 w 196"/>
              <a:gd name="T29" fmla="*/ 2147483647 h 185"/>
              <a:gd name="T30" fmla="*/ 2147483647 w 196"/>
              <a:gd name="T31" fmla="*/ 2147483647 h 185"/>
              <a:gd name="T32" fmla="*/ 2147483647 w 196"/>
              <a:gd name="T33" fmla="*/ 2147483647 h 185"/>
              <a:gd name="T34" fmla="*/ 2147483647 w 196"/>
              <a:gd name="T35" fmla="*/ 2147483647 h 185"/>
              <a:gd name="T36" fmla="*/ 2147483647 w 196"/>
              <a:gd name="T37" fmla="*/ 2147483647 h 185"/>
              <a:gd name="T38" fmla="*/ 2147483647 w 196"/>
              <a:gd name="T39" fmla="*/ 2147483647 h 185"/>
              <a:gd name="T40" fmla="*/ 2147483647 w 196"/>
              <a:gd name="T41" fmla="*/ 2147483647 h 1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6" h="185">
                <a:moveTo>
                  <a:pt x="196" y="185"/>
                </a:moveTo>
                <a:lnTo>
                  <a:pt x="196" y="185"/>
                </a:lnTo>
                <a:lnTo>
                  <a:pt x="193" y="147"/>
                </a:lnTo>
                <a:lnTo>
                  <a:pt x="180" y="113"/>
                </a:lnTo>
                <a:lnTo>
                  <a:pt x="163" y="82"/>
                </a:lnTo>
                <a:lnTo>
                  <a:pt x="139" y="54"/>
                </a:lnTo>
                <a:lnTo>
                  <a:pt x="109" y="31"/>
                </a:lnTo>
                <a:lnTo>
                  <a:pt x="76" y="15"/>
                </a:lnTo>
                <a:lnTo>
                  <a:pt x="40" y="3"/>
                </a:lnTo>
                <a:lnTo>
                  <a:pt x="0" y="0"/>
                </a:lnTo>
                <a:lnTo>
                  <a:pt x="0" y="19"/>
                </a:lnTo>
                <a:lnTo>
                  <a:pt x="37" y="22"/>
                </a:lnTo>
                <a:lnTo>
                  <a:pt x="70" y="31"/>
                </a:lnTo>
                <a:lnTo>
                  <a:pt x="99" y="47"/>
                </a:lnTo>
                <a:lnTo>
                  <a:pt x="126" y="67"/>
                </a:lnTo>
                <a:lnTo>
                  <a:pt x="147" y="92"/>
                </a:lnTo>
                <a:lnTo>
                  <a:pt x="163" y="120"/>
                </a:lnTo>
                <a:lnTo>
                  <a:pt x="173" y="151"/>
                </a:lnTo>
                <a:lnTo>
                  <a:pt x="177" y="185"/>
                </a:lnTo>
                <a:lnTo>
                  <a:pt x="196" y="1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9" name="Freeform 1035"/>
          <p:cNvSpPr>
            <a:spLocks/>
          </p:cNvSpPr>
          <p:nvPr/>
        </p:nvSpPr>
        <p:spPr bwMode="auto">
          <a:xfrm>
            <a:off x="3154363" y="2660650"/>
            <a:ext cx="155575" cy="147638"/>
          </a:xfrm>
          <a:custGeom>
            <a:avLst/>
            <a:gdLst>
              <a:gd name="T0" fmla="*/ 0 w 196"/>
              <a:gd name="T1" fmla="*/ 0 h 186"/>
              <a:gd name="T2" fmla="*/ 0 w 196"/>
              <a:gd name="T3" fmla="*/ 0 h 186"/>
              <a:gd name="T4" fmla="*/ 2147483647 w 196"/>
              <a:gd name="T5" fmla="*/ 2147483647 h 186"/>
              <a:gd name="T6" fmla="*/ 2147483647 w 196"/>
              <a:gd name="T7" fmla="*/ 2147483647 h 186"/>
              <a:gd name="T8" fmla="*/ 2147483647 w 196"/>
              <a:gd name="T9" fmla="*/ 2147483647 h 186"/>
              <a:gd name="T10" fmla="*/ 2147483647 w 196"/>
              <a:gd name="T11" fmla="*/ 2147483647 h 186"/>
              <a:gd name="T12" fmla="*/ 2147483647 w 196"/>
              <a:gd name="T13" fmla="*/ 2147483647 h 186"/>
              <a:gd name="T14" fmla="*/ 2147483647 w 196"/>
              <a:gd name="T15" fmla="*/ 2147483647 h 186"/>
              <a:gd name="T16" fmla="*/ 2147483647 w 196"/>
              <a:gd name="T17" fmla="*/ 2147483647 h 186"/>
              <a:gd name="T18" fmla="*/ 2147483647 w 196"/>
              <a:gd name="T19" fmla="*/ 2147483647 h 186"/>
              <a:gd name="T20" fmla="*/ 2147483647 w 196"/>
              <a:gd name="T21" fmla="*/ 2147483647 h 186"/>
              <a:gd name="T22" fmla="*/ 2147483647 w 196"/>
              <a:gd name="T23" fmla="*/ 2147483647 h 186"/>
              <a:gd name="T24" fmla="*/ 2147483647 w 196"/>
              <a:gd name="T25" fmla="*/ 2147483647 h 186"/>
              <a:gd name="T26" fmla="*/ 2147483647 w 196"/>
              <a:gd name="T27" fmla="*/ 2147483647 h 186"/>
              <a:gd name="T28" fmla="*/ 2147483647 w 196"/>
              <a:gd name="T29" fmla="*/ 2147483647 h 186"/>
              <a:gd name="T30" fmla="*/ 2147483647 w 196"/>
              <a:gd name="T31" fmla="*/ 2147483647 h 186"/>
              <a:gd name="T32" fmla="*/ 2147483647 w 196"/>
              <a:gd name="T33" fmla="*/ 2147483647 h 186"/>
              <a:gd name="T34" fmla="*/ 2147483647 w 196"/>
              <a:gd name="T35" fmla="*/ 2147483647 h 186"/>
              <a:gd name="T36" fmla="*/ 2147483647 w 196"/>
              <a:gd name="T37" fmla="*/ 0 h 186"/>
              <a:gd name="T38" fmla="*/ 2147483647 w 196"/>
              <a:gd name="T39" fmla="*/ 0 h 186"/>
              <a:gd name="T40" fmla="*/ 0 w 196"/>
              <a:gd name="T41" fmla="*/ 0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6" h="186">
                <a:moveTo>
                  <a:pt x="0" y="0"/>
                </a:moveTo>
                <a:lnTo>
                  <a:pt x="0" y="0"/>
                </a:lnTo>
                <a:lnTo>
                  <a:pt x="4" y="37"/>
                </a:lnTo>
                <a:lnTo>
                  <a:pt x="17" y="71"/>
                </a:lnTo>
                <a:lnTo>
                  <a:pt x="33" y="104"/>
                </a:lnTo>
                <a:lnTo>
                  <a:pt x="58" y="132"/>
                </a:lnTo>
                <a:lnTo>
                  <a:pt x="88" y="155"/>
                </a:lnTo>
                <a:lnTo>
                  <a:pt x="121" y="171"/>
                </a:lnTo>
                <a:lnTo>
                  <a:pt x="157" y="183"/>
                </a:lnTo>
                <a:lnTo>
                  <a:pt x="196" y="186"/>
                </a:lnTo>
                <a:lnTo>
                  <a:pt x="196" y="167"/>
                </a:lnTo>
                <a:lnTo>
                  <a:pt x="160" y="164"/>
                </a:lnTo>
                <a:lnTo>
                  <a:pt x="127" y="155"/>
                </a:lnTo>
                <a:lnTo>
                  <a:pt x="98" y="140"/>
                </a:lnTo>
                <a:lnTo>
                  <a:pt x="71" y="119"/>
                </a:lnTo>
                <a:lnTo>
                  <a:pt x="50" y="94"/>
                </a:lnTo>
                <a:lnTo>
                  <a:pt x="33" y="65"/>
                </a:lnTo>
                <a:lnTo>
                  <a:pt x="23" y="34"/>
                </a:lnTo>
                <a:lnTo>
                  <a:pt x="2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0" name="Freeform 1036"/>
          <p:cNvSpPr>
            <a:spLocks/>
          </p:cNvSpPr>
          <p:nvPr/>
        </p:nvSpPr>
        <p:spPr bwMode="auto">
          <a:xfrm>
            <a:off x="3198813" y="1685925"/>
            <a:ext cx="77787" cy="182563"/>
          </a:xfrm>
          <a:custGeom>
            <a:avLst/>
            <a:gdLst>
              <a:gd name="T0" fmla="*/ 2147483647 w 100"/>
              <a:gd name="T1" fmla="*/ 2147483647 h 230"/>
              <a:gd name="T2" fmla="*/ 2147483647 w 100"/>
              <a:gd name="T3" fmla="*/ 2147483647 h 230"/>
              <a:gd name="T4" fmla="*/ 2147483647 w 100"/>
              <a:gd name="T5" fmla="*/ 2147483647 h 230"/>
              <a:gd name="T6" fmla="*/ 2147483647 w 100"/>
              <a:gd name="T7" fmla="*/ 2147483647 h 230"/>
              <a:gd name="T8" fmla="*/ 2147483647 w 100"/>
              <a:gd name="T9" fmla="*/ 2147483647 h 230"/>
              <a:gd name="T10" fmla="*/ 2147483647 w 100"/>
              <a:gd name="T11" fmla="*/ 2147483647 h 230"/>
              <a:gd name="T12" fmla="*/ 2147483647 w 100"/>
              <a:gd name="T13" fmla="*/ 2147483647 h 230"/>
              <a:gd name="T14" fmla="*/ 2147483647 w 100"/>
              <a:gd name="T15" fmla="*/ 2147483647 h 230"/>
              <a:gd name="T16" fmla="*/ 2147483647 w 100"/>
              <a:gd name="T17" fmla="*/ 2147483647 h 230"/>
              <a:gd name="T18" fmla="*/ 2147483647 w 100"/>
              <a:gd name="T19" fmla="*/ 2147483647 h 230"/>
              <a:gd name="T20" fmla="*/ 2147483647 w 100"/>
              <a:gd name="T21" fmla="*/ 2147483647 h 230"/>
              <a:gd name="T22" fmla="*/ 2147483647 w 100"/>
              <a:gd name="T23" fmla="*/ 2147483647 h 230"/>
              <a:gd name="T24" fmla="*/ 2147483647 w 100"/>
              <a:gd name="T25" fmla="*/ 2147483647 h 230"/>
              <a:gd name="T26" fmla="*/ 2147483647 w 100"/>
              <a:gd name="T27" fmla="*/ 2147483647 h 230"/>
              <a:gd name="T28" fmla="*/ 2147483647 w 100"/>
              <a:gd name="T29" fmla="*/ 2147483647 h 230"/>
              <a:gd name="T30" fmla="*/ 2147483647 w 100"/>
              <a:gd name="T31" fmla="*/ 2147483647 h 230"/>
              <a:gd name="T32" fmla="*/ 2147483647 w 100"/>
              <a:gd name="T33" fmla="*/ 2147483647 h 230"/>
              <a:gd name="T34" fmla="*/ 2147483647 w 100"/>
              <a:gd name="T35" fmla="*/ 2147483647 h 230"/>
              <a:gd name="T36" fmla="*/ 2147483647 w 100"/>
              <a:gd name="T37" fmla="*/ 2147483647 h 230"/>
              <a:gd name="T38" fmla="*/ 2147483647 w 100"/>
              <a:gd name="T39" fmla="*/ 2147483647 h 230"/>
              <a:gd name="T40" fmla="*/ 2147483647 w 100"/>
              <a:gd name="T41" fmla="*/ 2147483647 h 230"/>
              <a:gd name="T42" fmla="*/ 2147483647 w 100"/>
              <a:gd name="T43" fmla="*/ 2147483647 h 230"/>
              <a:gd name="T44" fmla="*/ 2147483647 w 100"/>
              <a:gd name="T45" fmla="*/ 2147483647 h 230"/>
              <a:gd name="T46" fmla="*/ 2147483647 w 100"/>
              <a:gd name="T47" fmla="*/ 2147483647 h 230"/>
              <a:gd name="T48" fmla="*/ 2147483647 w 100"/>
              <a:gd name="T49" fmla="*/ 2147483647 h 230"/>
              <a:gd name="T50" fmla="*/ 2147483647 w 100"/>
              <a:gd name="T51" fmla="*/ 2147483647 h 230"/>
              <a:gd name="T52" fmla="*/ 2147483647 w 100"/>
              <a:gd name="T53" fmla="*/ 2147483647 h 230"/>
              <a:gd name="T54" fmla="*/ 2147483647 w 100"/>
              <a:gd name="T55" fmla="*/ 2147483647 h 230"/>
              <a:gd name="T56" fmla="*/ 2147483647 w 100"/>
              <a:gd name="T57" fmla="*/ 2147483647 h 230"/>
              <a:gd name="T58" fmla="*/ 2147483647 w 100"/>
              <a:gd name="T59" fmla="*/ 2147483647 h 230"/>
              <a:gd name="T60" fmla="*/ 2147483647 w 100"/>
              <a:gd name="T61" fmla="*/ 2147483647 h 230"/>
              <a:gd name="T62" fmla="*/ 2147483647 w 100"/>
              <a:gd name="T63" fmla="*/ 2147483647 h 230"/>
              <a:gd name="T64" fmla="*/ 2147483647 w 100"/>
              <a:gd name="T65" fmla="*/ 2147483647 h 230"/>
              <a:gd name="T66" fmla="*/ 2147483647 w 100"/>
              <a:gd name="T67" fmla="*/ 2147483647 h 230"/>
              <a:gd name="T68" fmla="*/ 2147483647 w 100"/>
              <a:gd name="T69" fmla="*/ 2147483647 h 230"/>
              <a:gd name="T70" fmla="*/ 2147483647 w 100"/>
              <a:gd name="T71" fmla="*/ 2147483647 h 230"/>
              <a:gd name="T72" fmla="*/ 2147483647 w 100"/>
              <a:gd name="T73" fmla="*/ 2147483647 h 230"/>
              <a:gd name="T74" fmla="*/ 2147483647 w 100"/>
              <a:gd name="T75" fmla="*/ 2147483647 h 230"/>
              <a:gd name="T76" fmla="*/ 2147483647 w 100"/>
              <a:gd name="T77" fmla="*/ 2147483647 h 230"/>
              <a:gd name="T78" fmla="*/ 2147483647 w 100"/>
              <a:gd name="T79" fmla="*/ 2147483647 h 230"/>
              <a:gd name="T80" fmla="*/ 2147483647 w 100"/>
              <a:gd name="T81" fmla="*/ 2147483647 h 230"/>
              <a:gd name="T82" fmla="*/ 2147483647 w 100"/>
              <a:gd name="T83" fmla="*/ 2147483647 h 230"/>
              <a:gd name="T84" fmla="*/ 2147483647 w 100"/>
              <a:gd name="T85" fmla="*/ 2147483647 h 230"/>
              <a:gd name="T86" fmla="*/ 2147483647 w 100"/>
              <a:gd name="T87" fmla="*/ 2147483647 h 230"/>
              <a:gd name="T88" fmla="*/ 2147483647 w 100"/>
              <a:gd name="T89" fmla="*/ 2147483647 h 230"/>
              <a:gd name="T90" fmla="*/ 2147483647 w 100"/>
              <a:gd name="T91" fmla="*/ 2147483647 h 230"/>
              <a:gd name="T92" fmla="*/ 2147483647 w 100"/>
              <a:gd name="T93" fmla="*/ 2147483647 h 230"/>
              <a:gd name="T94" fmla="*/ 2147483647 w 100"/>
              <a:gd name="T95" fmla="*/ 2147483647 h 230"/>
              <a:gd name="T96" fmla="*/ 2147483647 w 100"/>
              <a:gd name="T97" fmla="*/ 2147483647 h 230"/>
              <a:gd name="T98" fmla="*/ 2147483647 w 100"/>
              <a:gd name="T99" fmla="*/ 2147483647 h 230"/>
              <a:gd name="T100" fmla="*/ 2147483647 w 100"/>
              <a:gd name="T101" fmla="*/ 2147483647 h 230"/>
              <a:gd name="T102" fmla="*/ 2147483647 w 100"/>
              <a:gd name="T103" fmla="*/ 2147483647 h 230"/>
              <a:gd name="T104" fmla="*/ 2147483647 w 100"/>
              <a:gd name="T105" fmla="*/ 2147483647 h 230"/>
              <a:gd name="T106" fmla="*/ 2147483647 w 100"/>
              <a:gd name="T107" fmla="*/ 2147483647 h 230"/>
              <a:gd name="T108" fmla="*/ 2147483647 w 100"/>
              <a:gd name="T109" fmla="*/ 2147483647 h 2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0" h="230">
                <a:moveTo>
                  <a:pt x="85" y="230"/>
                </a:moveTo>
                <a:lnTo>
                  <a:pt x="54" y="230"/>
                </a:lnTo>
                <a:lnTo>
                  <a:pt x="23" y="230"/>
                </a:lnTo>
                <a:lnTo>
                  <a:pt x="18" y="230"/>
                </a:lnTo>
                <a:lnTo>
                  <a:pt x="15" y="230"/>
                </a:lnTo>
                <a:lnTo>
                  <a:pt x="11" y="230"/>
                </a:lnTo>
                <a:lnTo>
                  <a:pt x="8" y="229"/>
                </a:lnTo>
                <a:lnTo>
                  <a:pt x="5" y="227"/>
                </a:lnTo>
                <a:lnTo>
                  <a:pt x="3" y="226"/>
                </a:lnTo>
                <a:lnTo>
                  <a:pt x="1" y="222"/>
                </a:lnTo>
                <a:lnTo>
                  <a:pt x="0" y="218"/>
                </a:lnTo>
                <a:lnTo>
                  <a:pt x="1" y="212"/>
                </a:lnTo>
                <a:lnTo>
                  <a:pt x="6" y="207"/>
                </a:lnTo>
                <a:lnTo>
                  <a:pt x="13" y="205"/>
                </a:lnTo>
                <a:lnTo>
                  <a:pt x="24" y="204"/>
                </a:lnTo>
                <a:lnTo>
                  <a:pt x="33" y="204"/>
                </a:lnTo>
                <a:lnTo>
                  <a:pt x="39" y="204"/>
                </a:lnTo>
                <a:lnTo>
                  <a:pt x="39" y="199"/>
                </a:lnTo>
                <a:lnTo>
                  <a:pt x="39" y="195"/>
                </a:lnTo>
                <a:lnTo>
                  <a:pt x="39" y="188"/>
                </a:lnTo>
                <a:lnTo>
                  <a:pt x="39" y="182"/>
                </a:lnTo>
                <a:lnTo>
                  <a:pt x="38" y="176"/>
                </a:lnTo>
                <a:lnTo>
                  <a:pt x="38" y="170"/>
                </a:lnTo>
                <a:lnTo>
                  <a:pt x="38" y="165"/>
                </a:lnTo>
                <a:lnTo>
                  <a:pt x="38" y="162"/>
                </a:lnTo>
                <a:lnTo>
                  <a:pt x="38" y="151"/>
                </a:lnTo>
                <a:lnTo>
                  <a:pt x="39" y="139"/>
                </a:lnTo>
                <a:lnTo>
                  <a:pt x="39" y="123"/>
                </a:lnTo>
                <a:lnTo>
                  <a:pt x="39" y="104"/>
                </a:lnTo>
                <a:lnTo>
                  <a:pt x="41" y="87"/>
                </a:lnTo>
                <a:lnTo>
                  <a:pt x="43" y="72"/>
                </a:lnTo>
                <a:lnTo>
                  <a:pt x="43" y="59"/>
                </a:lnTo>
                <a:lnTo>
                  <a:pt x="43" y="49"/>
                </a:lnTo>
                <a:lnTo>
                  <a:pt x="33" y="55"/>
                </a:lnTo>
                <a:lnTo>
                  <a:pt x="26" y="59"/>
                </a:lnTo>
                <a:lnTo>
                  <a:pt x="20" y="61"/>
                </a:lnTo>
                <a:lnTo>
                  <a:pt x="16" y="63"/>
                </a:lnTo>
                <a:lnTo>
                  <a:pt x="13" y="63"/>
                </a:lnTo>
                <a:lnTo>
                  <a:pt x="10" y="61"/>
                </a:lnTo>
                <a:lnTo>
                  <a:pt x="8" y="61"/>
                </a:lnTo>
                <a:lnTo>
                  <a:pt x="5" y="59"/>
                </a:lnTo>
                <a:lnTo>
                  <a:pt x="3" y="56"/>
                </a:lnTo>
                <a:lnTo>
                  <a:pt x="1" y="55"/>
                </a:lnTo>
                <a:lnTo>
                  <a:pt x="1" y="52"/>
                </a:lnTo>
                <a:lnTo>
                  <a:pt x="1" y="49"/>
                </a:lnTo>
                <a:lnTo>
                  <a:pt x="1" y="45"/>
                </a:lnTo>
                <a:lnTo>
                  <a:pt x="5" y="41"/>
                </a:lnTo>
                <a:lnTo>
                  <a:pt x="8" y="36"/>
                </a:lnTo>
                <a:lnTo>
                  <a:pt x="15" y="31"/>
                </a:lnTo>
                <a:lnTo>
                  <a:pt x="20" y="28"/>
                </a:lnTo>
                <a:lnTo>
                  <a:pt x="24" y="25"/>
                </a:lnTo>
                <a:lnTo>
                  <a:pt x="31" y="21"/>
                </a:lnTo>
                <a:lnTo>
                  <a:pt x="39" y="14"/>
                </a:lnTo>
                <a:lnTo>
                  <a:pt x="46" y="8"/>
                </a:lnTo>
                <a:lnTo>
                  <a:pt x="52" y="3"/>
                </a:lnTo>
                <a:lnTo>
                  <a:pt x="57" y="2"/>
                </a:lnTo>
                <a:lnTo>
                  <a:pt x="64" y="0"/>
                </a:lnTo>
                <a:lnTo>
                  <a:pt x="69" y="2"/>
                </a:lnTo>
                <a:lnTo>
                  <a:pt x="72" y="3"/>
                </a:lnTo>
                <a:lnTo>
                  <a:pt x="76" y="8"/>
                </a:lnTo>
                <a:lnTo>
                  <a:pt x="76" y="13"/>
                </a:lnTo>
                <a:lnTo>
                  <a:pt x="76" y="14"/>
                </a:lnTo>
                <a:lnTo>
                  <a:pt x="76" y="16"/>
                </a:lnTo>
                <a:lnTo>
                  <a:pt x="74" y="19"/>
                </a:lnTo>
                <a:lnTo>
                  <a:pt x="74" y="22"/>
                </a:lnTo>
                <a:lnTo>
                  <a:pt x="74" y="25"/>
                </a:lnTo>
                <a:lnTo>
                  <a:pt x="74" y="28"/>
                </a:lnTo>
                <a:lnTo>
                  <a:pt x="72" y="30"/>
                </a:lnTo>
                <a:lnTo>
                  <a:pt x="72" y="33"/>
                </a:lnTo>
                <a:lnTo>
                  <a:pt x="72" y="36"/>
                </a:lnTo>
                <a:lnTo>
                  <a:pt x="74" y="39"/>
                </a:lnTo>
                <a:lnTo>
                  <a:pt x="74" y="42"/>
                </a:lnTo>
                <a:lnTo>
                  <a:pt x="74" y="47"/>
                </a:lnTo>
                <a:lnTo>
                  <a:pt x="74" y="52"/>
                </a:lnTo>
                <a:lnTo>
                  <a:pt x="74" y="55"/>
                </a:lnTo>
                <a:lnTo>
                  <a:pt x="74" y="58"/>
                </a:lnTo>
                <a:lnTo>
                  <a:pt x="74" y="61"/>
                </a:lnTo>
                <a:lnTo>
                  <a:pt x="74" y="70"/>
                </a:lnTo>
                <a:lnTo>
                  <a:pt x="74" y="83"/>
                </a:lnTo>
                <a:lnTo>
                  <a:pt x="72" y="97"/>
                </a:lnTo>
                <a:lnTo>
                  <a:pt x="72" y="112"/>
                </a:lnTo>
                <a:lnTo>
                  <a:pt x="69" y="128"/>
                </a:lnTo>
                <a:lnTo>
                  <a:pt x="67" y="142"/>
                </a:lnTo>
                <a:lnTo>
                  <a:pt x="67" y="153"/>
                </a:lnTo>
                <a:lnTo>
                  <a:pt x="67" y="162"/>
                </a:lnTo>
                <a:lnTo>
                  <a:pt x="67" y="167"/>
                </a:lnTo>
                <a:lnTo>
                  <a:pt x="67" y="171"/>
                </a:lnTo>
                <a:lnTo>
                  <a:pt x="67" y="176"/>
                </a:lnTo>
                <a:lnTo>
                  <a:pt x="67" y="182"/>
                </a:lnTo>
                <a:lnTo>
                  <a:pt x="69" y="188"/>
                </a:lnTo>
                <a:lnTo>
                  <a:pt x="69" y="195"/>
                </a:lnTo>
                <a:lnTo>
                  <a:pt x="69" y="199"/>
                </a:lnTo>
                <a:lnTo>
                  <a:pt x="69" y="202"/>
                </a:lnTo>
                <a:lnTo>
                  <a:pt x="85" y="202"/>
                </a:lnTo>
                <a:lnTo>
                  <a:pt x="89" y="202"/>
                </a:lnTo>
                <a:lnTo>
                  <a:pt x="92" y="204"/>
                </a:lnTo>
                <a:lnTo>
                  <a:pt x="94" y="205"/>
                </a:lnTo>
                <a:lnTo>
                  <a:pt x="97" y="207"/>
                </a:lnTo>
                <a:lnTo>
                  <a:pt x="99" y="208"/>
                </a:lnTo>
                <a:lnTo>
                  <a:pt x="99" y="212"/>
                </a:lnTo>
                <a:lnTo>
                  <a:pt x="100" y="213"/>
                </a:lnTo>
                <a:lnTo>
                  <a:pt x="100" y="216"/>
                </a:lnTo>
                <a:lnTo>
                  <a:pt x="100" y="219"/>
                </a:lnTo>
                <a:lnTo>
                  <a:pt x="99" y="222"/>
                </a:lnTo>
                <a:lnTo>
                  <a:pt x="99" y="224"/>
                </a:lnTo>
                <a:lnTo>
                  <a:pt x="97" y="227"/>
                </a:lnTo>
                <a:lnTo>
                  <a:pt x="94" y="229"/>
                </a:lnTo>
                <a:lnTo>
                  <a:pt x="92" y="229"/>
                </a:lnTo>
                <a:lnTo>
                  <a:pt x="89" y="230"/>
                </a:lnTo>
                <a:lnTo>
                  <a:pt x="85" y="2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1" name="Freeform 1037"/>
          <p:cNvSpPr>
            <a:spLocks/>
          </p:cNvSpPr>
          <p:nvPr/>
        </p:nvSpPr>
        <p:spPr bwMode="auto">
          <a:xfrm>
            <a:off x="3313113" y="1687513"/>
            <a:ext cx="115887" cy="180975"/>
          </a:xfrm>
          <a:custGeom>
            <a:avLst/>
            <a:gdLst>
              <a:gd name="T0" fmla="*/ 2147483647 w 146"/>
              <a:gd name="T1" fmla="*/ 2147483647 h 227"/>
              <a:gd name="T2" fmla="*/ 2147483647 w 146"/>
              <a:gd name="T3" fmla="*/ 2147483647 h 227"/>
              <a:gd name="T4" fmla="*/ 2147483647 w 146"/>
              <a:gd name="T5" fmla="*/ 2147483647 h 227"/>
              <a:gd name="T6" fmla="*/ 2147483647 w 146"/>
              <a:gd name="T7" fmla="*/ 2147483647 h 227"/>
              <a:gd name="T8" fmla="*/ 2147483647 w 146"/>
              <a:gd name="T9" fmla="*/ 2147483647 h 227"/>
              <a:gd name="T10" fmla="*/ 2147483647 w 146"/>
              <a:gd name="T11" fmla="*/ 2147483647 h 227"/>
              <a:gd name="T12" fmla="*/ 2147483647 w 146"/>
              <a:gd name="T13" fmla="*/ 2147483647 h 227"/>
              <a:gd name="T14" fmla="*/ 2147483647 w 146"/>
              <a:gd name="T15" fmla="*/ 2147483647 h 227"/>
              <a:gd name="T16" fmla="*/ 2147483647 w 146"/>
              <a:gd name="T17" fmla="*/ 2147483647 h 227"/>
              <a:gd name="T18" fmla="*/ 2147483647 w 146"/>
              <a:gd name="T19" fmla="*/ 2147483647 h 227"/>
              <a:gd name="T20" fmla="*/ 2147483647 w 146"/>
              <a:gd name="T21" fmla="*/ 2147483647 h 227"/>
              <a:gd name="T22" fmla="*/ 2147483647 w 146"/>
              <a:gd name="T23" fmla="*/ 2147483647 h 227"/>
              <a:gd name="T24" fmla="*/ 2147483647 w 146"/>
              <a:gd name="T25" fmla="*/ 2147483647 h 227"/>
              <a:gd name="T26" fmla="*/ 2147483647 w 146"/>
              <a:gd name="T27" fmla="*/ 2147483647 h 227"/>
              <a:gd name="T28" fmla="*/ 2147483647 w 146"/>
              <a:gd name="T29" fmla="*/ 2147483647 h 227"/>
              <a:gd name="T30" fmla="*/ 2147483647 w 146"/>
              <a:gd name="T31" fmla="*/ 2147483647 h 227"/>
              <a:gd name="T32" fmla="*/ 2147483647 w 146"/>
              <a:gd name="T33" fmla="*/ 2147483647 h 227"/>
              <a:gd name="T34" fmla="*/ 2147483647 w 146"/>
              <a:gd name="T35" fmla="*/ 2147483647 h 227"/>
              <a:gd name="T36" fmla="*/ 2147483647 w 146"/>
              <a:gd name="T37" fmla="*/ 2147483647 h 227"/>
              <a:gd name="T38" fmla="*/ 2147483647 w 146"/>
              <a:gd name="T39" fmla="*/ 2147483647 h 227"/>
              <a:gd name="T40" fmla="*/ 2147483647 w 146"/>
              <a:gd name="T41" fmla="*/ 2147483647 h 227"/>
              <a:gd name="T42" fmla="*/ 2147483647 w 146"/>
              <a:gd name="T43" fmla="*/ 2147483647 h 227"/>
              <a:gd name="T44" fmla="*/ 2147483647 w 146"/>
              <a:gd name="T45" fmla="*/ 2147483647 h 227"/>
              <a:gd name="T46" fmla="*/ 2147483647 w 146"/>
              <a:gd name="T47" fmla="*/ 2147483647 h 227"/>
              <a:gd name="T48" fmla="*/ 2147483647 w 146"/>
              <a:gd name="T49" fmla="*/ 2147483647 h 227"/>
              <a:gd name="T50" fmla="*/ 2147483647 w 146"/>
              <a:gd name="T51" fmla="*/ 2147483647 h 227"/>
              <a:gd name="T52" fmla="*/ 2147483647 w 146"/>
              <a:gd name="T53" fmla="*/ 2147483647 h 227"/>
              <a:gd name="T54" fmla="*/ 2147483647 w 146"/>
              <a:gd name="T55" fmla="*/ 2147483647 h 227"/>
              <a:gd name="T56" fmla="*/ 2147483647 w 146"/>
              <a:gd name="T57" fmla="*/ 2147483647 h 227"/>
              <a:gd name="T58" fmla="*/ 2147483647 w 146"/>
              <a:gd name="T59" fmla="*/ 2147483647 h 227"/>
              <a:gd name="T60" fmla="*/ 2147483647 w 146"/>
              <a:gd name="T61" fmla="*/ 2147483647 h 227"/>
              <a:gd name="T62" fmla="*/ 2147483647 w 146"/>
              <a:gd name="T63" fmla="*/ 2147483647 h 227"/>
              <a:gd name="T64" fmla="*/ 2147483647 w 146"/>
              <a:gd name="T65" fmla="*/ 2147483647 h 227"/>
              <a:gd name="T66" fmla="*/ 2147483647 w 146"/>
              <a:gd name="T67" fmla="*/ 2147483647 h 227"/>
              <a:gd name="T68" fmla="*/ 2147483647 w 146"/>
              <a:gd name="T69" fmla="*/ 2147483647 h 227"/>
              <a:gd name="T70" fmla="*/ 2147483647 w 146"/>
              <a:gd name="T71" fmla="*/ 2147483647 h 227"/>
              <a:gd name="T72" fmla="*/ 2147483647 w 146"/>
              <a:gd name="T73" fmla="*/ 2147483647 h 227"/>
              <a:gd name="T74" fmla="*/ 2147483647 w 146"/>
              <a:gd name="T75" fmla="*/ 2147483647 h 227"/>
              <a:gd name="T76" fmla="*/ 2147483647 w 146"/>
              <a:gd name="T77" fmla="*/ 2147483647 h 227"/>
              <a:gd name="T78" fmla="*/ 2147483647 w 146"/>
              <a:gd name="T79" fmla="*/ 2147483647 h 227"/>
              <a:gd name="T80" fmla="*/ 2147483647 w 146"/>
              <a:gd name="T81" fmla="*/ 2147483647 h 227"/>
              <a:gd name="T82" fmla="*/ 2147483647 w 146"/>
              <a:gd name="T83" fmla="*/ 2147483647 h 227"/>
              <a:gd name="T84" fmla="*/ 2147483647 w 146"/>
              <a:gd name="T85" fmla="*/ 2147483647 h 227"/>
              <a:gd name="T86" fmla="*/ 2147483647 w 146"/>
              <a:gd name="T87" fmla="*/ 2147483647 h 227"/>
              <a:gd name="T88" fmla="*/ 2147483647 w 146"/>
              <a:gd name="T89" fmla="*/ 2147483647 h 227"/>
              <a:gd name="T90" fmla="*/ 2147483647 w 146"/>
              <a:gd name="T91" fmla="*/ 2147483647 h 227"/>
              <a:gd name="T92" fmla="*/ 2147483647 w 146"/>
              <a:gd name="T93" fmla="*/ 2147483647 h 227"/>
              <a:gd name="T94" fmla="*/ 2147483647 w 146"/>
              <a:gd name="T95" fmla="*/ 2147483647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6" h="227">
                <a:moveTo>
                  <a:pt x="133" y="227"/>
                </a:moveTo>
                <a:lnTo>
                  <a:pt x="130" y="227"/>
                </a:lnTo>
                <a:lnTo>
                  <a:pt x="128" y="227"/>
                </a:lnTo>
                <a:lnTo>
                  <a:pt x="125" y="227"/>
                </a:lnTo>
                <a:lnTo>
                  <a:pt x="122" y="226"/>
                </a:lnTo>
                <a:lnTo>
                  <a:pt x="118" y="224"/>
                </a:lnTo>
                <a:lnTo>
                  <a:pt x="115" y="224"/>
                </a:lnTo>
                <a:lnTo>
                  <a:pt x="113" y="223"/>
                </a:lnTo>
                <a:lnTo>
                  <a:pt x="110" y="223"/>
                </a:lnTo>
                <a:lnTo>
                  <a:pt x="107" y="223"/>
                </a:lnTo>
                <a:lnTo>
                  <a:pt x="102" y="223"/>
                </a:lnTo>
                <a:lnTo>
                  <a:pt x="95" y="224"/>
                </a:lnTo>
                <a:lnTo>
                  <a:pt x="87" y="224"/>
                </a:lnTo>
                <a:lnTo>
                  <a:pt x="79" y="224"/>
                </a:lnTo>
                <a:lnTo>
                  <a:pt x="72" y="224"/>
                </a:lnTo>
                <a:lnTo>
                  <a:pt x="67" y="226"/>
                </a:lnTo>
                <a:lnTo>
                  <a:pt x="62" y="226"/>
                </a:lnTo>
                <a:lnTo>
                  <a:pt x="59" y="226"/>
                </a:lnTo>
                <a:lnTo>
                  <a:pt x="56" y="226"/>
                </a:lnTo>
                <a:lnTo>
                  <a:pt x="51" y="226"/>
                </a:lnTo>
                <a:lnTo>
                  <a:pt x="44" y="227"/>
                </a:lnTo>
                <a:lnTo>
                  <a:pt x="39" y="227"/>
                </a:lnTo>
                <a:lnTo>
                  <a:pt x="34" y="227"/>
                </a:lnTo>
                <a:lnTo>
                  <a:pt x="29" y="227"/>
                </a:lnTo>
                <a:lnTo>
                  <a:pt x="26" y="227"/>
                </a:lnTo>
                <a:lnTo>
                  <a:pt x="24" y="227"/>
                </a:lnTo>
                <a:lnTo>
                  <a:pt x="23" y="227"/>
                </a:lnTo>
                <a:lnTo>
                  <a:pt x="21" y="227"/>
                </a:lnTo>
                <a:lnTo>
                  <a:pt x="19" y="227"/>
                </a:lnTo>
                <a:lnTo>
                  <a:pt x="18" y="227"/>
                </a:lnTo>
                <a:lnTo>
                  <a:pt x="16" y="227"/>
                </a:lnTo>
                <a:lnTo>
                  <a:pt x="11" y="227"/>
                </a:lnTo>
                <a:lnTo>
                  <a:pt x="8" y="224"/>
                </a:lnTo>
                <a:lnTo>
                  <a:pt x="5" y="221"/>
                </a:lnTo>
                <a:lnTo>
                  <a:pt x="3" y="216"/>
                </a:lnTo>
                <a:lnTo>
                  <a:pt x="1" y="213"/>
                </a:lnTo>
                <a:lnTo>
                  <a:pt x="1" y="210"/>
                </a:lnTo>
                <a:lnTo>
                  <a:pt x="0" y="205"/>
                </a:lnTo>
                <a:lnTo>
                  <a:pt x="0" y="199"/>
                </a:lnTo>
                <a:lnTo>
                  <a:pt x="1" y="182"/>
                </a:lnTo>
                <a:lnTo>
                  <a:pt x="5" y="168"/>
                </a:lnTo>
                <a:lnTo>
                  <a:pt x="11" y="154"/>
                </a:lnTo>
                <a:lnTo>
                  <a:pt x="19" y="143"/>
                </a:lnTo>
                <a:lnTo>
                  <a:pt x="23" y="140"/>
                </a:lnTo>
                <a:lnTo>
                  <a:pt x="26" y="137"/>
                </a:lnTo>
                <a:lnTo>
                  <a:pt x="31" y="134"/>
                </a:lnTo>
                <a:lnTo>
                  <a:pt x="38" y="131"/>
                </a:lnTo>
                <a:lnTo>
                  <a:pt x="44" y="126"/>
                </a:lnTo>
                <a:lnTo>
                  <a:pt x="51" y="122"/>
                </a:lnTo>
                <a:lnTo>
                  <a:pt x="59" y="115"/>
                </a:lnTo>
                <a:lnTo>
                  <a:pt x="69" y="109"/>
                </a:lnTo>
                <a:lnTo>
                  <a:pt x="79" y="101"/>
                </a:lnTo>
                <a:lnTo>
                  <a:pt x="87" y="95"/>
                </a:lnTo>
                <a:lnTo>
                  <a:pt x="94" y="91"/>
                </a:lnTo>
                <a:lnTo>
                  <a:pt x="99" y="86"/>
                </a:lnTo>
                <a:lnTo>
                  <a:pt x="105" y="78"/>
                </a:lnTo>
                <a:lnTo>
                  <a:pt x="108" y="70"/>
                </a:lnTo>
                <a:lnTo>
                  <a:pt x="112" y="63"/>
                </a:lnTo>
                <a:lnTo>
                  <a:pt x="112" y="53"/>
                </a:lnTo>
                <a:lnTo>
                  <a:pt x="112" y="49"/>
                </a:lnTo>
                <a:lnTo>
                  <a:pt x="108" y="44"/>
                </a:lnTo>
                <a:lnTo>
                  <a:pt x="105" y="39"/>
                </a:lnTo>
                <a:lnTo>
                  <a:pt x="100" y="36"/>
                </a:lnTo>
                <a:lnTo>
                  <a:pt x="94" y="33"/>
                </a:lnTo>
                <a:lnTo>
                  <a:pt x="89" y="32"/>
                </a:lnTo>
                <a:lnTo>
                  <a:pt x="82" y="30"/>
                </a:lnTo>
                <a:lnTo>
                  <a:pt x="77" y="30"/>
                </a:lnTo>
                <a:lnTo>
                  <a:pt x="71" y="30"/>
                </a:lnTo>
                <a:lnTo>
                  <a:pt x="64" y="32"/>
                </a:lnTo>
                <a:lnTo>
                  <a:pt x="56" y="35"/>
                </a:lnTo>
                <a:lnTo>
                  <a:pt x="49" y="38"/>
                </a:lnTo>
                <a:lnTo>
                  <a:pt x="28" y="53"/>
                </a:lnTo>
                <a:lnTo>
                  <a:pt x="24" y="55"/>
                </a:lnTo>
                <a:lnTo>
                  <a:pt x="21" y="56"/>
                </a:lnTo>
                <a:lnTo>
                  <a:pt x="19" y="58"/>
                </a:lnTo>
                <a:lnTo>
                  <a:pt x="16" y="58"/>
                </a:lnTo>
                <a:lnTo>
                  <a:pt x="10" y="58"/>
                </a:lnTo>
                <a:lnTo>
                  <a:pt x="5" y="55"/>
                </a:lnTo>
                <a:lnTo>
                  <a:pt x="1" y="52"/>
                </a:lnTo>
                <a:lnTo>
                  <a:pt x="0" y="47"/>
                </a:lnTo>
                <a:lnTo>
                  <a:pt x="0" y="44"/>
                </a:lnTo>
                <a:lnTo>
                  <a:pt x="1" y="41"/>
                </a:lnTo>
                <a:lnTo>
                  <a:pt x="5" y="38"/>
                </a:lnTo>
                <a:lnTo>
                  <a:pt x="6" y="35"/>
                </a:lnTo>
                <a:lnTo>
                  <a:pt x="15" y="27"/>
                </a:lnTo>
                <a:lnTo>
                  <a:pt x="24" y="21"/>
                </a:lnTo>
                <a:lnTo>
                  <a:pt x="31" y="16"/>
                </a:lnTo>
                <a:lnTo>
                  <a:pt x="38" y="11"/>
                </a:lnTo>
                <a:lnTo>
                  <a:pt x="47" y="7"/>
                </a:lnTo>
                <a:lnTo>
                  <a:pt x="57" y="4"/>
                </a:lnTo>
                <a:lnTo>
                  <a:pt x="67" y="2"/>
                </a:lnTo>
                <a:lnTo>
                  <a:pt x="77" y="0"/>
                </a:lnTo>
                <a:lnTo>
                  <a:pt x="89" y="2"/>
                </a:lnTo>
                <a:lnTo>
                  <a:pt x="100" y="4"/>
                </a:lnTo>
                <a:lnTo>
                  <a:pt x="112" y="8"/>
                </a:lnTo>
                <a:lnTo>
                  <a:pt x="122" y="14"/>
                </a:lnTo>
                <a:lnTo>
                  <a:pt x="131" y="22"/>
                </a:lnTo>
                <a:lnTo>
                  <a:pt x="138" y="30"/>
                </a:lnTo>
                <a:lnTo>
                  <a:pt x="143" y="41"/>
                </a:lnTo>
                <a:lnTo>
                  <a:pt x="145" y="52"/>
                </a:lnTo>
                <a:lnTo>
                  <a:pt x="145" y="58"/>
                </a:lnTo>
                <a:lnTo>
                  <a:pt x="143" y="66"/>
                </a:lnTo>
                <a:lnTo>
                  <a:pt x="141" y="72"/>
                </a:lnTo>
                <a:lnTo>
                  <a:pt x="140" y="80"/>
                </a:lnTo>
                <a:lnTo>
                  <a:pt x="136" y="86"/>
                </a:lnTo>
                <a:lnTo>
                  <a:pt x="135" y="91"/>
                </a:lnTo>
                <a:lnTo>
                  <a:pt x="131" y="97"/>
                </a:lnTo>
                <a:lnTo>
                  <a:pt x="127" y="103"/>
                </a:lnTo>
                <a:lnTo>
                  <a:pt x="120" y="109"/>
                </a:lnTo>
                <a:lnTo>
                  <a:pt x="110" y="117"/>
                </a:lnTo>
                <a:lnTo>
                  <a:pt x="100" y="125"/>
                </a:lnTo>
                <a:lnTo>
                  <a:pt x="87" y="132"/>
                </a:lnTo>
                <a:lnTo>
                  <a:pt x="74" y="140"/>
                </a:lnTo>
                <a:lnTo>
                  <a:pt x="62" y="148"/>
                </a:lnTo>
                <a:lnTo>
                  <a:pt x="54" y="154"/>
                </a:lnTo>
                <a:lnTo>
                  <a:pt x="47" y="159"/>
                </a:lnTo>
                <a:lnTo>
                  <a:pt x="39" y="168"/>
                </a:lnTo>
                <a:lnTo>
                  <a:pt x="34" y="178"/>
                </a:lnTo>
                <a:lnTo>
                  <a:pt x="33" y="188"/>
                </a:lnTo>
                <a:lnTo>
                  <a:pt x="31" y="199"/>
                </a:lnTo>
                <a:lnTo>
                  <a:pt x="62" y="196"/>
                </a:lnTo>
                <a:lnTo>
                  <a:pt x="79" y="196"/>
                </a:lnTo>
                <a:lnTo>
                  <a:pt x="92" y="195"/>
                </a:lnTo>
                <a:lnTo>
                  <a:pt x="102" y="195"/>
                </a:lnTo>
                <a:lnTo>
                  <a:pt x="110" y="195"/>
                </a:lnTo>
                <a:lnTo>
                  <a:pt x="117" y="195"/>
                </a:lnTo>
                <a:lnTo>
                  <a:pt x="122" y="196"/>
                </a:lnTo>
                <a:lnTo>
                  <a:pt x="128" y="198"/>
                </a:lnTo>
                <a:lnTo>
                  <a:pt x="133" y="199"/>
                </a:lnTo>
                <a:lnTo>
                  <a:pt x="140" y="202"/>
                </a:lnTo>
                <a:lnTo>
                  <a:pt x="143" y="205"/>
                </a:lnTo>
                <a:lnTo>
                  <a:pt x="146" y="209"/>
                </a:lnTo>
                <a:lnTo>
                  <a:pt x="146" y="213"/>
                </a:lnTo>
                <a:lnTo>
                  <a:pt x="146" y="216"/>
                </a:lnTo>
                <a:lnTo>
                  <a:pt x="146" y="218"/>
                </a:lnTo>
                <a:lnTo>
                  <a:pt x="145" y="221"/>
                </a:lnTo>
                <a:lnTo>
                  <a:pt x="143" y="223"/>
                </a:lnTo>
                <a:lnTo>
                  <a:pt x="141" y="224"/>
                </a:lnTo>
                <a:lnTo>
                  <a:pt x="138" y="226"/>
                </a:lnTo>
                <a:lnTo>
                  <a:pt x="136" y="227"/>
                </a:lnTo>
                <a:lnTo>
                  <a:pt x="133" y="2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2" name="Freeform 1038"/>
          <p:cNvSpPr>
            <a:spLocks/>
          </p:cNvSpPr>
          <p:nvPr/>
        </p:nvSpPr>
        <p:spPr bwMode="auto">
          <a:xfrm>
            <a:off x="3798888" y="1825625"/>
            <a:ext cx="79375" cy="182563"/>
          </a:xfrm>
          <a:custGeom>
            <a:avLst/>
            <a:gdLst>
              <a:gd name="T0" fmla="*/ 2147483647 w 101"/>
              <a:gd name="T1" fmla="*/ 2147483647 h 230"/>
              <a:gd name="T2" fmla="*/ 2147483647 w 101"/>
              <a:gd name="T3" fmla="*/ 2147483647 h 230"/>
              <a:gd name="T4" fmla="*/ 2147483647 w 101"/>
              <a:gd name="T5" fmla="*/ 2147483647 h 230"/>
              <a:gd name="T6" fmla="*/ 2147483647 w 101"/>
              <a:gd name="T7" fmla="*/ 2147483647 h 230"/>
              <a:gd name="T8" fmla="*/ 0 w 101"/>
              <a:gd name="T9" fmla="*/ 2147483647 h 230"/>
              <a:gd name="T10" fmla="*/ 2147483647 w 101"/>
              <a:gd name="T11" fmla="*/ 2147483647 h 230"/>
              <a:gd name="T12" fmla="*/ 2147483647 w 101"/>
              <a:gd name="T13" fmla="*/ 2147483647 h 230"/>
              <a:gd name="T14" fmla="*/ 2147483647 w 101"/>
              <a:gd name="T15" fmla="*/ 2147483647 h 230"/>
              <a:gd name="T16" fmla="*/ 2147483647 w 101"/>
              <a:gd name="T17" fmla="*/ 2147483647 h 230"/>
              <a:gd name="T18" fmla="*/ 2147483647 w 101"/>
              <a:gd name="T19" fmla="*/ 2147483647 h 230"/>
              <a:gd name="T20" fmla="*/ 2147483647 w 101"/>
              <a:gd name="T21" fmla="*/ 2147483647 h 230"/>
              <a:gd name="T22" fmla="*/ 2147483647 w 101"/>
              <a:gd name="T23" fmla="*/ 2147483647 h 230"/>
              <a:gd name="T24" fmla="*/ 2147483647 w 101"/>
              <a:gd name="T25" fmla="*/ 2147483647 h 230"/>
              <a:gd name="T26" fmla="*/ 2147483647 w 101"/>
              <a:gd name="T27" fmla="*/ 2147483647 h 230"/>
              <a:gd name="T28" fmla="*/ 2147483647 w 101"/>
              <a:gd name="T29" fmla="*/ 2147483647 h 230"/>
              <a:gd name="T30" fmla="*/ 2147483647 w 101"/>
              <a:gd name="T31" fmla="*/ 2147483647 h 230"/>
              <a:gd name="T32" fmla="*/ 2147483647 w 101"/>
              <a:gd name="T33" fmla="*/ 2147483647 h 230"/>
              <a:gd name="T34" fmla="*/ 2147483647 w 101"/>
              <a:gd name="T35" fmla="*/ 2147483647 h 230"/>
              <a:gd name="T36" fmla="*/ 2147483647 w 101"/>
              <a:gd name="T37" fmla="*/ 2147483647 h 230"/>
              <a:gd name="T38" fmla="*/ 2147483647 w 101"/>
              <a:gd name="T39" fmla="*/ 2147483647 h 230"/>
              <a:gd name="T40" fmla="*/ 2147483647 w 101"/>
              <a:gd name="T41" fmla="*/ 2147483647 h 230"/>
              <a:gd name="T42" fmla="*/ 0 w 101"/>
              <a:gd name="T43" fmla="*/ 2147483647 h 230"/>
              <a:gd name="T44" fmla="*/ 2147483647 w 101"/>
              <a:gd name="T45" fmla="*/ 2147483647 h 230"/>
              <a:gd name="T46" fmla="*/ 2147483647 w 101"/>
              <a:gd name="T47" fmla="*/ 2147483647 h 230"/>
              <a:gd name="T48" fmla="*/ 2147483647 w 101"/>
              <a:gd name="T49" fmla="*/ 2147483647 h 230"/>
              <a:gd name="T50" fmla="*/ 2147483647 w 101"/>
              <a:gd name="T51" fmla="*/ 2147483647 h 230"/>
              <a:gd name="T52" fmla="*/ 2147483647 w 101"/>
              <a:gd name="T53" fmla="*/ 2147483647 h 230"/>
              <a:gd name="T54" fmla="*/ 2147483647 w 101"/>
              <a:gd name="T55" fmla="*/ 2147483647 h 230"/>
              <a:gd name="T56" fmla="*/ 2147483647 w 101"/>
              <a:gd name="T57" fmla="*/ 2147483647 h 230"/>
              <a:gd name="T58" fmla="*/ 2147483647 w 101"/>
              <a:gd name="T59" fmla="*/ 2147483647 h 230"/>
              <a:gd name="T60" fmla="*/ 2147483647 w 101"/>
              <a:gd name="T61" fmla="*/ 2147483647 h 230"/>
              <a:gd name="T62" fmla="*/ 2147483647 w 101"/>
              <a:gd name="T63" fmla="*/ 2147483647 h 230"/>
              <a:gd name="T64" fmla="*/ 2147483647 w 101"/>
              <a:gd name="T65" fmla="*/ 2147483647 h 230"/>
              <a:gd name="T66" fmla="*/ 2147483647 w 101"/>
              <a:gd name="T67" fmla="*/ 2147483647 h 230"/>
              <a:gd name="T68" fmla="*/ 2147483647 w 101"/>
              <a:gd name="T69" fmla="*/ 2147483647 h 230"/>
              <a:gd name="T70" fmla="*/ 2147483647 w 101"/>
              <a:gd name="T71" fmla="*/ 2147483647 h 230"/>
              <a:gd name="T72" fmla="*/ 2147483647 w 101"/>
              <a:gd name="T73" fmla="*/ 2147483647 h 230"/>
              <a:gd name="T74" fmla="*/ 2147483647 w 101"/>
              <a:gd name="T75" fmla="*/ 2147483647 h 230"/>
              <a:gd name="T76" fmla="*/ 2147483647 w 101"/>
              <a:gd name="T77" fmla="*/ 2147483647 h 230"/>
              <a:gd name="T78" fmla="*/ 2147483647 w 101"/>
              <a:gd name="T79" fmla="*/ 2147483647 h 230"/>
              <a:gd name="T80" fmla="*/ 2147483647 w 101"/>
              <a:gd name="T81" fmla="*/ 2147483647 h 230"/>
              <a:gd name="T82" fmla="*/ 2147483647 w 101"/>
              <a:gd name="T83" fmla="*/ 2147483647 h 230"/>
              <a:gd name="T84" fmla="*/ 2147483647 w 101"/>
              <a:gd name="T85" fmla="*/ 2147483647 h 230"/>
              <a:gd name="T86" fmla="*/ 2147483647 w 101"/>
              <a:gd name="T87" fmla="*/ 2147483647 h 230"/>
              <a:gd name="T88" fmla="*/ 2147483647 w 101"/>
              <a:gd name="T89" fmla="*/ 2147483647 h 230"/>
              <a:gd name="T90" fmla="*/ 2147483647 w 101"/>
              <a:gd name="T91" fmla="*/ 2147483647 h 230"/>
              <a:gd name="T92" fmla="*/ 2147483647 w 101"/>
              <a:gd name="T93" fmla="*/ 2147483647 h 230"/>
              <a:gd name="T94" fmla="*/ 2147483647 w 101"/>
              <a:gd name="T95" fmla="*/ 2147483647 h 230"/>
              <a:gd name="T96" fmla="*/ 2147483647 w 101"/>
              <a:gd name="T97" fmla="*/ 2147483647 h 230"/>
              <a:gd name="T98" fmla="*/ 2147483647 w 101"/>
              <a:gd name="T99" fmla="*/ 2147483647 h 230"/>
              <a:gd name="T100" fmla="*/ 2147483647 w 101"/>
              <a:gd name="T101" fmla="*/ 2147483647 h 230"/>
              <a:gd name="T102" fmla="*/ 2147483647 w 101"/>
              <a:gd name="T103" fmla="*/ 2147483647 h 230"/>
              <a:gd name="T104" fmla="*/ 2147483647 w 101"/>
              <a:gd name="T105" fmla="*/ 2147483647 h 230"/>
              <a:gd name="T106" fmla="*/ 2147483647 w 101"/>
              <a:gd name="T107" fmla="*/ 2147483647 h 230"/>
              <a:gd name="T108" fmla="*/ 2147483647 w 101"/>
              <a:gd name="T109" fmla="*/ 2147483647 h 2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1" h="230">
                <a:moveTo>
                  <a:pt x="86" y="230"/>
                </a:moveTo>
                <a:lnTo>
                  <a:pt x="55" y="230"/>
                </a:lnTo>
                <a:lnTo>
                  <a:pt x="23" y="230"/>
                </a:lnTo>
                <a:lnTo>
                  <a:pt x="19" y="230"/>
                </a:lnTo>
                <a:lnTo>
                  <a:pt x="14" y="230"/>
                </a:lnTo>
                <a:lnTo>
                  <a:pt x="10" y="230"/>
                </a:lnTo>
                <a:lnTo>
                  <a:pt x="9" y="229"/>
                </a:lnTo>
                <a:lnTo>
                  <a:pt x="5" y="227"/>
                </a:lnTo>
                <a:lnTo>
                  <a:pt x="2" y="226"/>
                </a:lnTo>
                <a:lnTo>
                  <a:pt x="0" y="222"/>
                </a:lnTo>
                <a:lnTo>
                  <a:pt x="0" y="218"/>
                </a:lnTo>
                <a:lnTo>
                  <a:pt x="2" y="212"/>
                </a:lnTo>
                <a:lnTo>
                  <a:pt x="7" y="207"/>
                </a:lnTo>
                <a:lnTo>
                  <a:pt x="14" y="205"/>
                </a:lnTo>
                <a:lnTo>
                  <a:pt x="25" y="204"/>
                </a:lnTo>
                <a:lnTo>
                  <a:pt x="32" y="204"/>
                </a:lnTo>
                <a:lnTo>
                  <a:pt x="38" y="204"/>
                </a:lnTo>
                <a:lnTo>
                  <a:pt x="38" y="199"/>
                </a:lnTo>
                <a:lnTo>
                  <a:pt x="38" y="195"/>
                </a:lnTo>
                <a:lnTo>
                  <a:pt x="38" y="188"/>
                </a:lnTo>
                <a:lnTo>
                  <a:pt x="37" y="182"/>
                </a:lnTo>
                <a:lnTo>
                  <a:pt x="37" y="176"/>
                </a:lnTo>
                <a:lnTo>
                  <a:pt x="37" y="171"/>
                </a:lnTo>
                <a:lnTo>
                  <a:pt x="37" y="167"/>
                </a:lnTo>
                <a:lnTo>
                  <a:pt x="37" y="162"/>
                </a:lnTo>
                <a:lnTo>
                  <a:pt x="37" y="151"/>
                </a:lnTo>
                <a:lnTo>
                  <a:pt x="37" y="139"/>
                </a:lnTo>
                <a:lnTo>
                  <a:pt x="38" y="123"/>
                </a:lnTo>
                <a:lnTo>
                  <a:pt x="40" y="104"/>
                </a:lnTo>
                <a:lnTo>
                  <a:pt x="42" y="87"/>
                </a:lnTo>
                <a:lnTo>
                  <a:pt x="42" y="72"/>
                </a:lnTo>
                <a:lnTo>
                  <a:pt x="43" y="59"/>
                </a:lnTo>
                <a:lnTo>
                  <a:pt x="43" y="49"/>
                </a:lnTo>
                <a:lnTo>
                  <a:pt x="33" y="55"/>
                </a:lnTo>
                <a:lnTo>
                  <a:pt x="25" y="59"/>
                </a:lnTo>
                <a:lnTo>
                  <a:pt x="20" y="63"/>
                </a:lnTo>
                <a:lnTo>
                  <a:pt x="17" y="64"/>
                </a:lnTo>
                <a:lnTo>
                  <a:pt x="14" y="64"/>
                </a:lnTo>
                <a:lnTo>
                  <a:pt x="10" y="63"/>
                </a:lnTo>
                <a:lnTo>
                  <a:pt x="9" y="61"/>
                </a:lnTo>
                <a:lnTo>
                  <a:pt x="5" y="59"/>
                </a:lnTo>
                <a:lnTo>
                  <a:pt x="4" y="56"/>
                </a:lnTo>
                <a:lnTo>
                  <a:pt x="2" y="55"/>
                </a:lnTo>
                <a:lnTo>
                  <a:pt x="0" y="52"/>
                </a:lnTo>
                <a:lnTo>
                  <a:pt x="0" y="49"/>
                </a:lnTo>
                <a:lnTo>
                  <a:pt x="2" y="45"/>
                </a:lnTo>
                <a:lnTo>
                  <a:pt x="4" y="41"/>
                </a:lnTo>
                <a:lnTo>
                  <a:pt x="9" y="36"/>
                </a:lnTo>
                <a:lnTo>
                  <a:pt x="14" y="31"/>
                </a:lnTo>
                <a:lnTo>
                  <a:pt x="19" y="28"/>
                </a:lnTo>
                <a:lnTo>
                  <a:pt x="25" y="25"/>
                </a:lnTo>
                <a:lnTo>
                  <a:pt x="32" y="21"/>
                </a:lnTo>
                <a:lnTo>
                  <a:pt x="38" y="14"/>
                </a:lnTo>
                <a:lnTo>
                  <a:pt x="45" y="8"/>
                </a:lnTo>
                <a:lnTo>
                  <a:pt x="51" y="4"/>
                </a:lnTo>
                <a:lnTo>
                  <a:pt x="58" y="2"/>
                </a:lnTo>
                <a:lnTo>
                  <a:pt x="65" y="0"/>
                </a:lnTo>
                <a:lnTo>
                  <a:pt x="70" y="2"/>
                </a:lnTo>
                <a:lnTo>
                  <a:pt x="73" y="4"/>
                </a:lnTo>
                <a:lnTo>
                  <a:pt x="75" y="8"/>
                </a:lnTo>
                <a:lnTo>
                  <a:pt x="75" y="13"/>
                </a:lnTo>
                <a:lnTo>
                  <a:pt x="75" y="14"/>
                </a:lnTo>
                <a:lnTo>
                  <a:pt x="75" y="16"/>
                </a:lnTo>
                <a:lnTo>
                  <a:pt x="75" y="19"/>
                </a:lnTo>
                <a:lnTo>
                  <a:pt x="75" y="22"/>
                </a:lnTo>
                <a:lnTo>
                  <a:pt x="73" y="25"/>
                </a:lnTo>
                <a:lnTo>
                  <a:pt x="73" y="28"/>
                </a:lnTo>
                <a:lnTo>
                  <a:pt x="73" y="30"/>
                </a:lnTo>
                <a:lnTo>
                  <a:pt x="73" y="33"/>
                </a:lnTo>
                <a:lnTo>
                  <a:pt x="73" y="36"/>
                </a:lnTo>
                <a:lnTo>
                  <a:pt x="73" y="39"/>
                </a:lnTo>
                <a:lnTo>
                  <a:pt x="73" y="42"/>
                </a:lnTo>
                <a:lnTo>
                  <a:pt x="73" y="47"/>
                </a:lnTo>
                <a:lnTo>
                  <a:pt x="75" y="52"/>
                </a:lnTo>
                <a:lnTo>
                  <a:pt x="75" y="56"/>
                </a:lnTo>
                <a:lnTo>
                  <a:pt x="75" y="59"/>
                </a:lnTo>
                <a:lnTo>
                  <a:pt x="75" y="63"/>
                </a:lnTo>
                <a:lnTo>
                  <a:pt x="75" y="72"/>
                </a:lnTo>
                <a:lnTo>
                  <a:pt x="73" y="83"/>
                </a:lnTo>
                <a:lnTo>
                  <a:pt x="71" y="97"/>
                </a:lnTo>
                <a:lnTo>
                  <a:pt x="70" y="112"/>
                </a:lnTo>
                <a:lnTo>
                  <a:pt x="68" y="128"/>
                </a:lnTo>
                <a:lnTo>
                  <a:pt x="68" y="142"/>
                </a:lnTo>
                <a:lnTo>
                  <a:pt x="66" y="153"/>
                </a:lnTo>
                <a:lnTo>
                  <a:pt x="66" y="162"/>
                </a:lnTo>
                <a:lnTo>
                  <a:pt x="66" y="167"/>
                </a:lnTo>
                <a:lnTo>
                  <a:pt x="66" y="171"/>
                </a:lnTo>
                <a:lnTo>
                  <a:pt x="66" y="176"/>
                </a:lnTo>
                <a:lnTo>
                  <a:pt x="68" y="182"/>
                </a:lnTo>
                <a:lnTo>
                  <a:pt x="68" y="188"/>
                </a:lnTo>
                <a:lnTo>
                  <a:pt x="70" y="195"/>
                </a:lnTo>
                <a:lnTo>
                  <a:pt x="70" y="199"/>
                </a:lnTo>
                <a:lnTo>
                  <a:pt x="70" y="202"/>
                </a:lnTo>
                <a:lnTo>
                  <a:pt x="86" y="202"/>
                </a:lnTo>
                <a:lnTo>
                  <a:pt x="89" y="202"/>
                </a:lnTo>
                <a:lnTo>
                  <a:pt x="91" y="204"/>
                </a:lnTo>
                <a:lnTo>
                  <a:pt x="94" y="205"/>
                </a:lnTo>
                <a:lnTo>
                  <a:pt x="96" y="207"/>
                </a:lnTo>
                <a:lnTo>
                  <a:pt x="98" y="209"/>
                </a:lnTo>
                <a:lnTo>
                  <a:pt x="99" y="212"/>
                </a:lnTo>
                <a:lnTo>
                  <a:pt x="101" y="213"/>
                </a:lnTo>
                <a:lnTo>
                  <a:pt x="101" y="216"/>
                </a:lnTo>
                <a:lnTo>
                  <a:pt x="101" y="219"/>
                </a:lnTo>
                <a:lnTo>
                  <a:pt x="99" y="222"/>
                </a:lnTo>
                <a:lnTo>
                  <a:pt x="98" y="224"/>
                </a:lnTo>
                <a:lnTo>
                  <a:pt x="96" y="227"/>
                </a:lnTo>
                <a:lnTo>
                  <a:pt x="94" y="229"/>
                </a:lnTo>
                <a:lnTo>
                  <a:pt x="91" y="230"/>
                </a:lnTo>
                <a:lnTo>
                  <a:pt x="89" y="230"/>
                </a:lnTo>
                <a:lnTo>
                  <a:pt x="86" y="2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3" name="Freeform 1039"/>
          <p:cNvSpPr>
            <a:spLocks/>
          </p:cNvSpPr>
          <p:nvPr/>
        </p:nvSpPr>
        <p:spPr bwMode="auto">
          <a:xfrm>
            <a:off x="4056063" y="2149475"/>
            <a:ext cx="115887" cy="180975"/>
          </a:xfrm>
          <a:custGeom>
            <a:avLst/>
            <a:gdLst>
              <a:gd name="T0" fmla="*/ 2147483647 w 148"/>
              <a:gd name="T1" fmla="*/ 2147483647 h 229"/>
              <a:gd name="T2" fmla="*/ 2147483647 w 148"/>
              <a:gd name="T3" fmla="*/ 2147483647 h 229"/>
              <a:gd name="T4" fmla="*/ 2147483647 w 148"/>
              <a:gd name="T5" fmla="*/ 2147483647 h 229"/>
              <a:gd name="T6" fmla="*/ 2147483647 w 148"/>
              <a:gd name="T7" fmla="*/ 2147483647 h 229"/>
              <a:gd name="T8" fmla="*/ 2147483647 w 148"/>
              <a:gd name="T9" fmla="*/ 2147483647 h 229"/>
              <a:gd name="T10" fmla="*/ 2147483647 w 148"/>
              <a:gd name="T11" fmla="*/ 2147483647 h 229"/>
              <a:gd name="T12" fmla="*/ 2147483647 w 148"/>
              <a:gd name="T13" fmla="*/ 2147483647 h 229"/>
              <a:gd name="T14" fmla="*/ 2147483647 w 148"/>
              <a:gd name="T15" fmla="*/ 2147483647 h 229"/>
              <a:gd name="T16" fmla="*/ 2147483647 w 148"/>
              <a:gd name="T17" fmla="*/ 2147483647 h 229"/>
              <a:gd name="T18" fmla="*/ 2147483647 w 148"/>
              <a:gd name="T19" fmla="*/ 2147483647 h 229"/>
              <a:gd name="T20" fmla="*/ 2147483647 w 148"/>
              <a:gd name="T21" fmla="*/ 2147483647 h 229"/>
              <a:gd name="T22" fmla="*/ 2147483647 w 148"/>
              <a:gd name="T23" fmla="*/ 2147483647 h 229"/>
              <a:gd name="T24" fmla="*/ 2147483647 w 148"/>
              <a:gd name="T25" fmla="*/ 2147483647 h 229"/>
              <a:gd name="T26" fmla="*/ 2147483647 w 148"/>
              <a:gd name="T27" fmla="*/ 2147483647 h 229"/>
              <a:gd name="T28" fmla="*/ 2147483647 w 148"/>
              <a:gd name="T29" fmla="*/ 2147483647 h 229"/>
              <a:gd name="T30" fmla="*/ 2147483647 w 148"/>
              <a:gd name="T31" fmla="*/ 2147483647 h 229"/>
              <a:gd name="T32" fmla="*/ 2147483647 w 148"/>
              <a:gd name="T33" fmla="*/ 2147483647 h 229"/>
              <a:gd name="T34" fmla="*/ 2147483647 w 148"/>
              <a:gd name="T35" fmla="*/ 2147483647 h 229"/>
              <a:gd name="T36" fmla="*/ 2147483647 w 148"/>
              <a:gd name="T37" fmla="*/ 2147483647 h 229"/>
              <a:gd name="T38" fmla="*/ 2147483647 w 148"/>
              <a:gd name="T39" fmla="*/ 2147483647 h 229"/>
              <a:gd name="T40" fmla="*/ 2147483647 w 148"/>
              <a:gd name="T41" fmla="*/ 2147483647 h 229"/>
              <a:gd name="T42" fmla="*/ 2147483647 w 148"/>
              <a:gd name="T43" fmla="*/ 2147483647 h 229"/>
              <a:gd name="T44" fmla="*/ 2147483647 w 148"/>
              <a:gd name="T45" fmla="*/ 2147483647 h 229"/>
              <a:gd name="T46" fmla="*/ 2147483647 w 148"/>
              <a:gd name="T47" fmla="*/ 2147483647 h 229"/>
              <a:gd name="T48" fmla="*/ 2147483647 w 148"/>
              <a:gd name="T49" fmla="*/ 2147483647 h 229"/>
              <a:gd name="T50" fmla="*/ 2147483647 w 148"/>
              <a:gd name="T51" fmla="*/ 2147483647 h 229"/>
              <a:gd name="T52" fmla="*/ 2147483647 w 148"/>
              <a:gd name="T53" fmla="*/ 2147483647 h 229"/>
              <a:gd name="T54" fmla="*/ 2147483647 w 148"/>
              <a:gd name="T55" fmla="*/ 2147483647 h 229"/>
              <a:gd name="T56" fmla="*/ 2147483647 w 148"/>
              <a:gd name="T57" fmla="*/ 2147483647 h 229"/>
              <a:gd name="T58" fmla="*/ 2147483647 w 148"/>
              <a:gd name="T59" fmla="*/ 0 h 229"/>
              <a:gd name="T60" fmla="*/ 2147483647 w 148"/>
              <a:gd name="T61" fmla="*/ 2147483647 h 229"/>
              <a:gd name="T62" fmla="*/ 2147483647 w 148"/>
              <a:gd name="T63" fmla="*/ 2147483647 h 229"/>
              <a:gd name="T64" fmla="*/ 2147483647 w 148"/>
              <a:gd name="T65" fmla="*/ 2147483647 h 229"/>
              <a:gd name="T66" fmla="*/ 2147483647 w 148"/>
              <a:gd name="T67" fmla="*/ 2147483647 h 229"/>
              <a:gd name="T68" fmla="*/ 2147483647 w 148"/>
              <a:gd name="T69" fmla="*/ 2147483647 h 229"/>
              <a:gd name="T70" fmla="*/ 2147483647 w 148"/>
              <a:gd name="T71" fmla="*/ 2147483647 h 229"/>
              <a:gd name="T72" fmla="*/ 2147483647 w 148"/>
              <a:gd name="T73" fmla="*/ 2147483647 h 229"/>
              <a:gd name="T74" fmla="*/ 2147483647 w 148"/>
              <a:gd name="T75" fmla="*/ 2147483647 h 229"/>
              <a:gd name="T76" fmla="*/ 2147483647 w 148"/>
              <a:gd name="T77" fmla="*/ 2147483647 h 229"/>
              <a:gd name="T78" fmla="*/ 2147483647 w 148"/>
              <a:gd name="T79" fmla="*/ 2147483647 h 229"/>
              <a:gd name="T80" fmla="*/ 2147483647 w 148"/>
              <a:gd name="T81" fmla="*/ 2147483647 h 229"/>
              <a:gd name="T82" fmla="*/ 2147483647 w 148"/>
              <a:gd name="T83" fmla="*/ 2147483647 h 229"/>
              <a:gd name="T84" fmla="*/ 2147483647 w 148"/>
              <a:gd name="T85" fmla="*/ 2147483647 h 229"/>
              <a:gd name="T86" fmla="*/ 2147483647 w 148"/>
              <a:gd name="T87" fmla="*/ 2147483647 h 229"/>
              <a:gd name="T88" fmla="*/ 2147483647 w 148"/>
              <a:gd name="T89" fmla="*/ 2147483647 h 229"/>
              <a:gd name="T90" fmla="*/ 2147483647 w 148"/>
              <a:gd name="T91" fmla="*/ 2147483647 h 2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8" h="229">
                <a:moveTo>
                  <a:pt x="134" y="227"/>
                </a:moveTo>
                <a:lnTo>
                  <a:pt x="130" y="227"/>
                </a:lnTo>
                <a:lnTo>
                  <a:pt x="129" y="227"/>
                </a:lnTo>
                <a:lnTo>
                  <a:pt x="125" y="227"/>
                </a:lnTo>
                <a:lnTo>
                  <a:pt x="122" y="225"/>
                </a:lnTo>
                <a:lnTo>
                  <a:pt x="119" y="224"/>
                </a:lnTo>
                <a:lnTo>
                  <a:pt x="116" y="224"/>
                </a:lnTo>
                <a:lnTo>
                  <a:pt x="114" y="224"/>
                </a:lnTo>
                <a:lnTo>
                  <a:pt x="111" y="224"/>
                </a:lnTo>
                <a:lnTo>
                  <a:pt x="106" y="224"/>
                </a:lnTo>
                <a:lnTo>
                  <a:pt x="101" y="224"/>
                </a:lnTo>
                <a:lnTo>
                  <a:pt x="96" y="224"/>
                </a:lnTo>
                <a:lnTo>
                  <a:pt x="89" y="224"/>
                </a:lnTo>
                <a:lnTo>
                  <a:pt x="81" y="224"/>
                </a:lnTo>
                <a:lnTo>
                  <a:pt x="73" y="224"/>
                </a:lnTo>
                <a:lnTo>
                  <a:pt x="68" y="225"/>
                </a:lnTo>
                <a:lnTo>
                  <a:pt x="63" y="225"/>
                </a:lnTo>
                <a:lnTo>
                  <a:pt x="60" y="225"/>
                </a:lnTo>
                <a:lnTo>
                  <a:pt x="56" y="225"/>
                </a:lnTo>
                <a:lnTo>
                  <a:pt x="51" y="225"/>
                </a:lnTo>
                <a:lnTo>
                  <a:pt x="45" y="227"/>
                </a:lnTo>
                <a:lnTo>
                  <a:pt x="40" y="227"/>
                </a:lnTo>
                <a:lnTo>
                  <a:pt x="35" y="227"/>
                </a:lnTo>
                <a:lnTo>
                  <a:pt x="30" y="229"/>
                </a:lnTo>
                <a:lnTo>
                  <a:pt x="27" y="229"/>
                </a:lnTo>
                <a:lnTo>
                  <a:pt x="25" y="227"/>
                </a:lnTo>
                <a:lnTo>
                  <a:pt x="23" y="227"/>
                </a:lnTo>
                <a:lnTo>
                  <a:pt x="22" y="227"/>
                </a:lnTo>
                <a:lnTo>
                  <a:pt x="20" y="227"/>
                </a:lnTo>
                <a:lnTo>
                  <a:pt x="18" y="227"/>
                </a:lnTo>
                <a:lnTo>
                  <a:pt x="17" y="227"/>
                </a:lnTo>
                <a:lnTo>
                  <a:pt x="12" y="227"/>
                </a:lnTo>
                <a:lnTo>
                  <a:pt x="8" y="224"/>
                </a:lnTo>
                <a:lnTo>
                  <a:pt x="5" y="221"/>
                </a:lnTo>
                <a:lnTo>
                  <a:pt x="4" y="216"/>
                </a:lnTo>
                <a:lnTo>
                  <a:pt x="2" y="213"/>
                </a:lnTo>
                <a:lnTo>
                  <a:pt x="2" y="210"/>
                </a:lnTo>
                <a:lnTo>
                  <a:pt x="0" y="205"/>
                </a:lnTo>
                <a:lnTo>
                  <a:pt x="0" y="199"/>
                </a:lnTo>
                <a:lnTo>
                  <a:pt x="2" y="182"/>
                </a:lnTo>
                <a:lnTo>
                  <a:pt x="5" y="168"/>
                </a:lnTo>
                <a:lnTo>
                  <a:pt x="12" y="154"/>
                </a:lnTo>
                <a:lnTo>
                  <a:pt x="22" y="143"/>
                </a:lnTo>
                <a:lnTo>
                  <a:pt x="28" y="137"/>
                </a:lnTo>
                <a:lnTo>
                  <a:pt x="38" y="131"/>
                </a:lnTo>
                <a:lnTo>
                  <a:pt x="51" y="121"/>
                </a:lnTo>
                <a:lnTo>
                  <a:pt x="69" y="109"/>
                </a:lnTo>
                <a:lnTo>
                  <a:pt x="79" y="101"/>
                </a:lnTo>
                <a:lnTo>
                  <a:pt x="88" y="95"/>
                </a:lnTo>
                <a:lnTo>
                  <a:pt x="94" y="90"/>
                </a:lnTo>
                <a:lnTo>
                  <a:pt x="99" y="86"/>
                </a:lnTo>
                <a:lnTo>
                  <a:pt x="106" y="78"/>
                </a:lnTo>
                <a:lnTo>
                  <a:pt x="111" y="70"/>
                </a:lnTo>
                <a:lnTo>
                  <a:pt x="112" y="62"/>
                </a:lnTo>
                <a:lnTo>
                  <a:pt x="114" y="53"/>
                </a:lnTo>
                <a:lnTo>
                  <a:pt x="112" y="48"/>
                </a:lnTo>
                <a:lnTo>
                  <a:pt x="111" y="44"/>
                </a:lnTo>
                <a:lnTo>
                  <a:pt x="106" y="39"/>
                </a:lnTo>
                <a:lnTo>
                  <a:pt x="101" y="36"/>
                </a:lnTo>
                <a:lnTo>
                  <a:pt x="94" y="33"/>
                </a:lnTo>
                <a:lnTo>
                  <a:pt x="89" y="31"/>
                </a:lnTo>
                <a:lnTo>
                  <a:pt x="83" y="30"/>
                </a:lnTo>
                <a:lnTo>
                  <a:pt x="78" y="30"/>
                </a:lnTo>
                <a:lnTo>
                  <a:pt x="71" y="30"/>
                </a:lnTo>
                <a:lnTo>
                  <a:pt x="64" y="31"/>
                </a:lnTo>
                <a:lnTo>
                  <a:pt x="56" y="34"/>
                </a:lnTo>
                <a:lnTo>
                  <a:pt x="50" y="38"/>
                </a:lnTo>
                <a:lnTo>
                  <a:pt x="28" y="53"/>
                </a:lnTo>
                <a:lnTo>
                  <a:pt x="25" y="55"/>
                </a:lnTo>
                <a:lnTo>
                  <a:pt x="22" y="58"/>
                </a:lnTo>
                <a:lnTo>
                  <a:pt x="20" y="59"/>
                </a:lnTo>
                <a:lnTo>
                  <a:pt x="17" y="59"/>
                </a:lnTo>
                <a:lnTo>
                  <a:pt x="10" y="58"/>
                </a:lnTo>
                <a:lnTo>
                  <a:pt x="5" y="56"/>
                </a:lnTo>
                <a:lnTo>
                  <a:pt x="4" y="52"/>
                </a:lnTo>
                <a:lnTo>
                  <a:pt x="2" y="47"/>
                </a:lnTo>
                <a:lnTo>
                  <a:pt x="2" y="44"/>
                </a:lnTo>
                <a:lnTo>
                  <a:pt x="4" y="41"/>
                </a:lnTo>
                <a:lnTo>
                  <a:pt x="5" y="38"/>
                </a:lnTo>
                <a:lnTo>
                  <a:pt x="7" y="34"/>
                </a:lnTo>
                <a:lnTo>
                  <a:pt x="17" y="27"/>
                </a:lnTo>
                <a:lnTo>
                  <a:pt x="25" y="20"/>
                </a:lnTo>
                <a:lnTo>
                  <a:pt x="32" y="16"/>
                </a:lnTo>
                <a:lnTo>
                  <a:pt x="38" y="11"/>
                </a:lnTo>
                <a:lnTo>
                  <a:pt x="48" y="7"/>
                </a:lnTo>
                <a:lnTo>
                  <a:pt x="58" y="3"/>
                </a:lnTo>
                <a:lnTo>
                  <a:pt x="68" y="2"/>
                </a:lnTo>
                <a:lnTo>
                  <a:pt x="78" y="0"/>
                </a:lnTo>
                <a:lnTo>
                  <a:pt x="89" y="2"/>
                </a:lnTo>
                <a:lnTo>
                  <a:pt x="101" y="3"/>
                </a:lnTo>
                <a:lnTo>
                  <a:pt x="112" y="8"/>
                </a:lnTo>
                <a:lnTo>
                  <a:pt x="122" y="14"/>
                </a:lnTo>
                <a:lnTo>
                  <a:pt x="132" y="22"/>
                </a:lnTo>
                <a:lnTo>
                  <a:pt x="139" y="30"/>
                </a:lnTo>
                <a:lnTo>
                  <a:pt x="144" y="41"/>
                </a:lnTo>
                <a:lnTo>
                  <a:pt x="145" y="52"/>
                </a:lnTo>
                <a:lnTo>
                  <a:pt x="145" y="58"/>
                </a:lnTo>
                <a:lnTo>
                  <a:pt x="144" y="66"/>
                </a:lnTo>
                <a:lnTo>
                  <a:pt x="142" y="72"/>
                </a:lnTo>
                <a:lnTo>
                  <a:pt x="140" y="79"/>
                </a:lnTo>
                <a:lnTo>
                  <a:pt x="137" y="86"/>
                </a:lnTo>
                <a:lnTo>
                  <a:pt x="135" y="90"/>
                </a:lnTo>
                <a:lnTo>
                  <a:pt x="132" y="97"/>
                </a:lnTo>
                <a:lnTo>
                  <a:pt x="127" y="103"/>
                </a:lnTo>
                <a:lnTo>
                  <a:pt x="120" y="109"/>
                </a:lnTo>
                <a:lnTo>
                  <a:pt x="111" y="117"/>
                </a:lnTo>
                <a:lnTo>
                  <a:pt x="101" y="125"/>
                </a:lnTo>
                <a:lnTo>
                  <a:pt x="89" y="132"/>
                </a:lnTo>
                <a:lnTo>
                  <a:pt x="74" y="140"/>
                </a:lnTo>
                <a:lnTo>
                  <a:pt x="63" y="148"/>
                </a:lnTo>
                <a:lnTo>
                  <a:pt x="55" y="154"/>
                </a:lnTo>
                <a:lnTo>
                  <a:pt x="48" y="159"/>
                </a:lnTo>
                <a:lnTo>
                  <a:pt x="40" y="168"/>
                </a:lnTo>
                <a:lnTo>
                  <a:pt x="35" y="177"/>
                </a:lnTo>
                <a:lnTo>
                  <a:pt x="33" y="188"/>
                </a:lnTo>
                <a:lnTo>
                  <a:pt x="32" y="199"/>
                </a:lnTo>
                <a:lnTo>
                  <a:pt x="64" y="196"/>
                </a:lnTo>
                <a:lnTo>
                  <a:pt x="79" y="196"/>
                </a:lnTo>
                <a:lnTo>
                  <a:pt x="92" y="194"/>
                </a:lnTo>
                <a:lnTo>
                  <a:pt x="102" y="194"/>
                </a:lnTo>
                <a:lnTo>
                  <a:pt x="111" y="194"/>
                </a:lnTo>
                <a:lnTo>
                  <a:pt x="117" y="194"/>
                </a:lnTo>
                <a:lnTo>
                  <a:pt x="122" y="196"/>
                </a:lnTo>
                <a:lnTo>
                  <a:pt x="129" y="198"/>
                </a:lnTo>
                <a:lnTo>
                  <a:pt x="134" y="199"/>
                </a:lnTo>
                <a:lnTo>
                  <a:pt x="140" y="202"/>
                </a:lnTo>
                <a:lnTo>
                  <a:pt x="145" y="205"/>
                </a:lnTo>
                <a:lnTo>
                  <a:pt x="147" y="208"/>
                </a:lnTo>
                <a:lnTo>
                  <a:pt x="148" y="213"/>
                </a:lnTo>
                <a:lnTo>
                  <a:pt x="148" y="216"/>
                </a:lnTo>
                <a:lnTo>
                  <a:pt x="147" y="218"/>
                </a:lnTo>
                <a:lnTo>
                  <a:pt x="145" y="221"/>
                </a:lnTo>
                <a:lnTo>
                  <a:pt x="144" y="224"/>
                </a:lnTo>
                <a:lnTo>
                  <a:pt x="142" y="225"/>
                </a:lnTo>
                <a:lnTo>
                  <a:pt x="139" y="225"/>
                </a:lnTo>
                <a:lnTo>
                  <a:pt x="137" y="227"/>
                </a:lnTo>
                <a:lnTo>
                  <a:pt x="134" y="2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4" name="Freeform 1040"/>
          <p:cNvSpPr>
            <a:spLocks/>
          </p:cNvSpPr>
          <p:nvPr/>
        </p:nvSpPr>
        <p:spPr bwMode="auto">
          <a:xfrm>
            <a:off x="4217988" y="2574925"/>
            <a:ext cx="117475" cy="184150"/>
          </a:xfrm>
          <a:custGeom>
            <a:avLst/>
            <a:gdLst>
              <a:gd name="T0" fmla="*/ 2147483647 w 147"/>
              <a:gd name="T1" fmla="*/ 2147483647 h 231"/>
              <a:gd name="T2" fmla="*/ 2147483647 w 147"/>
              <a:gd name="T3" fmla="*/ 2147483647 h 231"/>
              <a:gd name="T4" fmla="*/ 2147483647 w 147"/>
              <a:gd name="T5" fmla="*/ 2147483647 h 231"/>
              <a:gd name="T6" fmla="*/ 0 w 147"/>
              <a:gd name="T7" fmla="*/ 2147483647 h 231"/>
              <a:gd name="T8" fmla="*/ 2147483647 w 147"/>
              <a:gd name="T9" fmla="*/ 2147483647 h 231"/>
              <a:gd name="T10" fmla="*/ 2147483647 w 147"/>
              <a:gd name="T11" fmla="*/ 2147483647 h 231"/>
              <a:gd name="T12" fmla="*/ 2147483647 w 147"/>
              <a:gd name="T13" fmla="*/ 2147483647 h 231"/>
              <a:gd name="T14" fmla="*/ 2147483647 w 147"/>
              <a:gd name="T15" fmla="*/ 2147483647 h 231"/>
              <a:gd name="T16" fmla="*/ 2147483647 w 147"/>
              <a:gd name="T17" fmla="*/ 2147483647 h 231"/>
              <a:gd name="T18" fmla="*/ 2147483647 w 147"/>
              <a:gd name="T19" fmla="*/ 2147483647 h 231"/>
              <a:gd name="T20" fmla="*/ 2147483647 w 147"/>
              <a:gd name="T21" fmla="*/ 2147483647 h 231"/>
              <a:gd name="T22" fmla="*/ 2147483647 w 147"/>
              <a:gd name="T23" fmla="*/ 2147483647 h 231"/>
              <a:gd name="T24" fmla="*/ 2147483647 w 147"/>
              <a:gd name="T25" fmla="*/ 2147483647 h 231"/>
              <a:gd name="T26" fmla="*/ 2147483647 w 147"/>
              <a:gd name="T27" fmla="*/ 2147483647 h 231"/>
              <a:gd name="T28" fmla="*/ 2147483647 w 147"/>
              <a:gd name="T29" fmla="*/ 2147483647 h 231"/>
              <a:gd name="T30" fmla="*/ 2147483647 w 147"/>
              <a:gd name="T31" fmla="*/ 2147483647 h 231"/>
              <a:gd name="T32" fmla="*/ 2147483647 w 147"/>
              <a:gd name="T33" fmla="*/ 2147483647 h 231"/>
              <a:gd name="T34" fmla="*/ 2147483647 w 147"/>
              <a:gd name="T35" fmla="*/ 2147483647 h 231"/>
              <a:gd name="T36" fmla="*/ 2147483647 w 147"/>
              <a:gd name="T37" fmla="*/ 2147483647 h 231"/>
              <a:gd name="T38" fmla="*/ 2147483647 w 147"/>
              <a:gd name="T39" fmla="*/ 2147483647 h 231"/>
              <a:gd name="T40" fmla="*/ 2147483647 w 147"/>
              <a:gd name="T41" fmla="*/ 2147483647 h 231"/>
              <a:gd name="T42" fmla="*/ 2147483647 w 147"/>
              <a:gd name="T43" fmla="*/ 2147483647 h 231"/>
              <a:gd name="T44" fmla="*/ 2147483647 w 147"/>
              <a:gd name="T45" fmla="*/ 2147483647 h 231"/>
              <a:gd name="T46" fmla="*/ 2147483647 w 147"/>
              <a:gd name="T47" fmla="*/ 2147483647 h 231"/>
              <a:gd name="T48" fmla="*/ 2147483647 w 147"/>
              <a:gd name="T49" fmla="*/ 2147483647 h 231"/>
              <a:gd name="T50" fmla="*/ 2147483647 w 147"/>
              <a:gd name="T51" fmla="*/ 2147483647 h 231"/>
              <a:gd name="T52" fmla="*/ 2147483647 w 147"/>
              <a:gd name="T53" fmla="*/ 2147483647 h 231"/>
              <a:gd name="T54" fmla="*/ 2147483647 w 147"/>
              <a:gd name="T55" fmla="*/ 2147483647 h 231"/>
              <a:gd name="T56" fmla="*/ 2147483647 w 147"/>
              <a:gd name="T57" fmla="*/ 2147483647 h 231"/>
              <a:gd name="T58" fmla="*/ 2147483647 w 147"/>
              <a:gd name="T59" fmla="*/ 2147483647 h 231"/>
              <a:gd name="T60" fmla="*/ 2147483647 w 147"/>
              <a:gd name="T61" fmla="*/ 2147483647 h 231"/>
              <a:gd name="T62" fmla="*/ 2147483647 w 147"/>
              <a:gd name="T63" fmla="*/ 2147483647 h 231"/>
              <a:gd name="T64" fmla="*/ 2147483647 w 147"/>
              <a:gd name="T65" fmla="*/ 0 h 231"/>
              <a:gd name="T66" fmla="*/ 2147483647 w 147"/>
              <a:gd name="T67" fmla="*/ 2147483647 h 231"/>
              <a:gd name="T68" fmla="*/ 2147483647 w 147"/>
              <a:gd name="T69" fmla="*/ 2147483647 h 231"/>
              <a:gd name="T70" fmla="*/ 2147483647 w 147"/>
              <a:gd name="T71" fmla="*/ 2147483647 h 231"/>
              <a:gd name="T72" fmla="*/ 2147483647 w 147"/>
              <a:gd name="T73" fmla="*/ 2147483647 h 231"/>
              <a:gd name="T74" fmla="*/ 2147483647 w 147"/>
              <a:gd name="T75" fmla="*/ 2147483647 h 231"/>
              <a:gd name="T76" fmla="*/ 2147483647 w 147"/>
              <a:gd name="T77" fmla="*/ 2147483647 h 231"/>
              <a:gd name="T78" fmla="*/ 2147483647 w 147"/>
              <a:gd name="T79" fmla="*/ 2147483647 h 231"/>
              <a:gd name="T80" fmla="*/ 2147483647 w 147"/>
              <a:gd name="T81" fmla="*/ 2147483647 h 231"/>
              <a:gd name="T82" fmla="*/ 2147483647 w 147"/>
              <a:gd name="T83" fmla="*/ 2147483647 h 231"/>
              <a:gd name="T84" fmla="*/ 2147483647 w 147"/>
              <a:gd name="T85" fmla="*/ 2147483647 h 231"/>
              <a:gd name="T86" fmla="*/ 2147483647 w 147"/>
              <a:gd name="T87" fmla="*/ 2147483647 h 231"/>
              <a:gd name="T88" fmla="*/ 2147483647 w 147"/>
              <a:gd name="T89" fmla="*/ 2147483647 h 231"/>
              <a:gd name="T90" fmla="*/ 2147483647 w 147"/>
              <a:gd name="T91" fmla="*/ 2147483647 h 231"/>
              <a:gd name="T92" fmla="*/ 2147483647 w 147"/>
              <a:gd name="T93" fmla="*/ 2147483647 h 2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7" h="231">
                <a:moveTo>
                  <a:pt x="73" y="231"/>
                </a:moveTo>
                <a:lnTo>
                  <a:pt x="61" y="231"/>
                </a:lnTo>
                <a:lnTo>
                  <a:pt x="50" y="228"/>
                </a:lnTo>
                <a:lnTo>
                  <a:pt x="40" y="226"/>
                </a:lnTo>
                <a:lnTo>
                  <a:pt x="30" y="222"/>
                </a:lnTo>
                <a:lnTo>
                  <a:pt x="20" y="215"/>
                </a:lnTo>
                <a:lnTo>
                  <a:pt x="13" y="209"/>
                </a:lnTo>
                <a:lnTo>
                  <a:pt x="7" y="201"/>
                </a:lnTo>
                <a:lnTo>
                  <a:pt x="2" y="192"/>
                </a:lnTo>
                <a:lnTo>
                  <a:pt x="2" y="191"/>
                </a:lnTo>
                <a:lnTo>
                  <a:pt x="2" y="189"/>
                </a:lnTo>
                <a:lnTo>
                  <a:pt x="0" y="189"/>
                </a:lnTo>
                <a:lnTo>
                  <a:pt x="0" y="188"/>
                </a:lnTo>
                <a:lnTo>
                  <a:pt x="0" y="184"/>
                </a:lnTo>
                <a:lnTo>
                  <a:pt x="2" y="181"/>
                </a:lnTo>
                <a:lnTo>
                  <a:pt x="3" y="180"/>
                </a:lnTo>
                <a:lnTo>
                  <a:pt x="5" y="177"/>
                </a:lnTo>
                <a:lnTo>
                  <a:pt x="8" y="175"/>
                </a:lnTo>
                <a:lnTo>
                  <a:pt x="10" y="175"/>
                </a:lnTo>
                <a:lnTo>
                  <a:pt x="13" y="174"/>
                </a:lnTo>
                <a:lnTo>
                  <a:pt x="17" y="174"/>
                </a:lnTo>
                <a:lnTo>
                  <a:pt x="20" y="174"/>
                </a:lnTo>
                <a:lnTo>
                  <a:pt x="23" y="175"/>
                </a:lnTo>
                <a:lnTo>
                  <a:pt x="25" y="177"/>
                </a:lnTo>
                <a:lnTo>
                  <a:pt x="28" y="178"/>
                </a:lnTo>
                <a:lnTo>
                  <a:pt x="35" y="189"/>
                </a:lnTo>
                <a:lnTo>
                  <a:pt x="38" y="192"/>
                </a:lnTo>
                <a:lnTo>
                  <a:pt x="41" y="195"/>
                </a:lnTo>
                <a:lnTo>
                  <a:pt x="45" y="197"/>
                </a:lnTo>
                <a:lnTo>
                  <a:pt x="50" y="200"/>
                </a:lnTo>
                <a:lnTo>
                  <a:pt x="54" y="201"/>
                </a:lnTo>
                <a:lnTo>
                  <a:pt x="61" y="201"/>
                </a:lnTo>
                <a:lnTo>
                  <a:pt x="66" y="203"/>
                </a:lnTo>
                <a:lnTo>
                  <a:pt x="73" y="203"/>
                </a:lnTo>
                <a:lnTo>
                  <a:pt x="81" y="203"/>
                </a:lnTo>
                <a:lnTo>
                  <a:pt x="89" y="200"/>
                </a:lnTo>
                <a:lnTo>
                  <a:pt x="96" y="198"/>
                </a:lnTo>
                <a:lnTo>
                  <a:pt x="102" y="194"/>
                </a:lnTo>
                <a:lnTo>
                  <a:pt x="109" y="188"/>
                </a:lnTo>
                <a:lnTo>
                  <a:pt x="112" y="181"/>
                </a:lnTo>
                <a:lnTo>
                  <a:pt x="115" y="175"/>
                </a:lnTo>
                <a:lnTo>
                  <a:pt x="115" y="167"/>
                </a:lnTo>
                <a:lnTo>
                  <a:pt x="114" y="156"/>
                </a:lnTo>
                <a:lnTo>
                  <a:pt x="112" y="147"/>
                </a:lnTo>
                <a:lnTo>
                  <a:pt x="107" y="139"/>
                </a:lnTo>
                <a:lnTo>
                  <a:pt x="99" y="132"/>
                </a:lnTo>
                <a:lnTo>
                  <a:pt x="91" y="127"/>
                </a:lnTo>
                <a:lnTo>
                  <a:pt x="81" y="122"/>
                </a:lnTo>
                <a:lnTo>
                  <a:pt x="69" y="119"/>
                </a:lnTo>
                <a:lnTo>
                  <a:pt x="58" y="118"/>
                </a:lnTo>
                <a:lnTo>
                  <a:pt x="50" y="116"/>
                </a:lnTo>
                <a:lnTo>
                  <a:pt x="45" y="113"/>
                </a:lnTo>
                <a:lnTo>
                  <a:pt x="43" y="108"/>
                </a:lnTo>
                <a:lnTo>
                  <a:pt x="41" y="104"/>
                </a:lnTo>
                <a:lnTo>
                  <a:pt x="41" y="101"/>
                </a:lnTo>
                <a:lnTo>
                  <a:pt x="45" y="97"/>
                </a:lnTo>
                <a:lnTo>
                  <a:pt x="48" y="94"/>
                </a:lnTo>
                <a:lnTo>
                  <a:pt x="54" y="91"/>
                </a:lnTo>
                <a:lnTo>
                  <a:pt x="92" y="82"/>
                </a:lnTo>
                <a:lnTo>
                  <a:pt x="97" y="80"/>
                </a:lnTo>
                <a:lnTo>
                  <a:pt x="101" y="79"/>
                </a:lnTo>
                <a:lnTo>
                  <a:pt x="104" y="76"/>
                </a:lnTo>
                <a:lnTo>
                  <a:pt x="107" y="73"/>
                </a:lnTo>
                <a:lnTo>
                  <a:pt x="110" y="69"/>
                </a:lnTo>
                <a:lnTo>
                  <a:pt x="112" y="65"/>
                </a:lnTo>
                <a:lnTo>
                  <a:pt x="114" y="62"/>
                </a:lnTo>
                <a:lnTo>
                  <a:pt x="114" y="57"/>
                </a:lnTo>
                <a:lnTo>
                  <a:pt x="114" y="51"/>
                </a:lnTo>
                <a:lnTo>
                  <a:pt x="110" y="46"/>
                </a:lnTo>
                <a:lnTo>
                  <a:pt x="107" y="42"/>
                </a:lnTo>
                <a:lnTo>
                  <a:pt x="102" y="37"/>
                </a:lnTo>
                <a:lnTo>
                  <a:pt x="96" y="32"/>
                </a:lnTo>
                <a:lnTo>
                  <a:pt x="89" y="29"/>
                </a:lnTo>
                <a:lnTo>
                  <a:pt x="81" y="28"/>
                </a:lnTo>
                <a:lnTo>
                  <a:pt x="71" y="28"/>
                </a:lnTo>
                <a:lnTo>
                  <a:pt x="66" y="28"/>
                </a:lnTo>
                <a:lnTo>
                  <a:pt x="61" y="29"/>
                </a:lnTo>
                <a:lnTo>
                  <a:pt x="54" y="31"/>
                </a:lnTo>
                <a:lnTo>
                  <a:pt x="50" y="32"/>
                </a:lnTo>
                <a:lnTo>
                  <a:pt x="33" y="43"/>
                </a:lnTo>
                <a:lnTo>
                  <a:pt x="31" y="45"/>
                </a:lnTo>
                <a:lnTo>
                  <a:pt x="28" y="46"/>
                </a:lnTo>
                <a:lnTo>
                  <a:pt x="26" y="46"/>
                </a:lnTo>
                <a:lnTo>
                  <a:pt x="25" y="46"/>
                </a:lnTo>
                <a:lnTo>
                  <a:pt x="22" y="46"/>
                </a:lnTo>
                <a:lnTo>
                  <a:pt x="18" y="45"/>
                </a:lnTo>
                <a:lnTo>
                  <a:pt x="17" y="43"/>
                </a:lnTo>
                <a:lnTo>
                  <a:pt x="13" y="42"/>
                </a:lnTo>
                <a:lnTo>
                  <a:pt x="12" y="38"/>
                </a:lnTo>
                <a:lnTo>
                  <a:pt x="10" y="37"/>
                </a:lnTo>
                <a:lnTo>
                  <a:pt x="8" y="34"/>
                </a:lnTo>
                <a:lnTo>
                  <a:pt x="8" y="32"/>
                </a:lnTo>
                <a:lnTo>
                  <a:pt x="10" y="26"/>
                </a:lnTo>
                <a:lnTo>
                  <a:pt x="15" y="20"/>
                </a:lnTo>
                <a:lnTo>
                  <a:pt x="22" y="15"/>
                </a:lnTo>
                <a:lnTo>
                  <a:pt x="33" y="9"/>
                </a:lnTo>
                <a:lnTo>
                  <a:pt x="43" y="4"/>
                </a:lnTo>
                <a:lnTo>
                  <a:pt x="51" y="1"/>
                </a:lnTo>
                <a:lnTo>
                  <a:pt x="59" y="0"/>
                </a:lnTo>
                <a:lnTo>
                  <a:pt x="68" y="0"/>
                </a:lnTo>
                <a:lnTo>
                  <a:pt x="76" y="0"/>
                </a:lnTo>
                <a:lnTo>
                  <a:pt x="82" y="1"/>
                </a:lnTo>
                <a:lnTo>
                  <a:pt x="91" y="1"/>
                </a:lnTo>
                <a:lnTo>
                  <a:pt x="97" y="3"/>
                </a:lnTo>
                <a:lnTo>
                  <a:pt x="104" y="6"/>
                </a:lnTo>
                <a:lnTo>
                  <a:pt x="109" y="7"/>
                </a:lnTo>
                <a:lnTo>
                  <a:pt x="115" y="10"/>
                </a:lnTo>
                <a:lnTo>
                  <a:pt x="120" y="14"/>
                </a:lnTo>
                <a:lnTo>
                  <a:pt x="130" y="23"/>
                </a:lnTo>
                <a:lnTo>
                  <a:pt x="137" y="32"/>
                </a:lnTo>
                <a:lnTo>
                  <a:pt x="140" y="45"/>
                </a:lnTo>
                <a:lnTo>
                  <a:pt x="142" y="57"/>
                </a:lnTo>
                <a:lnTo>
                  <a:pt x="140" y="73"/>
                </a:lnTo>
                <a:lnTo>
                  <a:pt x="135" y="85"/>
                </a:lnTo>
                <a:lnTo>
                  <a:pt x="125" y="94"/>
                </a:lnTo>
                <a:lnTo>
                  <a:pt x="112" y="102"/>
                </a:lnTo>
                <a:lnTo>
                  <a:pt x="110" y="104"/>
                </a:lnTo>
                <a:lnTo>
                  <a:pt x="109" y="104"/>
                </a:lnTo>
                <a:lnTo>
                  <a:pt x="107" y="104"/>
                </a:lnTo>
                <a:lnTo>
                  <a:pt x="106" y="105"/>
                </a:lnTo>
                <a:lnTo>
                  <a:pt x="115" y="108"/>
                </a:lnTo>
                <a:lnTo>
                  <a:pt x="124" y="113"/>
                </a:lnTo>
                <a:lnTo>
                  <a:pt x="132" y="119"/>
                </a:lnTo>
                <a:lnTo>
                  <a:pt x="137" y="125"/>
                </a:lnTo>
                <a:lnTo>
                  <a:pt x="142" y="133"/>
                </a:lnTo>
                <a:lnTo>
                  <a:pt x="145" y="142"/>
                </a:lnTo>
                <a:lnTo>
                  <a:pt x="147" y="152"/>
                </a:lnTo>
                <a:lnTo>
                  <a:pt x="147" y="163"/>
                </a:lnTo>
                <a:lnTo>
                  <a:pt x="145" y="177"/>
                </a:lnTo>
                <a:lnTo>
                  <a:pt x="142" y="189"/>
                </a:lnTo>
                <a:lnTo>
                  <a:pt x="135" y="200"/>
                </a:lnTo>
                <a:lnTo>
                  <a:pt x="125" y="211"/>
                </a:lnTo>
                <a:lnTo>
                  <a:pt x="120" y="215"/>
                </a:lnTo>
                <a:lnTo>
                  <a:pt x="114" y="220"/>
                </a:lnTo>
                <a:lnTo>
                  <a:pt x="107" y="223"/>
                </a:lnTo>
                <a:lnTo>
                  <a:pt x="102" y="226"/>
                </a:lnTo>
                <a:lnTo>
                  <a:pt x="94" y="228"/>
                </a:lnTo>
                <a:lnTo>
                  <a:pt x="87" y="229"/>
                </a:lnTo>
                <a:lnTo>
                  <a:pt x="81" y="231"/>
                </a:lnTo>
                <a:lnTo>
                  <a:pt x="73" y="2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5" name="Freeform 1041"/>
          <p:cNvSpPr>
            <a:spLocks/>
          </p:cNvSpPr>
          <p:nvPr/>
        </p:nvSpPr>
        <p:spPr bwMode="auto">
          <a:xfrm>
            <a:off x="3316288" y="3500438"/>
            <a:ext cx="61912" cy="122237"/>
          </a:xfrm>
          <a:custGeom>
            <a:avLst/>
            <a:gdLst>
              <a:gd name="T0" fmla="*/ 0 w 77"/>
              <a:gd name="T1" fmla="*/ 2147483647 h 152"/>
              <a:gd name="T2" fmla="*/ 0 w 77"/>
              <a:gd name="T3" fmla="*/ 2147483647 h 152"/>
              <a:gd name="T4" fmla="*/ 2147483647 w 77"/>
              <a:gd name="T5" fmla="*/ 2147483647 h 152"/>
              <a:gd name="T6" fmla="*/ 2147483647 w 77"/>
              <a:gd name="T7" fmla="*/ 2147483647 h 152"/>
              <a:gd name="T8" fmla="*/ 2147483647 w 77"/>
              <a:gd name="T9" fmla="*/ 2147483647 h 152"/>
              <a:gd name="T10" fmla="*/ 2147483647 w 77"/>
              <a:gd name="T11" fmla="*/ 2147483647 h 152"/>
              <a:gd name="T12" fmla="*/ 2147483647 w 77"/>
              <a:gd name="T13" fmla="*/ 2147483647 h 152"/>
              <a:gd name="T14" fmla="*/ 2147483647 w 77"/>
              <a:gd name="T15" fmla="*/ 2147483647 h 152"/>
              <a:gd name="T16" fmla="*/ 2147483647 w 77"/>
              <a:gd name="T17" fmla="*/ 2147483647 h 152"/>
              <a:gd name="T18" fmla="*/ 2147483647 w 77"/>
              <a:gd name="T19" fmla="*/ 2147483647 h 152"/>
              <a:gd name="T20" fmla="*/ 2147483647 w 77"/>
              <a:gd name="T21" fmla="*/ 2147483647 h 152"/>
              <a:gd name="T22" fmla="*/ 2147483647 w 77"/>
              <a:gd name="T23" fmla="*/ 2147483647 h 152"/>
              <a:gd name="T24" fmla="*/ 2147483647 w 77"/>
              <a:gd name="T25" fmla="*/ 2147483647 h 152"/>
              <a:gd name="T26" fmla="*/ 2147483647 w 77"/>
              <a:gd name="T27" fmla="*/ 2147483647 h 152"/>
              <a:gd name="T28" fmla="*/ 2147483647 w 77"/>
              <a:gd name="T29" fmla="*/ 2147483647 h 152"/>
              <a:gd name="T30" fmla="*/ 2147483647 w 77"/>
              <a:gd name="T31" fmla="*/ 2147483647 h 152"/>
              <a:gd name="T32" fmla="*/ 2147483647 w 77"/>
              <a:gd name="T33" fmla="*/ 2147483647 h 152"/>
              <a:gd name="T34" fmla="*/ 2147483647 w 77"/>
              <a:gd name="T35" fmla="*/ 2147483647 h 152"/>
              <a:gd name="T36" fmla="*/ 2147483647 w 77"/>
              <a:gd name="T37" fmla="*/ 2147483647 h 152"/>
              <a:gd name="T38" fmla="*/ 2147483647 w 77"/>
              <a:gd name="T39" fmla="*/ 2147483647 h 152"/>
              <a:gd name="T40" fmla="*/ 2147483647 w 77"/>
              <a:gd name="T41" fmla="*/ 2147483647 h 152"/>
              <a:gd name="T42" fmla="*/ 2147483647 w 77"/>
              <a:gd name="T43" fmla="*/ 2147483647 h 152"/>
              <a:gd name="T44" fmla="*/ 2147483647 w 77"/>
              <a:gd name="T45" fmla="*/ 2147483647 h 152"/>
              <a:gd name="T46" fmla="*/ 2147483647 w 77"/>
              <a:gd name="T47" fmla="*/ 2147483647 h 152"/>
              <a:gd name="T48" fmla="*/ 2147483647 w 77"/>
              <a:gd name="T49" fmla="*/ 0 h 152"/>
              <a:gd name="T50" fmla="*/ 2147483647 w 77"/>
              <a:gd name="T51" fmla="*/ 0 h 152"/>
              <a:gd name="T52" fmla="*/ 0 w 77"/>
              <a:gd name="T53" fmla="*/ 0 h 152"/>
              <a:gd name="T54" fmla="*/ 0 w 77"/>
              <a:gd name="T55" fmla="*/ 0 h 152"/>
              <a:gd name="T56" fmla="*/ 0 w 77"/>
              <a:gd name="T57" fmla="*/ 0 h 152"/>
              <a:gd name="T58" fmla="*/ 0 w 77"/>
              <a:gd name="T59" fmla="*/ 0 h 152"/>
              <a:gd name="T60" fmla="*/ 0 w 77"/>
              <a:gd name="T61" fmla="*/ 2147483647 h 152"/>
              <a:gd name="T62" fmla="*/ 2147483647 w 77"/>
              <a:gd name="T63" fmla="*/ 2147483647 h 152"/>
              <a:gd name="T64" fmla="*/ 2147483647 w 77"/>
              <a:gd name="T65" fmla="*/ 2147483647 h 152"/>
              <a:gd name="T66" fmla="*/ 2147483647 w 77"/>
              <a:gd name="T67" fmla="*/ 2147483647 h 152"/>
              <a:gd name="T68" fmla="*/ 2147483647 w 77"/>
              <a:gd name="T69" fmla="*/ 2147483647 h 152"/>
              <a:gd name="T70" fmla="*/ 2147483647 w 77"/>
              <a:gd name="T71" fmla="*/ 2147483647 h 152"/>
              <a:gd name="T72" fmla="*/ 2147483647 w 77"/>
              <a:gd name="T73" fmla="*/ 2147483647 h 152"/>
              <a:gd name="T74" fmla="*/ 2147483647 w 77"/>
              <a:gd name="T75" fmla="*/ 2147483647 h 152"/>
              <a:gd name="T76" fmla="*/ 2147483647 w 77"/>
              <a:gd name="T77" fmla="*/ 2147483647 h 152"/>
              <a:gd name="T78" fmla="*/ 2147483647 w 77"/>
              <a:gd name="T79" fmla="*/ 2147483647 h 152"/>
              <a:gd name="T80" fmla="*/ 2147483647 w 77"/>
              <a:gd name="T81" fmla="*/ 2147483647 h 152"/>
              <a:gd name="T82" fmla="*/ 2147483647 w 77"/>
              <a:gd name="T83" fmla="*/ 2147483647 h 152"/>
              <a:gd name="T84" fmla="*/ 2147483647 w 77"/>
              <a:gd name="T85" fmla="*/ 2147483647 h 152"/>
              <a:gd name="T86" fmla="*/ 2147483647 w 77"/>
              <a:gd name="T87" fmla="*/ 2147483647 h 152"/>
              <a:gd name="T88" fmla="*/ 2147483647 w 77"/>
              <a:gd name="T89" fmla="*/ 2147483647 h 152"/>
              <a:gd name="T90" fmla="*/ 2147483647 w 77"/>
              <a:gd name="T91" fmla="*/ 2147483647 h 152"/>
              <a:gd name="T92" fmla="*/ 0 w 77"/>
              <a:gd name="T93" fmla="*/ 2147483647 h 1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7" h="152">
                <a:moveTo>
                  <a:pt x="0" y="126"/>
                </a:moveTo>
                <a:lnTo>
                  <a:pt x="0" y="152"/>
                </a:lnTo>
                <a:lnTo>
                  <a:pt x="8" y="151"/>
                </a:lnTo>
                <a:lnTo>
                  <a:pt x="16" y="149"/>
                </a:lnTo>
                <a:lnTo>
                  <a:pt x="24" y="147"/>
                </a:lnTo>
                <a:lnTo>
                  <a:pt x="31" y="144"/>
                </a:lnTo>
                <a:lnTo>
                  <a:pt x="38" y="141"/>
                </a:lnTo>
                <a:lnTo>
                  <a:pt x="44" y="138"/>
                </a:lnTo>
                <a:lnTo>
                  <a:pt x="51" y="133"/>
                </a:lnTo>
                <a:lnTo>
                  <a:pt x="56" y="129"/>
                </a:lnTo>
                <a:lnTo>
                  <a:pt x="66" y="116"/>
                </a:lnTo>
                <a:lnTo>
                  <a:pt x="72" y="102"/>
                </a:lnTo>
                <a:lnTo>
                  <a:pt x="75" y="88"/>
                </a:lnTo>
                <a:lnTo>
                  <a:pt x="77" y="71"/>
                </a:lnTo>
                <a:lnTo>
                  <a:pt x="75" y="54"/>
                </a:lnTo>
                <a:lnTo>
                  <a:pt x="72" y="40"/>
                </a:lnTo>
                <a:lnTo>
                  <a:pt x="66" y="29"/>
                </a:lnTo>
                <a:lnTo>
                  <a:pt x="57" y="19"/>
                </a:lnTo>
                <a:lnTo>
                  <a:pt x="52" y="14"/>
                </a:lnTo>
                <a:lnTo>
                  <a:pt x="46" y="11"/>
                </a:lnTo>
                <a:lnTo>
                  <a:pt x="41" y="8"/>
                </a:lnTo>
                <a:lnTo>
                  <a:pt x="34" y="5"/>
                </a:lnTo>
                <a:lnTo>
                  <a:pt x="26" y="3"/>
                </a:lnTo>
                <a:lnTo>
                  <a:pt x="19" y="1"/>
                </a:lnTo>
                <a:lnTo>
                  <a:pt x="10" y="0"/>
                </a:lnTo>
                <a:lnTo>
                  <a:pt x="1" y="0"/>
                </a:lnTo>
                <a:lnTo>
                  <a:pt x="0" y="0"/>
                </a:lnTo>
                <a:lnTo>
                  <a:pt x="0" y="31"/>
                </a:lnTo>
                <a:lnTo>
                  <a:pt x="10" y="31"/>
                </a:lnTo>
                <a:lnTo>
                  <a:pt x="19" y="32"/>
                </a:lnTo>
                <a:lnTo>
                  <a:pt x="28" y="36"/>
                </a:lnTo>
                <a:lnTo>
                  <a:pt x="34" y="40"/>
                </a:lnTo>
                <a:lnTo>
                  <a:pt x="39" y="46"/>
                </a:lnTo>
                <a:lnTo>
                  <a:pt x="42" y="53"/>
                </a:lnTo>
                <a:lnTo>
                  <a:pt x="46" y="62"/>
                </a:lnTo>
                <a:lnTo>
                  <a:pt x="46" y="71"/>
                </a:lnTo>
                <a:lnTo>
                  <a:pt x="46" y="82"/>
                </a:lnTo>
                <a:lnTo>
                  <a:pt x="42" y="93"/>
                </a:lnTo>
                <a:lnTo>
                  <a:pt x="39" y="102"/>
                </a:lnTo>
                <a:lnTo>
                  <a:pt x="34" y="110"/>
                </a:lnTo>
                <a:lnTo>
                  <a:pt x="28" y="118"/>
                </a:lnTo>
                <a:lnTo>
                  <a:pt x="19" y="123"/>
                </a:lnTo>
                <a:lnTo>
                  <a:pt x="10" y="124"/>
                </a:lnTo>
                <a:lnTo>
                  <a:pt x="0" y="1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6" name="Freeform 1042"/>
          <p:cNvSpPr>
            <a:spLocks/>
          </p:cNvSpPr>
          <p:nvPr/>
        </p:nvSpPr>
        <p:spPr bwMode="auto">
          <a:xfrm>
            <a:off x="3316288" y="3430588"/>
            <a:ext cx="23812" cy="39687"/>
          </a:xfrm>
          <a:custGeom>
            <a:avLst/>
            <a:gdLst>
              <a:gd name="T0" fmla="*/ 0 w 31"/>
              <a:gd name="T1" fmla="*/ 2147483647 h 50"/>
              <a:gd name="T2" fmla="*/ 0 w 31"/>
              <a:gd name="T3" fmla="*/ 2147483647 h 50"/>
              <a:gd name="T4" fmla="*/ 2147483647 w 31"/>
              <a:gd name="T5" fmla="*/ 2147483647 h 50"/>
              <a:gd name="T6" fmla="*/ 2147483647 w 31"/>
              <a:gd name="T7" fmla="*/ 2147483647 h 50"/>
              <a:gd name="T8" fmla="*/ 2147483647 w 31"/>
              <a:gd name="T9" fmla="*/ 2147483647 h 50"/>
              <a:gd name="T10" fmla="*/ 2147483647 w 31"/>
              <a:gd name="T11" fmla="*/ 2147483647 h 50"/>
              <a:gd name="T12" fmla="*/ 2147483647 w 31"/>
              <a:gd name="T13" fmla="*/ 2147483647 h 50"/>
              <a:gd name="T14" fmla="*/ 2147483647 w 31"/>
              <a:gd name="T15" fmla="*/ 2147483647 h 50"/>
              <a:gd name="T16" fmla="*/ 2147483647 w 31"/>
              <a:gd name="T17" fmla="*/ 2147483647 h 50"/>
              <a:gd name="T18" fmla="*/ 2147483647 w 31"/>
              <a:gd name="T19" fmla="*/ 2147483647 h 50"/>
              <a:gd name="T20" fmla="*/ 2147483647 w 31"/>
              <a:gd name="T21" fmla="*/ 2147483647 h 50"/>
              <a:gd name="T22" fmla="*/ 2147483647 w 31"/>
              <a:gd name="T23" fmla="*/ 2147483647 h 50"/>
              <a:gd name="T24" fmla="*/ 2147483647 w 31"/>
              <a:gd name="T25" fmla="*/ 2147483647 h 50"/>
              <a:gd name="T26" fmla="*/ 2147483647 w 31"/>
              <a:gd name="T27" fmla="*/ 0 h 50"/>
              <a:gd name="T28" fmla="*/ 2147483647 w 31"/>
              <a:gd name="T29" fmla="*/ 0 h 50"/>
              <a:gd name="T30" fmla="*/ 2147483647 w 31"/>
              <a:gd name="T31" fmla="*/ 0 h 50"/>
              <a:gd name="T32" fmla="*/ 2147483647 w 31"/>
              <a:gd name="T33" fmla="*/ 2147483647 h 50"/>
              <a:gd name="T34" fmla="*/ 2147483647 w 31"/>
              <a:gd name="T35" fmla="*/ 2147483647 h 50"/>
              <a:gd name="T36" fmla="*/ 0 w 31"/>
              <a:gd name="T37" fmla="*/ 2147483647 h 5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1" h="50">
                <a:moveTo>
                  <a:pt x="0" y="10"/>
                </a:moveTo>
                <a:lnTo>
                  <a:pt x="0" y="50"/>
                </a:lnTo>
                <a:lnTo>
                  <a:pt x="14" y="35"/>
                </a:lnTo>
                <a:lnTo>
                  <a:pt x="23" y="28"/>
                </a:lnTo>
                <a:lnTo>
                  <a:pt x="28" y="22"/>
                </a:lnTo>
                <a:lnTo>
                  <a:pt x="29" y="17"/>
                </a:lnTo>
                <a:lnTo>
                  <a:pt x="31" y="14"/>
                </a:lnTo>
                <a:lnTo>
                  <a:pt x="31" y="11"/>
                </a:lnTo>
                <a:lnTo>
                  <a:pt x="29" y="10"/>
                </a:lnTo>
                <a:lnTo>
                  <a:pt x="28" y="7"/>
                </a:lnTo>
                <a:lnTo>
                  <a:pt x="26" y="5"/>
                </a:lnTo>
                <a:lnTo>
                  <a:pt x="23" y="3"/>
                </a:lnTo>
                <a:lnTo>
                  <a:pt x="21" y="2"/>
                </a:lnTo>
                <a:lnTo>
                  <a:pt x="18" y="0"/>
                </a:lnTo>
                <a:lnTo>
                  <a:pt x="14" y="0"/>
                </a:lnTo>
                <a:lnTo>
                  <a:pt x="11" y="0"/>
                </a:lnTo>
                <a:lnTo>
                  <a:pt x="8" y="2"/>
                </a:lnTo>
                <a:lnTo>
                  <a:pt x="5" y="5"/>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7" name="Freeform 1043"/>
          <p:cNvSpPr>
            <a:spLocks/>
          </p:cNvSpPr>
          <p:nvPr/>
        </p:nvSpPr>
        <p:spPr bwMode="auto">
          <a:xfrm>
            <a:off x="3255963" y="3438525"/>
            <a:ext cx="60325" cy="184150"/>
          </a:xfrm>
          <a:custGeom>
            <a:avLst/>
            <a:gdLst>
              <a:gd name="T0" fmla="*/ 2147483647 w 78"/>
              <a:gd name="T1" fmla="*/ 0 h 231"/>
              <a:gd name="T2" fmla="*/ 2147483647 w 78"/>
              <a:gd name="T3" fmla="*/ 0 h 231"/>
              <a:gd name="T4" fmla="*/ 2147483647 w 78"/>
              <a:gd name="T5" fmla="*/ 0 h 231"/>
              <a:gd name="T6" fmla="*/ 2147483647 w 78"/>
              <a:gd name="T7" fmla="*/ 2147483647 h 231"/>
              <a:gd name="T8" fmla="*/ 2147483647 w 78"/>
              <a:gd name="T9" fmla="*/ 2147483647 h 231"/>
              <a:gd name="T10" fmla="*/ 2147483647 w 78"/>
              <a:gd name="T11" fmla="*/ 2147483647 h 231"/>
              <a:gd name="T12" fmla="*/ 2147483647 w 78"/>
              <a:gd name="T13" fmla="*/ 2147483647 h 231"/>
              <a:gd name="T14" fmla="*/ 0 w 78"/>
              <a:gd name="T15" fmla="*/ 2147483647 h 231"/>
              <a:gd name="T16" fmla="*/ 2147483647 w 78"/>
              <a:gd name="T17" fmla="*/ 2147483647 h 231"/>
              <a:gd name="T18" fmla="*/ 2147483647 w 78"/>
              <a:gd name="T19" fmla="*/ 2147483647 h 231"/>
              <a:gd name="T20" fmla="*/ 2147483647 w 78"/>
              <a:gd name="T21" fmla="*/ 2147483647 h 231"/>
              <a:gd name="T22" fmla="*/ 2147483647 w 78"/>
              <a:gd name="T23" fmla="*/ 2147483647 h 231"/>
              <a:gd name="T24" fmla="*/ 2147483647 w 78"/>
              <a:gd name="T25" fmla="*/ 2147483647 h 231"/>
              <a:gd name="T26" fmla="*/ 2147483647 w 78"/>
              <a:gd name="T27" fmla="*/ 2147483647 h 231"/>
              <a:gd name="T28" fmla="*/ 2147483647 w 78"/>
              <a:gd name="T29" fmla="*/ 2147483647 h 231"/>
              <a:gd name="T30" fmla="*/ 2147483647 w 78"/>
              <a:gd name="T31" fmla="*/ 2147483647 h 231"/>
              <a:gd name="T32" fmla="*/ 2147483647 w 78"/>
              <a:gd name="T33" fmla="*/ 2147483647 h 231"/>
              <a:gd name="T34" fmla="*/ 2147483647 w 78"/>
              <a:gd name="T35" fmla="*/ 2147483647 h 231"/>
              <a:gd name="T36" fmla="*/ 2147483647 w 78"/>
              <a:gd name="T37" fmla="*/ 2147483647 h 231"/>
              <a:gd name="T38" fmla="*/ 2147483647 w 78"/>
              <a:gd name="T39" fmla="*/ 2147483647 h 231"/>
              <a:gd name="T40" fmla="*/ 2147483647 w 78"/>
              <a:gd name="T41" fmla="*/ 2147483647 h 231"/>
              <a:gd name="T42" fmla="*/ 2147483647 w 78"/>
              <a:gd name="T43" fmla="*/ 2147483647 h 231"/>
              <a:gd name="T44" fmla="*/ 2147483647 w 78"/>
              <a:gd name="T45" fmla="*/ 2147483647 h 231"/>
              <a:gd name="T46" fmla="*/ 2147483647 w 78"/>
              <a:gd name="T47" fmla="*/ 2147483647 h 231"/>
              <a:gd name="T48" fmla="*/ 2147483647 w 78"/>
              <a:gd name="T49" fmla="*/ 2147483647 h 231"/>
              <a:gd name="T50" fmla="*/ 2147483647 w 78"/>
              <a:gd name="T51" fmla="*/ 2147483647 h 231"/>
              <a:gd name="T52" fmla="*/ 2147483647 w 78"/>
              <a:gd name="T53" fmla="*/ 2147483647 h 231"/>
              <a:gd name="T54" fmla="*/ 2147483647 w 78"/>
              <a:gd name="T55" fmla="*/ 2147483647 h 231"/>
              <a:gd name="T56" fmla="*/ 2147483647 w 78"/>
              <a:gd name="T57" fmla="*/ 2147483647 h 231"/>
              <a:gd name="T58" fmla="*/ 2147483647 w 78"/>
              <a:gd name="T59" fmla="*/ 2147483647 h 231"/>
              <a:gd name="T60" fmla="*/ 2147483647 w 78"/>
              <a:gd name="T61" fmla="*/ 2147483647 h 231"/>
              <a:gd name="T62" fmla="*/ 2147483647 w 78"/>
              <a:gd name="T63" fmla="*/ 2147483647 h 231"/>
              <a:gd name="T64" fmla="*/ 2147483647 w 78"/>
              <a:gd name="T65" fmla="*/ 2147483647 h 231"/>
              <a:gd name="T66" fmla="*/ 2147483647 w 78"/>
              <a:gd name="T67" fmla="*/ 2147483647 h 231"/>
              <a:gd name="T68" fmla="*/ 2147483647 w 78"/>
              <a:gd name="T69" fmla="*/ 2147483647 h 231"/>
              <a:gd name="T70" fmla="*/ 2147483647 w 78"/>
              <a:gd name="T71" fmla="*/ 2147483647 h 231"/>
              <a:gd name="T72" fmla="*/ 2147483647 w 78"/>
              <a:gd name="T73" fmla="*/ 2147483647 h 2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8" h="231">
                <a:moveTo>
                  <a:pt x="78" y="40"/>
                </a:moveTo>
                <a:lnTo>
                  <a:pt x="78" y="0"/>
                </a:lnTo>
                <a:lnTo>
                  <a:pt x="76" y="0"/>
                </a:lnTo>
                <a:lnTo>
                  <a:pt x="61" y="14"/>
                </a:lnTo>
                <a:lnTo>
                  <a:pt x="46" y="28"/>
                </a:lnTo>
                <a:lnTo>
                  <a:pt x="35" y="42"/>
                </a:lnTo>
                <a:lnTo>
                  <a:pt x="23" y="57"/>
                </a:lnTo>
                <a:lnTo>
                  <a:pt x="15" y="73"/>
                </a:lnTo>
                <a:lnTo>
                  <a:pt x="8" y="88"/>
                </a:lnTo>
                <a:lnTo>
                  <a:pt x="4" y="105"/>
                </a:lnTo>
                <a:lnTo>
                  <a:pt x="2" y="122"/>
                </a:lnTo>
                <a:lnTo>
                  <a:pt x="0" y="141"/>
                </a:lnTo>
                <a:lnTo>
                  <a:pt x="0" y="160"/>
                </a:lnTo>
                <a:lnTo>
                  <a:pt x="4" y="175"/>
                </a:lnTo>
                <a:lnTo>
                  <a:pt x="8" y="191"/>
                </a:lnTo>
                <a:lnTo>
                  <a:pt x="15" y="203"/>
                </a:lnTo>
                <a:lnTo>
                  <a:pt x="20" y="209"/>
                </a:lnTo>
                <a:lnTo>
                  <a:pt x="27" y="216"/>
                </a:lnTo>
                <a:lnTo>
                  <a:pt x="33" y="220"/>
                </a:lnTo>
                <a:lnTo>
                  <a:pt x="40" y="223"/>
                </a:lnTo>
                <a:lnTo>
                  <a:pt x="48" y="226"/>
                </a:lnTo>
                <a:lnTo>
                  <a:pt x="56" y="230"/>
                </a:lnTo>
                <a:lnTo>
                  <a:pt x="64" y="231"/>
                </a:lnTo>
                <a:lnTo>
                  <a:pt x="74" y="231"/>
                </a:lnTo>
                <a:lnTo>
                  <a:pt x="76" y="231"/>
                </a:lnTo>
                <a:lnTo>
                  <a:pt x="78" y="231"/>
                </a:lnTo>
                <a:lnTo>
                  <a:pt x="78" y="205"/>
                </a:lnTo>
                <a:lnTo>
                  <a:pt x="76" y="205"/>
                </a:lnTo>
                <a:lnTo>
                  <a:pt x="64" y="203"/>
                </a:lnTo>
                <a:lnTo>
                  <a:pt x="55" y="200"/>
                </a:lnTo>
                <a:lnTo>
                  <a:pt x="45" y="192"/>
                </a:lnTo>
                <a:lnTo>
                  <a:pt x="38" y="183"/>
                </a:lnTo>
                <a:lnTo>
                  <a:pt x="35" y="174"/>
                </a:lnTo>
                <a:lnTo>
                  <a:pt x="32" y="164"/>
                </a:lnTo>
                <a:lnTo>
                  <a:pt x="30" y="153"/>
                </a:lnTo>
                <a:lnTo>
                  <a:pt x="30" y="141"/>
                </a:lnTo>
                <a:lnTo>
                  <a:pt x="30" y="138"/>
                </a:lnTo>
                <a:lnTo>
                  <a:pt x="30" y="133"/>
                </a:lnTo>
                <a:lnTo>
                  <a:pt x="30" y="129"/>
                </a:lnTo>
                <a:lnTo>
                  <a:pt x="30" y="125"/>
                </a:lnTo>
                <a:lnTo>
                  <a:pt x="38" y="121"/>
                </a:lnTo>
                <a:lnTo>
                  <a:pt x="43" y="118"/>
                </a:lnTo>
                <a:lnTo>
                  <a:pt x="48" y="116"/>
                </a:lnTo>
                <a:lnTo>
                  <a:pt x="51" y="115"/>
                </a:lnTo>
                <a:lnTo>
                  <a:pt x="56" y="113"/>
                </a:lnTo>
                <a:lnTo>
                  <a:pt x="63" y="111"/>
                </a:lnTo>
                <a:lnTo>
                  <a:pt x="69" y="110"/>
                </a:lnTo>
                <a:lnTo>
                  <a:pt x="74" y="110"/>
                </a:lnTo>
                <a:lnTo>
                  <a:pt x="76" y="110"/>
                </a:lnTo>
                <a:lnTo>
                  <a:pt x="78" y="110"/>
                </a:lnTo>
                <a:lnTo>
                  <a:pt x="78" y="79"/>
                </a:lnTo>
                <a:lnTo>
                  <a:pt x="74" y="80"/>
                </a:lnTo>
                <a:lnTo>
                  <a:pt x="71" y="80"/>
                </a:lnTo>
                <a:lnTo>
                  <a:pt x="66" y="80"/>
                </a:lnTo>
                <a:lnTo>
                  <a:pt x="63" y="82"/>
                </a:lnTo>
                <a:lnTo>
                  <a:pt x="58" y="84"/>
                </a:lnTo>
                <a:lnTo>
                  <a:pt x="51" y="85"/>
                </a:lnTo>
                <a:lnTo>
                  <a:pt x="45" y="88"/>
                </a:lnTo>
                <a:lnTo>
                  <a:pt x="38" y="91"/>
                </a:lnTo>
                <a:lnTo>
                  <a:pt x="43" y="79"/>
                </a:lnTo>
                <a:lnTo>
                  <a:pt x="48" y="70"/>
                </a:lnTo>
                <a:lnTo>
                  <a:pt x="55" y="60"/>
                </a:lnTo>
                <a:lnTo>
                  <a:pt x="61" y="54"/>
                </a:lnTo>
                <a:lnTo>
                  <a:pt x="78"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8" name="Freeform 1044"/>
          <p:cNvSpPr>
            <a:spLocks/>
          </p:cNvSpPr>
          <p:nvPr/>
        </p:nvSpPr>
        <p:spPr bwMode="auto">
          <a:xfrm>
            <a:off x="2779713" y="3287713"/>
            <a:ext cx="142875" cy="185737"/>
          </a:xfrm>
          <a:custGeom>
            <a:avLst/>
            <a:gdLst>
              <a:gd name="T0" fmla="*/ 2147483647 w 180"/>
              <a:gd name="T1" fmla="*/ 2147483647 h 233"/>
              <a:gd name="T2" fmla="*/ 2147483647 w 180"/>
              <a:gd name="T3" fmla="*/ 2147483647 h 233"/>
              <a:gd name="T4" fmla="*/ 2147483647 w 180"/>
              <a:gd name="T5" fmla="*/ 2147483647 h 233"/>
              <a:gd name="T6" fmla="*/ 2147483647 w 180"/>
              <a:gd name="T7" fmla="*/ 2147483647 h 233"/>
              <a:gd name="T8" fmla="*/ 2147483647 w 180"/>
              <a:gd name="T9" fmla="*/ 2147483647 h 233"/>
              <a:gd name="T10" fmla="*/ 2147483647 w 180"/>
              <a:gd name="T11" fmla="*/ 2147483647 h 233"/>
              <a:gd name="T12" fmla="*/ 2147483647 w 180"/>
              <a:gd name="T13" fmla="*/ 2147483647 h 233"/>
              <a:gd name="T14" fmla="*/ 2147483647 w 180"/>
              <a:gd name="T15" fmla="*/ 2147483647 h 233"/>
              <a:gd name="T16" fmla="*/ 2147483647 w 180"/>
              <a:gd name="T17" fmla="*/ 2147483647 h 233"/>
              <a:gd name="T18" fmla="*/ 2147483647 w 180"/>
              <a:gd name="T19" fmla="*/ 2147483647 h 233"/>
              <a:gd name="T20" fmla="*/ 2147483647 w 180"/>
              <a:gd name="T21" fmla="*/ 2147483647 h 233"/>
              <a:gd name="T22" fmla="*/ 2147483647 w 180"/>
              <a:gd name="T23" fmla="*/ 2147483647 h 233"/>
              <a:gd name="T24" fmla="*/ 2147483647 w 180"/>
              <a:gd name="T25" fmla="*/ 2147483647 h 233"/>
              <a:gd name="T26" fmla="*/ 2147483647 w 180"/>
              <a:gd name="T27" fmla="*/ 2147483647 h 233"/>
              <a:gd name="T28" fmla="*/ 2147483647 w 180"/>
              <a:gd name="T29" fmla="*/ 2147483647 h 233"/>
              <a:gd name="T30" fmla="*/ 2147483647 w 180"/>
              <a:gd name="T31" fmla="*/ 2147483647 h 233"/>
              <a:gd name="T32" fmla="*/ 2147483647 w 180"/>
              <a:gd name="T33" fmla="*/ 2147483647 h 233"/>
              <a:gd name="T34" fmla="*/ 2147483647 w 180"/>
              <a:gd name="T35" fmla="*/ 2147483647 h 233"/>
              <a:gd name="T36" fmla="*/ 2147483647 w 180"/>
              <a:gd name="T37" fmla="*/ 2147483647 h 233"/>
              <a:gd name="T38" fmla="*/ 2147483647 w 180"/>
              <a:gd name="T39" fmla="*/ 2147483647 h 233"/>
              <a:gd name="T40" fmla="*/ 2147483647 w 180"/>
              <a:gd name="T41" fmla="*/ 2147483647 h 233"/>
              <a:gd name="T42" fmla="*/ 0 w 180"/>
              <a:gd name="T43" fmla="*/ 2147483647 h 233"/>
              <a:gd name="T44" fmla="*/ 2147483647 w 180"/>
              <a:gd name="T45" fmla="*/ 2147483647 h 233"/>
              <a:gd name="T46" fmla="*/ 2147483647 w 180"/>
              <a:gd name="T47" fmla="*/ 2147483647 h 233"/>
              <a:gd name="T48" fmla="*/ 2147483647 w 180"/>
              <a:gd name="T49" fmla="*/ 0 h 233"/>
              <a:gd name="T50" fmla="*/ 2147483647 w 180"/>
              <a:gd name="T51" fmla="*/ 0 h 233"/>
              <a:gd name="T52" fmla="*/ 2147483647 w 180"/>
              <a:gd name="T53" fmla="*/ 0 h 233"/>
              <a:gd name="T54" fmla="*/ 2147483647 w 180"/>
              <a:gd name="T55" fmla="*/ 2147483647 h 233"/>
              <a:gd name="T56" fmla="*/ 2147483647 w 180"/>
              <a:gd name="T57" fmla="*/ 2147483647 h 233"/>
              <a:gd name="T58" fmla="*/ 2147483647 w 180"/>
              <a:gd name="T59" fmla="*/ 2147483647 h 233"/>
              <a:gd name="T60" fmla="*/ 2147483647 w 180"/>
              <a:gd name="T61" fmla="*/ 2147483647 h 233"/>
              <a:gd name="T62" fmla="*/ 2147483647 w 180"/>
              <a:gd name="T63" fmla="*/ 2147483647 h 233"/>
              <a:gd name="T64" fmla="*/ 2147483647 w 180"/>
              <a:gd name="T65" fmla="*/ 2147483647 h 233"/>
              <a:gd name="T66" fmla="*/ 2147483647 w 180"/>
              <a:gd name="T67" fmla="*/ 2147483647 h 233"/>
              <a:gd name="T68" fmla="*/ 2147483647 w 180"/>
              <a:gd name="T69" fmla="*/ 2147483647 h 233"/>
              <a:gd name="T70" fmla="*/ 2147483647 w 180"/>
              <a:gd name="T71" fmla="*/ 2147483647 h 233"/>
              <a:gd name="T72" fmla="*/ 2147483647 w 180"/>
              <a:gd name="T73" fmla="*/ 2147483647 h 233"/>
              <a:gd name="T74" fmla="*/ 2147483647 w 180"/>
              <a:gd name="T75" fmla="*/ 2147483647 h 23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0" h="233">
                <a:moveTo>
                  <a:pt x="170" y="31"/>
                </a:moveTo>
                <a:lnTo>
                  <a:pt x="155" y="47"/>
                </a:lnTo>
                <a:lnTo>
                  <a:pt x="145" y="58"/>
                </a:lnTo>
                <a:lnTo>
                  <a:pt x="137" y="72"/>
                </a:lnTo>
                <a:lnTo>
                  <a:pt x="129" y="86"/>
                </a:lnTo>
                <a:lnTo>
                  <a:pt x="121" y="101"/>
                </a:lnTo>
                <a:lnTo>
                  <a:pt x="91" y="159"/>
                </a:lnTo>
                <a:lnTo>
                  <a:pt x="89" y="163"/>
                </a:lnTo>
                <a:lnTo>
                  <a:pt x="86" y="171"/>
                </a:lnTo>
                <a:lnTo>
                  <a:pt x="83" y="180"/>
                </a:lnTo>
                <a:lnTo>
                  <a:pt x="78" y="193"/>
                </a:lnTo>
                <a:lnTo>
                  <a:pt x="73" y="204"/>
                </a:lnTo>
                <a:lnTo>
                  <a:pt x="70" y="213"/>
                </a:lnTo>
                <a:lnTo>
                  <a:pt x="65" y="219"/>
                </a:lnTo>
                <a:lnTo>
                  <a:pt x="61" y="225"/>
                </a:lnTo>
                <a:lnTo>
                  <a:pt x="60" y="228"/>
                </a:lnTo>
                <a:lnTo>
                  <a:pt x="56" y="232"/>
                </a:lnTo>
                <a:lnTo>
                  <a:pt x="53" y="233"/>
                </a:lnTo>
                <a:lnTo>
                  <a:pt x="50" y="233"/>
                </a:lnTo>
                <a:lnTo>
                  <a:pt x="46" y="233"/>
                </a:lnTo>
                <a:lnTo>
                  <a:pt x="43" y="232"/>
                </a:lnTo>
                <a:lnTo>
                  <a:pt x="42" y="230"/>
                </a:lnTo>
                <a:lnTo>
                  <a:pt x="38" y="228"/>
                </a:lnTo>
                <a:lnTo>
                  <a:pt x="37" y="225"/>
                </a:lnTo>
                <a:lnTo>
                  <a:pt x="35" y="224"/>
                </a:lnTo>
                <a:lnTo>
                  <a:pt x="33" y="221"/>
                </a:lnTo>
                <a:lnTo>
                  <a:pt x="33" y="219"/>
                </a:lnTo>
                <a:lnTo>
                  <a:pt x="33" y="215"/>
                </a:lnTo>
                <a:lnTo>
                  <a:pt x="37" y="208"/>
                </a:lnTo>
                <a:lnTo>
                  <a:pt x="38" y="201"/>
                </a:lnTo>
                <a:lnTo>
                  <a:pt x="43" y="190"/>
                </a:lnTo>
                <a:lnTo>
                  <a:pt x="79" y="109"/>
                </a:lnTo>
                <a:lnTo>
                  <a:pt x="91" y="86"/>
                </a:lnTo>
                <a:lnTo>
                  <a:pt x="102" y="65"/>
                </a:lnTo>
                <a:lnTo>
                  <a:pt x="116" y="48"/>
                </a:lnTo>
                <a:lnTo>
                  <a:pt x="127" y="34"/>
                </a:lnTo>
                <a:lnTo>
                  <a:pt x="129" y="31"/>
                </a:lnTo>
                <a:lnTo>
                  <a:pt x="53" y="30"/>
                </a:lnTo>
                <a:lnTo>
                  <a:pt x="15" y="30"/>
                </a:lnTo>
                <a:lnTo>
                  <a:pt x="9" y="28"/>
                </a:lnTo>
                <a:lnTo>
                  <a:pt x="4" y="25"/>
                </a:lnTo>
                <a:lnTo>
                  <a:pt x="2" y="20"/>
                </a:lnTo>
                <a:lnTo>
                  <a:pt x="0" y="16"/>
                </a:lnTo>
                <a:lnTo>
                  <a:pt x="0" y="13"/>
                </a:lnTo>
                <a:lnTo>
                  <a:pt x="2" y="10"/>
                </a:lnTo>
                <a:lnTo>
                  <a:pt x="4" y="8"/>
                </a:lnTo>
                <a:lnTo>
                  <a:pt x="5" y="5"/>
                </a:lnTo>
                <a:lnTo>
                  <a:pt x="9" y="3"/>
                </a:lnTo>
                <a:lnTo>
                  <a:pt x="10" y="2"/>
                </a:lnTo>
                <a:lnTo>
                  <a:pt x="14" y="0"/>
                </a:lnTo>
                <a:lnTo>
                  <a:pt x="17" y="0"/>
                </a:lnTo>
                <a:lnTo>
                  <a:pt x="22" y="0"/>
                </a:lnTo>
                <a:lnTo>
                  <a:pt x="27" y="0"/>
                </a:lnTo>
                <a:lnTo>
                  <a:pt x="33" y="0"/>
                </a:lnTo>
                <a:lnTo>
                  <a:pt x="40" y="0"/>
                </a:lnTo>
                <a:lnTo>
                  <a:pt x="48" y="2"/>
                </a:lnTo>
                <a:lnTo>
                  <a:pt x="56" y="2"/>
                </a:lnTo>
                <a:lnTo>
                  <a:pt x="65" y="2"/>
                </a:lnTo>
                <a:lnTo>
                  <a:pt x="74" y="2"/>
                </a:lnTo>
                <a:lnTo>
                  <a:pt x="84" y="2"/>
                </a:lnTo>
                <a:lnTo>
                  <a:pt x="93" y="3"/>
                </a:lnTo>
                <a:lnTo>
                  <a:pt x="101" y="3"/>
                </a:lnTo>
                <a:lnTo>
                  <a:pt x="109" y="3"/>
                </a:lnTo>
                <a:lnTo>
                  <a:pt x="116" y="3"/>
                </a:lnTo>
                <a:lnTo>
                  <a:pt x="122" y="3"/>
                </a:lnTo>
                <a:lnTo>
                  <a:pt x="129" y="3"/>
                </a:lnTo>
                <a:lnTo>
                  <a:pt x="134" y="3"/>
                </a:lnTo>
                <a:lnTo>
                  <a:pt x="163" y="3"/>
                </a:lnTo>
                <a:lnTo>
                  <a:pt x="170" y="3"/>
                </a:lnTo>
                <a:lnTo>
                  <a:pt x="175" y="5"/>
                </a:lnTo>
                <a:lnTo>
                  <a:pt x="178" y="8"/>
                </a:lnTo>
                <a:lnTo>
                  <a:pt x="180" y="13"/>
                </a:lnTo>
                <a:lnTo>
                  <a:pt x="180" y="16"/>
                </a:lnTo>
                <a:lnTo>
                  <a:pt x="178" y="20"/>
                </a:lnTo>
                <a:lnTo>
                  <a:pt x="175" y="25"/>
                </a:lnTo>
                <a:lnTo>
                  <a:pt x="17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09" name="Freeform 1045"/>
          <p:cNvSpPr>
            <a:spLocks/>
          </p:cNvSpPr>
          <p:nvPr/>
        </p:nvSpPr>
        <p:spPr bwMode="auto">
          <a:xfrm>
            <a:off x="2528888" y="2971800"/>
            <a:ext cx="63500" cy="185738"/>
          </a:xfrm>
          <a:custGeom>
            <a:avLst/>
            <a:gdLst>
              <a:gd name="T0" fmla="*/ 0 w 81"/>
              <a:gd name="T1" fmla="*/ 2147483647 h 233"/>
              <a:gd name="T2" fmla="*/ 0 w 81"/>
              <a:gd name="T3" fmla="*/ 2147483647 h 233"/>
              <a:gd name="T4" fmla="*/ 0 w 81"/>
              <a:gd name="T5" fmla="*/ 2147483647 h 233"/>
              <a:gd name="T6" fmla="*/ 2147483647 w 81"/>
              <a:gd name="T7" fmla="*/ 2147483647 h 233"/>
              <a:gd name="T8" fmla="*/ 2147483647 w 81"/>
              <a:gd name="T9" fmla="*/ 2147483647 h 233"/>
              <a:gd name="T10" fmla="*/ 2147483647 w 81"/>
              <a:gd name="T11" fmla="*/ 2147483647 h 233"/>
              <a:gd name="T12" fmla="*/ 2147483647 w 81"/>
              <a:gd name="T13" fmla="*/ 2147483647 h 233"/>
              <a:gd name="T14" fmla="*/ 2147483647 w 81"/>
              <a:gd name="T15" fmla="*/ 2147483647 h 233"/>
              <a:gd name="T16" fmla="*/ 2147483647 w 81"/>
              <a:gd name="T17" fmla="*/ 2147483647 h 233"/>
              <a:gd name="T18" fmla="*/ 2147483647 w 81"/>
              <a:gd name="T19" fmla="*/ 2147483647 h 233"/>
              <a:gd name="T20" fmla="*/ 2147483647 w 81"/>
              <a:gd name="T21" fmla="*/ 2147483647 h 233"/>
              <a:gd name="T22" fmla="*/ 2147483647 w 81"/>
              <a:gd name="T23" fmla="*/ 2147483647 h 233"/>
              <a:gd name="T24" fmla="*/ 2147483647 w 81"/>
              <a:gd name="T25" fmla="*/ 2147483647 h 233"/>
              <a:gd name="T26" fmla="*/ 2147483647 w 81"/>
              <a:gd name="T27" fmla="*/ 2147483647 h 233"/>
              <a:gd name="T28" fmla="*/ 2147483647 w 81"/>
              <a:gd name="T29" fmla="*/ 2147483647 h 233"/>
              <a:gd name="T30" fmla="*/ 2147483647 w 81"/>
              <a:gd name="T31" fmla="*/ 2147483647 h 233"/>
              <a:gd name="T32" fmla="*/ 2147483647 w 81"/>
              <a:gd name="T33" fmla="*/ 2147483647 h 233"/>
              <a:gd name="T34" fmla="*/ 2147483647 w 81"/>
              <a:gd name="T35" fmla="*/ 2147483647 h 233"/>
              <a:gd name="T36" fmla="*/ 2147483647 w 81"/>
              <a:gd name="T37" fmla="*/ 2147483647 h 233"/>
              <a:gd name="T38" fmla="*/ 2147483647 w 81"/>
              <a:gd name="T39" fmla="*/ 2147483647 h 233"/>
              <a:gd name="T40" fmla="*/ 2147483647 w 81"/>
              <a:gd name="T41" fmla="*/ 2147483647 h 233"/>
              <a:gd name="T42" fmla="*/ 2147483647 w 81"/>
              <a:gd name="T43" fmla="*/ 0 h 233"/>
              <a:gd name="T44" fmla="*/ 0 w 81"/>
              <a:gd name="T45" fmla="*/ 0 h 233"/>
              <a:gd name="T46" fmla="*/ 0 w 81"/>
              <a:gd name="T47" fmla="*/ 2147483647 h 233"/>
              <a:gd name="T48" fmla="*/ 2147483647 w 81"/>
              <a:gd name="T49" fmla="*/ 2147483647 h 233"/>
              <a:gd name="T50" fmla="*/ 2147483647 w 81"/>
              <a:gd name="T51" fmla="*/ 2147483647 h 233"/>
              <a:gd name="T52" fmla="*/ 2147483647 w 81"/>
              <a:gd name="T53" fmla="*/ 2147483647 h 233"/>
              <a:gd name="T54" fmla="*/ 2147483647 w 81"/>
              <a:gd name="T55" fmla="*/ 2147483647 h 233"/>
              <a:gd name="T56" fmla="*/ 2147483647 w 81"/>
              <a:gd name="T57" fmla="*/ 2147483647 h 233"/>
              <a:gd name="T58" fmla="*/ 2147483647 w 81"/>
              <a:gd name="T59" fmla="*/ 2147483647 h 233"/>
              <a:gd name="T60" fmla="*/ 2147483647 w 81"/>
              <a:gd name="T61" fmla="*/ 2147483647 h 233"/>
              <a:gd name="T62" fmla="*/ 2147483647 w 81"/>
              <a:gd name="T63" fmla="*/ 2147483647 h 233"/>
              <a:gd name="T64" fmla="*/ 2147483647 w 81"/>
              <a:gd name="T65" fmla="*/ 2147483647 h 233"/>
              <a:gd name="T66" fmla="*/ 0 w 81"/>
              <a:gd name="T67" fmla="*/ 2147483647 h 233"/>
              <a:gd name="T68" fmla="*/ 2147483647 w 81"/>
              <a:gd name="T69" fmla="*/ 2147483647 h 233"/>
              <a:gd name="T70" fmla="*/ 2147483647 w 81"/>
              <a:gd name="T71" fmla="*/ 2147483647 h 233"/>
              <a:gd name="T72" fmla="*/ 2147483647 w 81"/>
              <a:gd name="T73" fmla="*/ 2147483647 h 233"/>
              <a:gd name="T74" fmla="*/ 2147483647 w 81"/>
              <a:gd name="T75" fmla="*/ 2147483647 h 233"/>
              <a:gd name="T76" fmla="*/ 2147483647 w 81"/>
              <a:gd name="T77" fmla="*/ 2147483647 h 233"/>
              <a:gd name="T78" fmla="*/ 2147483647 w 81"/>
              <a:gd name="T79" fmla="*/ 2147483647 h 233"/>
              <a:gd name="T80" fmla="*/ 2147483647 w 81"/>
              <a:gd name="T81" fmla="*/ 2147483647 h 233"/>
              <a:gd name="T82" fmla="*/ 2147483647 w 81"/>
              <a:gd name="T83" fmla="*/ 2147483647 h 233"/>
              <a:gd name="T84" fmla="*/ 0 w 81"/>
              <a:gd name="T85" fmla="*/ 2147483647 h 233"/>
              <a:gd name="T86" fmla="*/ 0 w 81"/>
              <a:gd name="T87" fmla="*/ 2147483647 h 23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1" h="233">
                <a:moveTo>
                  <a:pt x="0" y="206"/>
                </a:moveTo>
                <a:lnTo>
                  <a:pt x="0" y="233"/>
                </a:lnTo>
                <a:lnTo>
                  <a:pt x="8" y="233"/>
                </a:lnTo>
                <a:lnTo>
                  <a:pt x="18" y="231"/>
                </a:lnTo>
                <a:lnTo>
                  <a:pt x="25" y="231"/>
                </a:lnTo>
                <a:lnTo>
                  <a:pt x="33" y="229"/>
                </a:lnTo>
                <a:lnTo>
                  <a:pt x="40" y="226"/>
                </a:lnTo>
                <a:lnTo>
                  <a:pt x="46" y="225"/>
                </a:lnTo>
                <a:lnTo>
                  <a:pt x="53" y="220"/>
                </a:lnTo>
                <a:lnTo>
                  <a:pt x="59" y="217"/>
                </a:lnTo>
                <a:lnTo>
                  <a:pt x="68" y="208"/>
                </a:lnTo>
                <a:lnTo>
                  <a:pt x="76" y="195"/>
                </a:lnTo>
                <a:lnTo>
                  <a:pt x="79" y="183"/>
                </a:lnTo>
                <a:lnTo>
                  <a:pt x="81" y="169"/>
                </a:lnTo>
                <a:lnTo>
                  <a:pt x="81" y="157"/>
                </a:lnTo>
                <a:lnTo>
                  <a:pt x="78" y="146"/>
                </a:lnTo>
                <a:lnTo>
                  <a:pt x="74" y="136"/>
                </a:lnTo>
                <a:lnTo>
                  <a:pt x="69" y="129"/>
                </a:lnTo>
                <a:lnTo>
                  <a:pt x="64" y="122"/>
                </a:lnTo>
                <a:lnTo>
                  <a:pt x="58" y="116"/>
                </a:lnTo>
                <a:lnTo>
                  <a:pt x="48" y="110"/>
                </a:lnTo>
                <a:lnTo>
                  <a:pt x="36" y="104"/>
                </a:lnTo>
                <a:lnTo>
                  <a:pt x="45" y="101"/>
                </a:lnTo>
                <a:lnTo>
                  <a:pt x="53" y="96"/>
                </a:lnTo>
                <a:lnTo>
                  <a:pt x="58" y="91"/>
                </a:lnTo>
                <a:lnTo>
                  <a:pt x="61" y="88"/>
                </a:lnTo>
                <a:lnTo>
                  <a:pt x="64" y="84"/>
                </a:lnTo>
                <a:lnTo>
                  <a:pt x="66" y="76"/>
                </a:lnTo>
                <a:lnTo>
                  <a:pt x="68" y="70"/>
                </a:lnTo>
                <a:lnTo>
                  <a:pt x="68" y="60"/>
                </a:lnTo>
                <a:lnTo>
                  <a:pt x="66" y="46"/>
                </a:lnTo>
                <a:lnTo>
                  <a:pt x="64" y="34"/>
                </a:lnTo>
                <a:lnTo>
                  <a:pt x="58" y="23"/>
                </a:lnTo>
                <a:lnTo>
                  <a:pt x="51" y="15"/>
                </a:lnTo>
                <a:lnTo>
                  <a:pt x="43" y="7"/>
                </a:lnTo>
                <a:lnTo>
                  <a:pt x="31" y="3"/>
                </a:lnTo>
                <a:lnTo>
                  <a:pt x="17" y="1"/>
                </a:lnTo>
                <a:lnTo>
                  <a:pt x="2" y="0"/>
                </a:lnTo>
                <a:lnTo>
                  <a:pt x="0" y="0"/>
                </a:lnTo>
                <a:lnTo>
                  <a:pt x="0" y="26"/>
                </a:lnTo>
                <a:lnTo>
                  <a:pt x="2" y="26"/>
                </a:lnTo>
                <a:lnTo>
                  <a:pt x="10" y="26"/>
                </a:lnTo>
                <a:lnTo>
                  <a:pt x="18" y="28"/>
                </a:lnTo>
                <a:lnTo>
                  <a:pt x="25" y="29"/>
                </a:lnTo>
                <a:lnTo>
                  <a:pt x="28" y="32"/>
                </a:lnTo>
                <a:lnTo>
                  <a:pt x="33" y="37"/>
                </a:lnTo>
                <a:lnTo>
                  <a:pt x="36" y="43"/>
                </a:lnTo>
                <a:lnTo>
                  <a:pt x="38" y="51"/>
                </a:lnTo>
                <a:lnTo>
                  <a:pt x="38" y="60"/>
                </a:lnTo>
                <a:lnTo>
                  <a:pt x="36" y="66"/>
                </a:lnTo>
                <a:lnTo>
                  <a:pt x="35" y="73"/>
                </a:lnTo>
                <a:lnTo>
                  <a:pt x="30" y="77"/>
                </a:lnTo>
                <a:lnTo>
                  <a:pt x="25" y="82"/>
                </a:lnTo>
                <a:lnTo>
                  <a:pt x="20" y="85"/>
                </a:lnTo>
                <a:lnTo>
                  <a:pt x="15" y="88"/>
                </a:lnTo>
                <a:lnTo>
                  <a:pt x="8" y="90"/>
                </a:lnTo>
                <a:lnTo>
                  <a:pt x="0" y="93"/>
                </a:lnTo>
                <a:lnTo>
                  <a:pt x="0" y="119"/>
                </a:lnTo>
                <a:lnTo>
                  <a:pt x="10" y="122"/>
                </a:lnTo>
                <a:lnTo>
                  <a:pt x="18" y="125"/>
                </a:lnTo>
                <a:lnTo>
                  <a:pt x="26" y="130"/>
                </a:lnTo>
                <a:lnTo>
                  <a:pt x="31" y="133"/>
                </a:lnTo>
                <a:lnTo>
                  <a:pt x="40" y="139"/>
                </a:lnTo>
                <a:lnTo>
                  <a:pt x="45" y="147"/>
                </a:lnTo>
                <a:lnTo>
                  <a:pt x="46" y="155"/>
                </a:lnTo>
                <a:lnTo>
                  <a:pt x="48" y="164"/>
                </a:lnTo>
                <a:lnTo>
                  <a:pt x="48" y="174"/>
                </a:lnTo>
                <a:lnTo>
                  <a:pt x="46" y="181"/>
                </a:lnTo>
                <a:lnTo>
                  <a:pt x="43" y="189"/>
                </a:lnTo>
                <a:lnTo>
                  <a:pt x="40" y="194"/>
                </a:lnTo>
                <a:lnTo>
                  <a:pt x="33" y="200"/>
                </a:lnTo>
                <a:lnTo>
                  <a:pt x="23" y="203"/>
                </a:lnTo>
                <a:lnTo>
                  <a:pt x="13" y="206"/>
                </a:lnTo>
                <a:lnTo>
                  <a:pt x="0" y="2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0" name="Freeform 1046"/>
          <p:cNvSpPr>
            <a:spLocks/>
          </p:cNvSpPr>
          <p:nvPr/>
        </p:nvSpPr>
        <p:spPr bwMode="auto">
          <a:xfrm>
            <a:off x="2468563" y="2971800"/>
            <a:ext cx="60325" cy="185738"/>
          </a:xfrm>
          <a:custGeom>
            <a:avLst/>
            <a:gdLst>
              <a:gd name="T0" fmla="*/ 2147483647 w 76"/>
              <a:gd name="T1" fmla="*/ 0 h 233"/>
              <a:gd name="T2" fmla="*/ 2147483647 w 76"/>
              <a:gd name="T3" fmla="*/ 2147483647 h 233"/>
              <a:gd name="T4" fmla="*/ 2147483647 w 76"/>
              <a:gd name="T5" fmla="*/ 2147483647 h 233"/>
              <a:gd name="T6" fmla="*/ 2147483647 w 76"/>
              <a:gd name="T7" fmla="*/ 2147483647 h 233"/>
              <a:gd name="T8" fmla="*/ 2147483647 w 76"/>
              <a:gd name="T9" fmla="*/ 2147483647 h 233"/>
              <a:gd name="T10" fmla="*/ 2147483647 w 76"/>
              <a:gd name="T11" fmla="*/ 2147483647 h 233"/>
              <a:gd name="T12" fmla="*/ 2147483647 w 76"/>
              <a:gd name="T13" fmla="*/ 2147483647 h 233"/>
              <a:gd name="T14" fmla="*/ 2147483647 w 76"/>
              <a:gd name="T15" fmla="*/ 2147483647 h 233"/>
              <a:gd name="T16" fmla="*/ 0 w 76"/>
              <a:gd name="T17" fmla="*/ 2147483647 h 233"/>
              <a:gd name="T18" fmla="*/ 2147483647 w 76"/>
              <a:gd name="T19" fmla="*/ 2147483647 h 233"/>
              <a:gd name="T20" fmla="*/ 2147483647 w 76"/>
              <a:gd name="T21" fmla="*/ 2147483647 h 233"/>
              <a:gd name="T22" fmla="*/ 2147483647 w 76"/>
              <a:gd name="T23" fmla="*/ 2147483647 h 233"/>
              <a:gd name="T24" fmla="*/ 2147483647 w 76"/>
              <a:gd name="T25" fmla="*/ 2147483647 h 233"/>
              <a:gd name="T26" fmla="*/ 2147483647 w 76"/>
              <a:gd name="T27" fmla="*/ 2147483647 h 233"/>
              <a:gd name="T28" fmla="*/ 2147483647 w 76"/>
              <a:gd name="T29" fmla="*/ 2147483647 h 233"/>
              <a:gd name="T30" fmla="*/ 2147483647 w 76"/>
              <a:gd name="T31" fmla="*/ 2147483647 h 233"/>
              <a:gd name="T32" fmla="*/ 2147483647 w 76"/>
              <a:gd name="T33" fmla="*/ 2147483647 h 233"/>
              <a:gd name="T34" fmla="*/ 2147483647 w 76"/>
              <a:gd name="T35" fmla="*/ 2147483647 h 233"/>
              <a:gd name="T36" fmla="*/ 2147483647 w 76"/>
              <a:gd name="T37" fmla="*/ 2147483647 h 233"/>
              <a:gd name="T38" fmla="*/ 2147483647 w 76"/>
              <a:gd name="T39" fmla="*/ 2147483647 h 233"/>
              <a:gd name="T40" fmla="*/ 2147483647 w 76"/>
              <a:gd name="T41" fmla="*/ 2147483647 h 233"/>
              <a:gd name="T42" fmla="*/ 2147483647 w 76"/>
              <a:gd name="T43" fmla="*/ 2147483647 h 233"/>
              <a:gd name="T44" fmla="*/ 2147483647 w 76"/>
              <a:gd name="T45" fmla="*/ 2147483647 h 233"/>
              <a:gd name="T46" fmla="*/ 2147483647 w 76"/>
              <a:gd name="T47" fmla="*/ 2147483647 h 233"/>
              <a:gd name="T48" fmla="*/ 2147483647 w 76"/>
              <a:gd name="T49" fmla="*/ 2147483647 h 233"/>
              <a:gd name="T50" fmla="*/ 2147483647 w 76"/>
              <a:gd name="T51" fmla="*/ 2147483647 h 233"/>
              <a:gd name="T52" fmla="*/ 2147483647 w 76"/>
              <a:gd name="T53" fmla="*/ 2147483647 h 233"/>
              <a:gd name="T54" fmla="*/ 2147483647 w 76"/>
              <a:gd name="T55" fmla="*/ 2147483647 h 233"/>
              <a:gd name="T56" fmla="*/ 2147483647 w 76"/>
              <a:gd name="T57" fmla="*/ 2147483647 h 233"/>
              <a:gd name="T58" fmla="*/ 2147483647 w 76"/>
              <a:gd name="T59" fmla="*/ 2147483647 h 233"/>
              <a:gd name="T60" fmla="*/ 2147483647 w 76"/>
              <a:gd name="T61" fmla="*/ 2147483647 h 233"/>
              <a:gd name="T62" fmla="*/ 2147483647 w 76"/>
              <a:gd name="T63" fmla="*/ 2147483647 h 233"/>
              <a:gd name="T64" fmla="*/ 2147483647 w 76"/>
              <a:gd name="T65" fmla="*/ 2147483647 h 233"/>
              <a:gd name="T66" fmla="*/ 2147483647 w 76"/>
              <a:gd name="T67" fmla="*/ 2147483647 h 2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6" h="233">
                <a:moveTo>
                  <a:pt x="76" y="26"/>
                </a:moveTo>
                <a:lnTo>
                  <a:pt x="76" y="0"/>
                </a:lnTo>
                <a:lnTo>
                  <a:pt x="63" y="1"/>
                </a:lnTo>
                <a:lnTo>
                  <a:pt x="50" y="4"/>
                </a:lnTo>
                <a:lnTo>
                  <a:pt x="38" y="9"/>
                </a:lnTo>
                <a:lnTo>
                  <a:pt x="28" y="17"/>
                </a:lnTo>
                <a:lnTo>
                  <a:pt x="20" y="26"/>
                </a:lnTo>
                <a:lnTo>
                  <a:pt x="14" y="37"/>
                </a:lnTo>
                <a:lnTo>
                  <a:pt x="9" y="49"/>
                </a:lnTo>
                <a:lnTo>
                  <a:pt x="7" y="63"/>
                </a:lnTo>
                <a:lnTo>
                  <a:pt x="9" y="77"/>
                </a:lnTo>
                <a:lnTo>
                  <a:pt x="14" y="90"/>
                </a:lnTo>
                <a:lnTo>
                  <a:pt x="23" y="101"/>
                </a:lnTo>
                <a:lnTo>
                  <a:pt x="35" y="108"/>
                </a:lnTo>
                <a:lnTo>
                  <a:pt x="20" y="119"/>
                </a:lnTo>
                <a:lnTo>
                  <a:pt x="9" y="133"/>
                </a:lnTo>
                <a:lnTo>
                  <a:pt x="2" y="152"/>
                </a:lnTo>
                <a:lnTo>
                  <a:pt x="0" y="174"/>
                </a:lnTo>
                <a:lnTo>
                  <a:pt x="2" y="188"/>
                </a:lnTo>
                <a:lnTo>
                  <a:pt x="7" y="200"/>
                </a:lnTo>
                <a:lnTo>
                  <a:pt x="14" y="211"/>
                </a:lnTo>
                <a:lnTo>
                  <a:pt x="23" y="219"/>
                </a:lnTo>
                <a:lnTo>
                  <a:pt x="28" y="222"/>
                </a:lnTo>
                <a:lnTo>
                  <a:pt x="35" y="225"/>
                </a:lnTo>
                <a:lnTo>
                  <a:pt x="40" y="226"/>
                </a:lnTo>
                <a:lnTo>
                  <a:pt x="46" y="229"/>
                </a:lnTo>
                <a:lnTo>
                  <a:pt x="53" y="231"/>
                </a:lnTo>
                <a:lnTo>
                  <a:pt x="61" y="231"/>
                </a:lnTo>
                <a:lnTo>
                  <a:pt x="68" y="233"/>
                </a:lnTo>
                <a:lnTo>
                  <a:pt x="76" y="233"/>
                </a:lnTo>
                <a:lnTo>
                  <a:pt x="76" y="206"/>
                </a:lnTo>
                <a:lnTo>
                  <a:pt x="70" y="206"/>
                </a:lnTo>
                <a:lnTo>
                  <a:pt x="63" y="205"/>
                </a:lnTo>
                <a:lnTo>
                  <a:pt x="55" y="203"/>
                </a:lnTo>
                <a:lnTo>
                  <a:pt x="48" y="200"/>
                </a:lnTo>
                <a:lnTo>
                  <a:pt x="40" y="195"/>
                </a:lnTo>
                <a:lnTo>
                  <a:pt x="35" y="188"/>
                </a:lnTo>
                <a:lnTo>
                  <a:pt x="32" y="181"/>
                </a:lnTo>
                <a:lnTo>
                  <a:pt x="30" y="172"/>
                </a:lnTo>
                <a:lnTo>
                  <a:pt x="30" y="161"/>
                </a:lnTo>
                <a:lnTo>
                  <a:pt x="33" y="152"/>
                </a:lnTo>
                <a:lnTo>
                  <a:pt x="37" y="144"/>
                </a:lnTo>
                <a:lnTo>
                  <a:pt x="42" y="138"/>
                </a:lnTo>
                <a:lnTo>
                  <a:pt x="46" y="135"/>
                </a:lnTo>
                <a:lnTo>
                  <a:pt x="55" y="130"/>
                </a:lnTo>
                <a:lnTo>
                  <a:pt x="65" y="125"/>
                </a:lnTo>
                <a:lnTo>
                  <a:pt x="76" y="119"/>
                </a:lnTo>
                <a:lnTo>
                  <a:pt x="74" y="119"/>
                </a:lnTo>
                <a:lnTo>
                  <a:pt x="76" y="119"/>
                </a:lnTo>
                <a:lnTo>
                  <a:pt x="76" y="93"/>
                </a:lnTo>
                <a:lnTo>
                  <a:pt x="74" y="93"/>
                </a:lnTo>
                <a:lnTo>
                  <a:pt x="58" y="88"/>
                </a:lnTo>
                <a:lnTo>
                  <a:pt x="46" y="80"/>
                </a:lnTo>
                <a:lnTo>
                  <a:pt x="40" y="73"/>
                </a:lnTo>
                <a:lnTo>
                  <a:pt x="38" y="63"/>
                </a:lnTo>
                <a:lnTo>
                  <a:pt x="38" y="56"/>
                </a:lnTo>
                <a:lnTo>
                  <a:pt x="40" y="48"/>
                </a:lnTo>
                <a:lnTo>
                  <a:pt x="43" y="42"/>
                </a:lnTo>
                <a:lnTo>
                  <a:pt x="46" y="37"/>
                </a:lnTo>
                <a:lnTo>
                  <a:pt x="53" y="32"/>
                </a:lnTo>
                <a:lnTo>
                  <a:pt x="60" y="29"/>
                </a:lnTo>
                <a:lnTo>
                  <a:pt x="68" y="26"/>
                </a:lnTo>
                <a:lnTo>
                  <a:pt x="76"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1" name="Freeform 1047"/>
          <p:cNvSpPr>
            <a:spLocks/>
          </p:cNvSpPr>
          <p:nvPr/>
        </p:nvSpPr>
        <p:spPr bwMode="auto">
          <a:xfrm>
            <a:off x="2362200" y="2574925"/>
            <a:ext cx="65088" cy="176213"/>
          </a:xfrm>
          <a:custGeom>
            <a:avLst/>
            <a:gdLst>
              <a:gd name="T0" fmla="*/ 0 w 83"/>
              <a:gd name="T1" fmla="*/ 2147483647 h 222"/>
              <a:gd name="T2" fmla="*/ 2147483647 w 83"/>
              <a:gd name="T3" fmla="*/ 2147483647 h 222"/>
              <a:gd name="T4" fmla="*/ 2147483647 w 83"/>
              <a:gd name="T5" fmla="*/ 2147483647 h 222"/>
              <a:gd name="T6" fmla="*/ 2147483647 w 83"/>
              <a:gd name="T7" fmla="*/ 2147483647 h 222"/>
              <a:gd name="T8" fmla="*/ 2147483647 w 83"/>
              <a:gd name="T9" fmla="*/ 2147483647 h 222"/>
              <a:gd name="T10" fmla="*/ 2147483647 w 83"/>
              <a:gd name="T11" fmla="*/ 2147483647 h 222"/>
              <a:gd name="T12" fmla="*/ 2147483647 w 83"/>
              <a:gd name="T13" fmla="*/ 2147483647 h 222"/>
              <a:gd name="T14" fmla="*/ 2147483647 w 83"/>
              <a:gd name="T15" fmla="*/ 2147483647 h 222"/>
              <a:gd name="T16" fmla="*/ 2147483647 w 83"/>
              <a:gd name="T17" fmla="*/ 2147483647 h 222"/>
              <a:gd name="T18" fmla="*/ 2147483647 w 83"/>
              <a:gd name="T19" fmla="*/ 2147483647 h 222"/>
              <a:gd name="T20" fmla="*/ 2147483647 w 83"/>
              <a:gd name="T21" fmla="*/ 2147483647 h 222"/>
              <a:gd name="T22" fmla="*/ 2147483647 w 83"/>
              <a:gd name="T23" fmla="*/ 2147483647 h 222"/>
              <a:gd name="T24" fmla="*/ 2147483647 w 83"/>
              <a:gd name="T25" fmla="*/ 0 h 222"/>
              <a:gd name="T26" fmla="*/ 2147483647 w 83"/>
              <a:gd name="T27" fmla="*/ 0 h 222"/>
              <a:gd name="T28" fmla="*/ 2147483647 w 83"/>
              <a:gd name="T29" fmla="*/ 0 h 222"/>
              <a:gd name="T30" fmla="*/ 0 w 83"/>
              <a:gd name="T31" fmla="*/ 2147483647 h 222"/>
              <a:gd name="T32" fmla="*/ 2147483647 w 83"/>
              <a:gd name="T33" fmla="*/ 2147483647 h 222"/>
              <a:gd name="T34" fmla="*/ 2147483647 w 83"/>
              <a:gd name="T35" fmla="*/ 2147483647 h 222"/>
              <a:gd name="T36" fmla="*/ 2147483647 w 83"/>
              <a:gd name="T37" fmla="*/ 2147483647 h 222"/>
              <a:gd name="T38" fmla="*/ 2147483647 w 83"/>
              <a:gd name="T39" fmla="*/ 2147483647 h 222"/>
              <a:gd name="T40" fmla="*/ 2147483647 w 83"/>
              <a:gd name="T41" fmla="*/ 2147483647 h 222"/>
              <a:gd name="T42" fmla="*/ 2147483647 w 83"/>
              <a:gd name="T43" fmla="*/ 2147483647 h 222"/>
              <a:gd name="T44" fmla="*/ 2147483647 w 83"/>
              <a:gd name="T45" fmla="*/ 2147483647 h 222"/>
              <a:gd name="T46" fmla="*/ 2147483647 w 83"/>
              <a:gd name="T47" fmla="*/ 2147483647 h 222"/>
              <a:gd name="T48" fmla="*/ 2147483647 w 83"/>
              <a:gd name="T49" fmla="*/ 2147483647 h 222"/>
              <a:gd name="T50" fmla="*/ 2147483647 w 83"/>
              <a:gd name="T51" fmla="*/ 2147483647 h 222"/>
              <a:gd name="T52" fmla="*/ 2147483647 w 83"/>
              <a:gd name="T53" fmla="*/ 2147483647 h 222"/>
              <a:gd name="T54" fmla="*/ 2147483647 w 83"/>
              <a:gd name="T55" fmla="*/ 2147483647 h 222"/>
              <a:gd name="T56" fmla="*/ 2147483647 w 83"/>
              <a:gd name="T57" fmla="*/ 2147483647 h 222"/>
              <a:gd name="T58" fmla="*/ 0 w 83"/>
              <a:gd name="T59" fmla="*/ 2147483647 h 222"/>
              <a:gd name="T60" fmla="*/ 2147483647 w 83"/>
              <a:gd name="T61" fmla="*/ 2147483647 h 222"/>
              <a:gd name="T62" fmla="*/ 2147483647 w 83"/>
              <a:gd name="T63" fmla="*/ 2147483647 h 222"/>
              <a:gd name="T64" fmla="*/ 2147483647 w 83"/>
              <a:gd name="T65" fmla="*/ 2147483647 h 222"/>
              <a:gd name="T66" fmla="*/ 2147483647 w 83"/>
              <a:gd name="T67" fmla="*/ 2147483647 h 222"/>
              <a:gd name="T68" fmla="*/ 2147483647 w 83"/>
              <a:gd name="T69" fmla="*/ 2147483647 h 222"/>
              <a:gd name="T70" fmla="*/ 2147483647 w 83"/>
              <a:gd name="T71" fmla="*/ 2147483647 h 222"/>
              <a:gd name="T72" fmla="*/ 2147483647 w 83"/>
              <a:gd name="T73" fmla="*/ 2147483647 h 222"/>
              <a:gd name="T74" fmla="*/ 2147483647 w 83"/>
              <a:gd name="T75" fmla="*/ 2147483647 h 222"/>
              <a:gd name="T76" fmla="*/ 0 w 83"/>
              <a:gd name="T77" fmla="*/ 2147483647 h 22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3" h="222">
                <a:moveTo>
                  <a:pt x="0" y="190"/>
                </a:moveTo>
                <a:lnTo>
                  <a:pt x="0" y="222"/>
                </a:lnTo>
                <a:lnTo>
                  <a:pt x="9" y="219"/>
                </a:lnTo>
                <a:lnTo>
                  <a:pt x="15" y="216"/>
                </a:lnTo>
                <a:lnTo>
                  <a:pt x="20" y="213"/>
                </a:lnTo>
                <a:lnTo>
                  <a:pt x="25" y="210"/>
                </a:lnTo>
                <a:lnTo>
                  <a:pt x="38" y="199"/>
                </a:lnTo>
                <a:lnTo>
                  <a:pt x="50" y="185"/>
                </a:lnTo>
                <a:lnTo>
                  <a:pt x="60" y="169"/>
                </a:lnTo>
                <a:lnTo>
                  <a:pt x="68" y="152"/>
                </a:lnTo>
                <a:lnTo>
                  <a:pt x="74" y="135"/>
                </a:lnTo>
                <a:lnTo>
                  <a:pt x="79" y="117"/>
                </a:lnTo>
                <a:lnTo>
                  <a:pt x="81" y="98"/>
                </a:lnTo>
                <a:lnTo>
                  <a:pt x="83" y="79"/>
                </a:lnTo>
                <a:lnTo>
                  <a:pt x="81" y="64"/>
                </a:lnTo>
                <a:lnTo>
                  <a:pt x="76" y="48"/>
                </a:lnTo>
                <a:lnTo>
                  <a:pt x="69" y="36"/>
                </a:lnTo>
                <a:lnTo>
                  <a:pt x="58" y="23"/>
                </a:lnTo>
                <a:lnTo>
                  <a:pt x="53" y="17"/>
                </a:lnTo>
                <a:lnTo>
                  <a:pt x="46" y="12"/>
                </a:lnTo>
                <a:lnTo>
                  <a:pt x="40" y="9"/>
                </a:lnTo>
                <a:lnTo>
                  <a:pt x="35" y="6"/>
                </a:lnTo>
                <a:lnTo>
                  <a:pt x="28" y="3"/>
                </a:lnTo>
                <a:lnTo>
                  <a:pt x="22" y="2"/>
                </a:lnTo>
                <a:lnTo>
                  <a:pt x="13" y="0"/>
                </a:lnTo>
                <a:lnTo>
                  <a:pt x="7" y="0"/>
                </a:lnTo>
                <a:lnTo>
                  <a:pt x="5" y="0"/>
                </a:lnTo>
                <a:lnTo>
                  <a:pt x="4" y="0"/>
                </a:lnTo>
                <a:lnTo>
                  <a:pt x="2" y="0"/>
                </a:lnTo>
                <a:lnTo>
                  <a:pt x="0" y="2"/>
                </a:lnTo>
                <a:lnTo>
                  <a:pt x="0" y="26"/>
                </a:lnTo>
                <a:lnTo>
                  <a:pt x="2" y="26"/>
                </a:lnTo>
                <a:lnTo>
                  <a:pt x="10" y="28"/>
                </a:lnTo>
                <a:lnTo>
                  <a:pt x="20" y="30"/>
                </a:lnTo>
                <a:lnTo>
                  <a:pt x="28" y="36"/>
                </a:lnTo>
                <a:lnTo>
                  <a:pt x="37" y="44"/>
                </a:lnTo>
                <a:lnTo>
                  <a:pt x="43" y="53"/>
                </a:lnTo>
                <a:lnTo>
                  <a:pt x="48" y="61"/>
                </a:lnTo>
                <a:lnTo>
                  <a:pt x="51" y="70"/>
                </a:lnTo>
                <a:lnTo>
                  <a:pt x="53" y="79"/>
                </a:lnTo>
                <a:lnTo>
                  <a:pt x="53" y="84"/>
                </a:lnTo>
                <a:lnTo>
                  <a:pt x="51" y="89"/>
                </a:lnTo>
                <a:lnTo>
                  <a:pt x="51" y="93"/>
                </a:lnTo>
                <a:lnTo>
                  <a:pt x="50" y="99"/>
                </a:lnTo>
                <a:lnTo>
                  <a:pt x="43" y="104"/>
                </a:lnTo>
                <a:lnTo>
                  <a:pt x="37" y="109"/>
                </a:lnTo>
                <a:lnTo>
                  <a:pt x="32" y="112"/>
                </a:lnTo>
                <a:lnTo>
                  <a:pt x="30" y="115"/>
                </a:lnTo>
                <a:lnTo>
                  <a:pt x="22" y="118"/>
                </a:lnTo>
                <a:lnTo>
                  <a:pt x="15" y="120"/>
                </a:lnTo>
                <a:lnTo>
                  <a:pt x="9" y="121"/>
                </a:lnTo>
                <a:lnTo>
                  <a:pt x="2" y="121"/>
                </a:lnTo>
                <a:lnTo>
                  <a:pt x="0" y="121"/>
                </a:lnTo>
                <a:lnTo>
                  <a:pt x="0" y="149"/>
                </a:lnTo>
                <a:lnTo>
                  <a:pt x="4" y="149"/>
                </a:lnTo>
                <a:lnTo>
                  <a:pt x="9" y="148"/>
                </a:lnTo>
                <a:lnTo>
                  <a:pt x="13" y="148"/>
                </a:lnTo>
                <a:lnTo>
                  <a:pt x="20" y="146"/>
                </a:lnTo>
                <a:lnTo>
                  <a:pt x="27" y="143"/>
                </a:lnTo>
                <a:lnTo>
                  <a:pt x="33" y="141"/>
                </a:lnTo>
                <a:lnTo>
                  <a:pt x="38" y="138"/>
                </a:lnTo>
                <a:lnTo>
                  <a:pt x="41" y="137"/>
                </a:lnTo>
                <a:lnTo>
                  <a:pt x="35" y="149"/>
                </a:lnTo>
                <a:lnTo>
                  <a:pt x="30" y="160"/>
                </a:lnTo>
                <a:lnTo>
                  <a:pt x="23" y="169"/>
                </a:lnTo>
                <a:lnTo>
                  <a:pt x="17" y="177"/>
                </a:lnTo>
                <a:lnTo>
                  <a:pt x="10" y="183"/>
                </a:lnTo>
                <a:lnTo>
                  <a:pt x="9" y="185"/>
                </a:lnTo>
                <a:lnTo>
                  <a:pt x="5" y="186"/>
                </a:lnTo>
                <a:lnTo>
                  <a:pt x="4" y="188"/>
                </a:lnTo>
                <a:lnTo>
                  <a:pt x="0" y="1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2" name="Freeform 1048"/>
          <p:cNvSpPr>
            <a:spLocks/>
          </p:cNvSpPr>
          <p:nvPr/>
        </p:nvSpPr>
        <p:spPr bwMode="auto">
          <a:xfrm>
            <a:off x="2297113" y="2574925"/>
            <a:ext cx="65087" cy="117475"/>
          </a:xfrm>
          <a:custGeom>
            <a:avLst/>
            <a:gdLst>
              <a:gd name="T0" fmla="*/ 2147483647 w 80"/>
              <a:gd name="T1" fmla="*/ 2147483647 h 147"/>
              <a:gd name="T2" fmla="*/ 2147483647 w 80"/>
              <a:gd name="T3" fmla="*/ 0 h 147"/>
              <a:gd name="T4" fmla="*/ 2147483647 w 80"/>
              <a:gd name="T5" fmla="*/ 0 h 147"/>
              <a:gd name="T6" fmla="*/ 2147483647 w 80"/>
              <a:gd name="T7" fmla="*/ 2147483647 h 147"/>
              <a:gd name="T8" fmla="*/ 2147483647 w 80"/>
              <a:gd name="T9" fmla="*/ 2147483647 h 147"/>
              <a:gd name="T10" fmla="*/ 2147483647 w 80"/>
              <a:gd name="T11" fmla="*/ 2147483647 h 147"/>
              <a:gd name="T12" fmla="*/ 2147483647 w 80"/>
              <a:gd name="T13" fmla="*/ 2147483647 h 147"/>
              <a:gd name="T14" fmla="*/ 2147483647 w 80"/>
              <a:gd name="T15" fmla="*/ 2147483647 h 147"/>
              <a:gd name="T16" fmla="*/ 2147483647 w 80"/>
              <a:gd name="T17" fmla="*/ 2147483647 h 147"/>
              <a:gd name="T18" fmla="*/ 2147483647 w 80"/>
              <a:gd name="T19" fmla="*/ 2147483647 h 147"/>
              <a:gd name="T20" fmla="*/ 2147483647 w 80"/>
              <a:gd name="T21" fmla="*/ 2147483647 h 147"/>
              <a:gd name="T22" fmla="*/ 2147483647 w 80"/>
              <a:gd name="T23" fmla="*/ 2147483647 h 147"/>
              <a:gd name="T24" fmla="*/ 2147483647 w 80"/>
              <a:gd name="T25" fmla="*/ 2147483647 h 147"/>
              <a:gd name="T26" fmla="*/ 0 w 80"/>
              <a:gd name="T27" fmla="*/ 2147483647 h 147"/>
              <a:gd name="T28" fmla="*/ 2147483647 w 80"/>
              <a:gd name="T29" fmla="*/ 2147483647 h 147"/>
              <a:gd name="T30" fmla="*/ 2147483647 w 80"/>
              <a:gd name="T31" fmla="*/ 2147483647 h 147"/>
              <a:gd name="T32" fmla="*/ 2147483647 w 80"/>
              <a:gd name="T33" fmla="*/ 2147483647 h 147"/>
              <a:gd name="T34" fmla="*/ 2147483647 w 80"/>
              <a:gd name="T35" fmla="*/ 2147483647 h 147"/>
              <a:gd name="T36" fmla="*/ 2147483647 w 80"/>
              <a:gd name="T37" fmla="*/ 2147483647 h 147"/>
              <a:gd name="T38" fmla="*/ 2147483647 w 80"/>
              <a:gd name="T39" fmla="*/ 2147483647 h 147"/>
              <a:gd name="T40" fmla="*/ 2147483647 w 80"/>
              <a:gd name="T41" fmla="*/ 2147483647 h 147"/>
              <a:gd name="T42" fmla="*/ 2147483647 w 80"/>
              <a:gd name="T43" fmla="*/ 2147483647 h 147"/>
              <a:gd name="T44" fmla="*/ 2147483647 w 80"/>
              <a:gd name="T45" fmla="*/ 2147483647 h 147"/>
              <a:gd name="T46" fmla="*/ 2147483647 w 80"/>
              <a:gd name="T47" fmla="*/ 2147483647 h 147"/>
              <a:gd name="T48" fmla="*/ 2147483647 w 80"/>
              <a:gd name="T49" fmla="*/ 2147483647 h 147"/>
              <a:gd name="T50" fmla="*/ 2147483647 w 80"/>
              <a:gd name="T51" fmla="*/ 2147483647 h 147"/>
              <a:gd name="T52" fmla="*/ 2147483647 w 80"/>
              <a:gd name="T53" fmla="*/ 2147483647 h 147"/>
              <a:gd name="T54" fmla="*/ 2147483647 w 80"/>
              <a:gd name="T55" fmla="*/ 2147483647 h 147"/>
              <a:gd name="T56" fmla="*/ 2147483647 w 80"/>
              <a:gd name="T57" fmla="*/ 2147483647 h 147"/>
              <a:gd name="T58" fmla="*/ 2147483647 w 80"/>
              <a:gd name="T59" fmla="*/ 2147483647 h 147"/>
              <a:gd name="T60" fmla="*/ 2147483647 w 80"/>
              <a:gd name="T61" fmla="*/ 2147483647 h 147"/>
              <a:gd name="T62" fmla="*/ 2147483647 w 80"/>
              <a:gd name="T63" fmla="*/ 2147483647 h 147"/>
              <a:gd name="T64" fmla="*/ 2147483647 w 80"/>
              <a:gd name="T65" fmla="*/ 2147483647 h 147"/>
              <a:gd name="T66" fmla="*/ 2147483647 w 80"/>
              <a:gd name="T67" fmla="*/ 2147483647 h 147"/>
              <a:gd name="T68" fmla="*/ 2147483647 w 80"/>
              <a:gd name="T69" fmla="*/ 2147483647 h 147"/>
              <a:gd name="T70" fmla="*/ 2147483647 w 80"/>
              <a:gd name="T71" fmla="*/ 2147483647 h 147"/>
              <a:gd name="T72" fmla="*/ 2147483647 w 80"/>
              <a:gd name="T73" fmla="*/ 2147483647 h 147"/>
              <a:gd name="T74" fmla="*/ 2147483647 w 80"/>
              <a:gd name="T75" fmla="*/ 2147483647 h 147"/>
              <a:gd name="T76" fmla="*/ 2147483647 w 80"/>
              <a:gd name="T77" fmla="*/ 2147483647 h 147"/>
              <a:gd name="T78" fmla="*/ 2147483647 w 80"/>
              <a:gd name="T79" fmla="*/ 2147483647 h 147"/>
              <a:gd name="T80" fmla="*/ 2147483647 w 80"/>
              <a:gd name="T81" fmla="*/ 2147483647 h 147"/>
              <a:gd name="T82" fmla="*/ 2147483647 w 80"/>
              <a:gd name="T83" fmla="*/ 2147483647 h 147"/>
              <a:gd name="T84" fmla="*/ 2147483647 w 80"/>
              <a:gd name="T85" fmla="*/ 2147483647 h 147"/>
              <a:gd name="T86" fmla="*/ 2147483647 w 80"/>
              <a:gd name="T87" fmla="*/ 2147483647 h 147"/>
              <a:gd name="T88" fmla="*/ 2147483647 w 80"/>
              <a:gd name="T89" fmla="*/ 2147483647 h 147"/>
              <a:gd name="T90" fmla="*/ 2147483647 w 80"/>
              <a:gd name="T91" fmla="*/ 2147483647 h 147"/>
              <a:gd name="T92" fmla="*/ 2147483647 w 80"/>
              <a:gd name="T93" fmla="*/ 2147483647 h 14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80" h="147">
                <a:moveTo>
                  <a:pt x="80" y="24"/>
                </a:moveTo>
                <a:lnTo>
                  <a:pt x="80" y="0"/>
                </a:lnTo>
                <a:lnTo>
                  <a:pt x="72" y="0"/>
                </a:lnTo>
                <a:lnTo>
                  <a:pt x="65" y="1"/>
                </a:lnTo>
                <a:lnTo>
                  <a:pt x="57" y="3"/>
                </a:lnTo>
                <a:lnTo>
                  <a:pt x="51" y="4"/>
                </a:lnTo>
                <a:lnTo>
                  <a:pt x="44" y="6"/>
                </a:lnTo>
                <a:lnTo>
                  <a:pt x="39" y="9"/>
                </a:lnTo>
                <a:lnTo>
                  <a:pt x="33" y="14"/>
                </a:lnTo>
                <a:lnTo>
                  <a:pt x="26" y="17"/>
                </a:lnTo>
                <a:lnTo>
                  <a:pt x="14" y="29"/>
                </a:lnTo>
                <a:lnTo>
                  <a:pt x="6" y="43"/>
                </a:lnTo>
                <a:lnTo>
                  <a:pt x="1" y="59"/>
                </a:lnTo>
                <a:lnTo>
                  <a:pt x="0" y="79"/>
                </a:lnTo>
                <a:lnTo>
                  <a:pt x="1" y="94"/>
                </a:lnTo>
                <a:lnTo>
                  <a:pt x="6" y="108"/>
                </a:lnTo>
                <a:lnTo>
                  <a:pt x="14" y="121"/>
                </a:lnTo>
                <a:lnTo>
                  <a:pt x="26" y="132"/>
                </a:lnTo>
                <a:lnTo>
                  <a:pt x="33" y="135"/>
                </a:lnTo>
                <a:lnTo>
                  <a:pt x="37" y="139"/>
                </a:lnTo>
                <a:lnTo>
                  <a:pt x="44" y="141"/>
                </a:lnTo>
                <a:lnTo>
                  <a:pt x="51" y="144"/>
                </a:lnTo>
                <a:lnTo>
                  <a:pt x="57" y="146"/>
                </a:lnTo>
                <a:lnTo>
                  <a:pt x="64" y="146"/>
                </a:lnTo>
                <a:lnTo>
                  <a:pt x="70" y="147"/>
                </a:lnTo>
                <a:lnTo>
                  <a:pt x="77" y="147"/>
                </a:lnTo>
                <a:lnTo>
                  <a:pt x="79" y="147"/>
                </a:lnTo>
                <a:lnTo>
                  <a:pt x="80" y="147"/>
                </a:lnTo>
                <a:lnTo>
                  <a:pt x="80" y="119"/>
                </a:lnTo>
                <a:lnTo>
                  <a:pt x="70" y="119"/>
                </a:lnTo>
                <a:lnTo>
                  <a:pt x="62" y="116"/>
                </a:lnTo>
                <a:lnTo>
                  <a:pt x="54" y="113"/>
                </a:lnTo>
                <a:lnTo>
                  <a:pt x="46" y="108"/>
                </a:lnTo>
                <a:lnTo>
                  <a:pt x="39" y="102"/>
                </a:lnTo>
                <a:lnTo>
                  <a:pt x="34" y="94"/>
                </a:lnTo>
                <a:lnTo>
                  <a:pt x="31" y="85"/>
                </a:lnTo>
                <a:lnTo>
                  <a:pt x="29" y="76"/>
                </a:lnTo>
                <a:lnTo>
                  <a:pt x="31" y="63"/>
                </a:lnTo>
                <a:lnTo>
                  <a:pt x="33" y="52"/>
                </a:lnTo>
                <a:lnTo>
                  <a:pt x="37" y="43"/>
                </a:lnTo>
                <a:lnTo>
                  <a:pt x="42" y="37"/>
                </a:lnTo>
                <a:lnTo>
                  <a:pt x="51" y="32"/>
                </a:lnTo>
                <a:lnTo>
                  <a:pt x="59" y="28"/>
                </a:lnTo>
                <a:lnTo>
                  <a:pt x="69" y="26"/>
                </a:lnTo>
                <a:lnTo>
                  <a:pt x="8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3" name="Freeform 1049"/>
          <p:cNvSpPr>
            <a:spLocks/>
          </p:cNvSpPr>
          <p:nvPr/>
        </p:nvSpPr>
        <p:spPr bwMode="auto">
          <a:xfrm>
            <a:off x="2309813" y="2724150"/>
            <a:ext cx="52387" cy="41275"/>
          </a:xfrm>
          <a:custGeom>
            <a:avLst/>
            <a:gdLst>
              <a:gd name="T0" fmla="*/ 2147483647 w 66"/>
              <a:gd name="T1" fmla="*/ 2147483647 h 51"/>
              <a:gd name="T2" fmla="*/ 2147483647 w 66"/>
              <a:gd name="T3" fmla="*/ 0 h 51"/>
              <a:gd name="T4" fmla="*/ 2147483647 w 66"/>
              <a:gd name="T5" fmla="*/ 2147483647 h 51"/>
              <a:gd name="T6" fmla="*/ 2147483647 w 66"/>
              <a:gd name="T7" fmla="*/ 2147483647 h 51"/>
              <a:gd name="T8" fmla="*/ 2147483647 w 66"/>
              <a:gd name="T9" fmla="*/ 2147483647 h 51"/>
              <a:gd name="T10" fmla="*/ 2147483647 w 66"/>
              <a:gd name="T11" fmla="*/ 2147483647 h 51"/>
              <a:gd name="T12" fmla="*/ 2147483647 w 66"/>
              <a:gd name="T13" fmla="*/ 2147483647 h 51"/>
              <a:gd name="T14" fmla="*/ 2147483647 w 66"/>
              <a:gd name="T15" fmla="*/ 2147483647 h 51"/>
              <a:gd name="T16" fmla="*/ 2147483647 w 66"/>
              <a:gd name="T17" fmla="*/ 2147483647 h 51"/>
              <a:gd name="T18" fmla="*/ 0 w 66"/>
              <a:gd name="T19" fmla="*/ 2147483647 h 51"/>
              <a:gd name="T20" fmla="*/ 0 w 66"/>
              <a:gd name="T21" fmla="*/ 2147483647 h 51"/>
              <a:gd name="T22" fmla="*/ 0 w 66"/>
              <a:gd name="T23" fmla="*/ 2147483647 h 51"/>
              <a:gd name="T24" fmla="*/ 2147483647 w 66"/>
              <a:gd name="T25" fmla="*/ 2147483647 h 51"/>
              <a:gd name="T26" fmla="*/ 2147483647 w 66"/>
              <a:gd name="T27" fmla="*/ 2147483647 h 51"/>
              <a:gd name="T28" fmla="*/ 2147483647 w 66"/>
              <a:gd name="T29" fmla="*/ 2147483647 h 51"/>
              <a:gd name="T30" fmla="*/ 2147483647 w 66"/>
              <a:gd name="T31" fmla="*/ 2147483647 h 51"/>
              <a:gd name="T32" fmla="*/ 2147483647 w 66"/>
              <a:gd name="T33" fmla="*/ 2147483647 h 51"/>
              <a:gd name="T34" fmla="*/ 2147483647 w 66"/>
              <a:gd name="T35" fmla="*/ 2147483647 h 51"/>
              <a:gd name="T36" fmla="*/ 2147483647 w 66"/>
              <a:gd name="T37" fmla="*/ 2147483647 h 51"/>
              <a:gd name="T38" fmla="*/ 2147483647 w 66"/>
              <a:gd name="T39" fmla="*/ 2147483647 h 51"/>
              <a:gd name="T40" fmla="*/ 2147483647 w 66"/>
              <a:gd name="T41" fmla="*/ 2147483647 h 51"/>
              <a:gd name="T42" fmla="*/ 2147483647 w 66"/>
              <a:gd name="T43" fmla="*/ 2147483647 h 51"/>
              <a:gd name="T44" fmla="*/ 2147483647 w 66"/>
              <a:gd name="T45" fmla="*/ 2147483647 h 51"/>
              <a:gd name="T46" fmla="*/ 2147483647 w 66"/>
              <a:gd name="T47" fmla="*/ 2147483647 h 51"/>
              <a:gd name="T48" fmla="*/ 2147483647 w 66"/>
              <a:gd name="T49" fmla="*/ 2147483647 h 51"/>
              <a:gd name="T50" fmla="*/ 2147483647 w 66"/>
              <a:gd name="T51" fmla="*/ 2147483647 h 51"/>
              <a:gd name="T52" fmla="*/ 2147483647 w 66"/>
              <a:gd name="T53" fmla="*/ 2147483647 h 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6" h="51">
                <a:moveTo>
                  <a:pt x="66" y="32"/>
                </a:moveTo>
                <a:lnTo>
                  <a:pt x="66" y="0"/>
                </a:lnTo>
                <a:lnTo>
                  <a:pt x="60" y="4"/>
                </a:lnTo>
                <a:lnTo>
                  <a:pt x="53" y="7"/>
                </a:lnTo>
                <a:lnTo>
                  <a:pt x="45" y="12"/>
                </a:lnTo>
                <a:lnTo>
                  <a:pt x="37" y="15"/>
                </a:lnTo>
                <a:lnTo>
                  <a:pt x="12" y="23"/>
                </a:lnTo>
                <a:lnTo>
                  <a:pt x="7" y="26"/>
                </a:lnTo>
                <a:lnTo>
                  <a:pt x="4" y="29"/>
                </a:lnTo>
                <a:lnTo>
                  <a:pt x="0" y="32"/>
                </a:lnTo>
                <a:lnTo>
                  <a:pt x="0" y="37"/>
                </a:lnTo>
                <a:lnTo>
                  <a:pt x="0" y="40"/>
                </a:lnTo>
                <a:lnTo>
                  <a:pt x="2" y="41"/>
                </a:lnTo>
                <a:lnTo>
                  <a:pt x="4" y="45"/>
                </a:lnTo>
                <a:lnTo>
                  <a:pt x="5" y="46"/>
                </a:lnTo>
                <a:lnTo>
                  <a:pt x="7" y="48"/>
                </a:lnTo>
                <a:lnTo>
                  <a:pt x="9" y="49"/>
                </a:lnTo>
                <a:lnTo>
                  <a:pt x="12" y="51"/>
                </a:lnTo>
                <a:lnTo>
                  <a:pt x="15" y="51"/>
                </a:lnTo>
                <a:lnTo>
                  <a:pt x="22" y="51"/>
                </a:lnTo>
                <a:lnTo>
                  <a:pt x="30" y="48"/>
                </a:lnTo>
                <a:lnTo>
                  <a:pt x="42" y="45"/>
                </a:lnTo>
                <a:lnTo>
                  <a:pt x="55" y="38"/>
                </a:lnTo>
                <a:lnTo>
                  <a:pt x="58" y="37"/>
                </a:lnTo>
                <a:lnTo>
                  <a:pt x="61" y="35"/>
                </a:lnTo>
                <a:lnTo>
                  <a:pt x="63" y="34"/>
                </a:lnTo>
                <a:lnTo>
                  <a:pt x="66"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4" name="Freeform 1050"/>
          <p:cNvSpPr>
            <a:spLocks/>
          </p:cNvSpPr>
          <p:nvPr/>
        </p:nvSpPr>
        <p:spPr bwMode="auto">
          <a:xfrm>
            <a:off x="2601913" y="2139950"/>
            <a:ext cx="66675" cy="185738"/>
          </a:xfrm>
          <a:custGeom>
            <a:avLst/>
            <a:gdLst>
              <a:gd name="T0" fmla="*/ 0 w 87"/>
              <a:gd name="T1" fmla="*/ 2147483647 h 235"/>
              <a:gd name="T2" fmla="*/ 0 w 87"/>
              <a:gd name="T3" fmla="*/ 2147483647 h 235"/>
              <a:gd name="T4" fmla="*/ 2147483647 w 87"/>
              <a:gd name="T5" fmla="*/ 2147483647 h 235"/>
              <a:gd name="T6" fmla="*/ 2147483647 w 87"/>
              <a:gd name="T7" fmla="*/ 2147483647 h 235"/>
              <a:gd name="T8" fmla="*/ 2147483647 w 87"/>
              <a:gd name="T9" fmla="*/ 2147483647 h 235"/>
              <a:gd name="T10" fmla="*/ 2147483647 w 87"/>
              <a:gd name="T11" fmla="*/ 2147483647 h 235"/>
              <a:gd name="T12" fmla="*/ 2147483647 w 87"/>
              <a:gd name="T13" fmla="*/ 2147483647 h 235"/>
              <a:gd name="T14" fmla="*/ 2147483647 w 87"/>
              <a:gd name="T15" fmla="*/ 2147483647 h 235"/>
              <a:gd name="T16" fmla="*/ 2147483647 w 87"/>
              <a:gd name="T17" fmla="*/ 2147483647 h 235"/>
              <a:gd name="T18" fmla="*/ 2147483647 w 87"/>
              <a:gd name="T19" fmla="*/ 2147483647 h 235"/>
              <a:gd name="T20" fmla="*/ 2147483647 w 87"/>
              <a:gd name="T21" fmla="*/ 2147483647 h 235"/>
              <a:gd name="T22" fmla="*/ 2147483647 w 87"/>
              <a:gd name="T23" fmla="*/ 2147483647 h 235"/>
              <a:gd name="T24" fmla="*/ 2147483647 w 87"/>
              <a:gd name="T25" fmla="*/ 2147483647 h 235"/>
              <a:gd name="T26" fmla="*/ 2147483647 w 87"/>
              <a:gd name="T27" fmla="*/ 2147483647 h 235"/>
              <a:gd name="T28" fmla="*/ 2147483647 w 87"/>
              <a:gd name="T29" fmla="*/ 2147483647 h 235"/>
              <a:gd name="T30" fmla="*/ 2147483647 w 87"/>
              <a:gd name="T31" fmla="*/ 2147483647 h 235"/>
              <a:gd name="T32" fmla="*/ 2147483647 w 87"/>
              <a:gd name="T33" fmla="*/ 2147483647 h 235"/>
              <a:gd name="T34" fmla="*/ 2147483647 w 87"/>
              <a:gd name="T35" fmla="*/ 2147483647 h 235"/>
              <a:gd name="T36" fmla="*/ 2147483647 w 87"/>
              <a:gd name="T37" fmla="*/ 2147483647 h 235"/>
              <a:gd name="T38" fmla="*/ 2147483647 w 87"/>
              <a:gd name="T39" fmla="*/ 2147483647 h 235"/>
              <a:gd name="T40" fmla="*/ 2147483647 w 87"/>
              <a:gd name="T41" fmla="*/ 2147483647 h 235"/>
              <a:gd name="T42" fmla="*/ 2147483647 w 87"/>
              <a:gd name="T43" fmla="*/ 2147483647 h 235"/>
              <a:gd name="T44" fmla="*/ 2147483647 w 87"/>
              <a:gd name="T45" fmla="*/ 2147483647 h 235"/>
              <a:gd name="T46" fmla="*/ 2147483647 w 87"/>
              <a:gd name="T47" fmla="*/ 2147483647 h 235"/>
              <a:gd name="T48" fmla="*/ 2147483647 w 87"/>
              <a:gd name="T49" fmla="*/ 0 h 235"/>
              <a:gd name="T50" fmla="*/ 2147483647 w 87"/>
              <a:gd name="T51" fmla="*/ 0 h 235"/>
              <a:gd name="T52" fmla="*/ 2147483647 w 87"/>
              <a:gd name="T53" fmla="*/ 0 h 235"/>
              <a:gd name="T54" fmla="*/ 2147483647 w 87"/>
              <a:gd name="T55" fmla="*/ 0 h 235"/>
              <a:gd name="T56" fmla="*/ 2147483647 w 87"/>
              <a:gd name="T57" fmla="*/ 0 h 235"/>
              <a:gd name="T58" fmla="*/ 0 w 87"/>
              <a:gd name="T59" fmla="*/ 0 h 235"/>
              <a:gd name="T60" fmla="*/ 0 w 87"/>
              <a:gd name="T61" fmla="*/ 2147483647 h 235"/>
              <a:gd name="T62" fmla="*/ 2147483647 w 87"/>
              <a:gd name="T63" fmla="*/ 2147483647 h 235"/>
              <a:gd name="T64" fmla="*/ 2147483647 w 87"/>
              <a:gd name="T65" fmla="*/ 2147483647 h 235"/>
              <a:gd name="T66" fmla="*/ 2147483647 w 87"/>
              <a:gd name="T67" fmla="*/ 2147483647 h 235"/>
              <a:gd name="T68" fmla="*/ 2147483647 w 87"/>
              <a:gd name="T69" fmla="*/ 2147483647 h 235"/>
              <a:gd name="T70" fmla="*/ 2147483647 w 87"/>
              <a:gd name="T71" fmla="*/ 2147483647 h 235"/>
              <a:gd name="T72" fmla="*/ 2147483647 w 87"/>
              <a:gd name="T73" fmla="*/ 2147483647 h 235"/>
              <a:gd name="T74" fmla="*/ 2147483647 w 87"/>
              <a:gd name="T75" fmla="*/ 2147483647 h 235"/>
              <a:gd name="T76" fmla="*/ 2147483647 w 87"/>
              <a:gd name="T77" fmla="*/ 2147483647 h 235"/>
              <a:gd name="T78" fmla="*/ 2147483647 w 87"/>
              <a:gd name="T79" fmla="*/ 2147483647 h 235"/>
              <a:gd name="T80" fmla="*/ 2147483647 w 87"/>
              <a:gd name="T81" fmla="*/ 2147483647 h 235"/>
              <a:gd name="T82" fmla="*/ 2147483647 w 87"/>
              <a:gd name="T83" fmla="*/ 2147483647 h 235"/>
              <a:gd name="T84" fmla="*/ 2147483647 w 87"/>
              <a:gd name="T85" fmla="*/ 2147483647 h 235"/>
              <a:gd name="T86" fmla="*/ 2147483647 w 87"/>
              <a:gd name="T87" fmla="*/ 2147483647 h 235"/>
              <a:gd name="T88" fmla="*/ 2147483647 w 87"/>
              <a:gd name="T89" fmla="*/ 2147483647 h 235"/>
              <a:gd name="T90" fmla="*/ 2147483647 w 87"/>
              <a:gd name="T91" fmla="*/ 2147483647 h 235"/>
              <a:gd name="T92" fmla="*/ 2147483647 w 87"/>
              <a:gd name="T93" fmla="*/ 2147483647 h 235"/>
              <a:gd name="T94" fmla="*/ 2147483647 w 87"/>
              <a:gd name="T95" fmla="*/ 2147483647 h 235"/>
              <a:gd name="T96" fmla="*/ 2147483647 w 87"/>
              <a:gd name="T97" fmla="*/ 2147483647 h 235"/>
              <a:gd name="T98" fmla="*/ 2147483647 w 87"/>
              <a:gd name="T99" fmla="*/ 2147483647 h 235"/>
              <a:gd name="T100" fmla="*/ 2147483647 w 87"/>
              <a:gd name="T101" fmla="*/ 2147483647 h 235"/>
              <a:gd name="T102" fmla="*/ 0 w 87"/>
              <a:gd name="T103" fmla="*/ 2147483647 h 2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7" h="235">
                <a:moveTo>
                  <a:pt x="0" y="207"/>
                </a:moveTo>
                <a:lnTo>
                  <a:pt x="0" y="235"/>
                </a:lnTo>
                <a:lnTo>
                  <a:pt x="12" y="235"/>
                </a:lnTo>
                <a:lnTo>
                  <a:pt x="21" y="233"/>
                </a:lnTo>
                <a:lnTo>
                  <a:pt x="30" y="230"/>
                </a:lnTo>
                <a:lnTo>
                  <a:pt x="38" y="227"/>
                </a:lnTo>
                <a:lnTo>
                  <a:pt x="46" y="222"/>
                </a:lnTo>
                <a:lnTo>
                  <a:pt x="53" y="216"/>
                </a:lnTo>
                <a:lnTo>
                  <a:pt x="59" y="210"/>
                </a:lnTo>
                <a:lnTo>
                  <a:pt x="66" y="202"/>
                </a:lnTo>
                <a:lnTo>
                  <a:pt x="76" y="184"/>
                </a:lnTo>
                <a:lnTo>
                  <a:pt x="82" y="160"/>
                </a:lnTo>
                <a:lnTo>
                  <a:pt x="86" y="134"/>
                </a:lnTo>
                <a:lnTo>
                  <a:pt x="87" y="103"/>
                </a:lnTo>
                <a:lnTo>
                  <a:pt x="86" y="83"/>
                </a:lnTo>
                <a:lnTo>
                  <a:pt x="82" y="64"/>
                </a:lnTo>
                <a:lnTo>
                  <a:pt x="76" y="49"/>
                </a:lnTo>
                <a:lnTo>
                  <a:pt x="68" y="33"/>
                </a:lnTo>
                <a:lnTo>
                  <a:pt x="61" y="25"/>
                </a:lnTo>
                <a:lnTo>
                  <a:pt x="56" y="19"/>
                </a:lnTo>
                <a:lnTo>
                  <a:pt x="48" y="13"/>
                </a:lnTo>
                <a:lnTo>
                  <a:pt x="41" y="8"/>
                </a:lnTo>
                <a:lnTo>
                  <a:pt x="31" y="5"/>
                </a:lnTo>
                <a:lnTo>
                  <a:pt x="23" y="2"/>
                </a:lnTo>
                <a:lnTo>
                  <a:pt x="13" y="0"/>
                </a:lnTo>
                <a:lnTo>
                  <a:pt x="3" y="0"/>
                </a:lnTo>
                <a:lnTo>
                  <a:pt x="2" y="0"/>
                </a:lnTo>
                <a:lnTo>
                  <a:pt x="0" y="0"/>
                </a:lnTo>
                <a:lnTo>
                  <a:pt x="0" y="28"/>
                </a:lnTo>
                <a:lnTo>
                  <a:pt x="2" y="28"/>
                </a:lnTo>
                <a:lnTo>
                  <a:pt x="3" y="28"/>
                </a:lnTo>
                <a:lnTo>
                  <a:pt x="17" y="30"/>
                </a:lnTo>
                <a:lnTo>
                  <a:pt x="26" y="33"/>
                </a:lnTo>
                <a:lnTo>
                  <a:pt x="36" y="39"/>
                </a:lnTo>
                <a:lnTo>
                  <a:pt x="43" y="49"/>
                </a:lnTo>
                <a:lnTo>
                  <a:pt x="49" y="59"/>
                </a:lnTo>
                <a:lnTo>
                  <a:pt x="53" y="73"/>
                </a:lnTo>
                <a:lnTo>
                  <a:pt x="56" y="89"/>
                </a:lnTo>
                <a:lnTo>
                  <a:pt x="56" y="108"/>
                </a:lnTo>
                <a:lnTo>
                  <a:pt x="56" y="126"/>
                </a:lnTo>
                <a:lnTo>
                  <a:pt x="54" y="143"/>
                </a:lnTo>
                <a:lnTo>
                  <a:pt x="51" y="157"/>
                </a:lnTo>
                <a:lnTo>
                  <a:pt x="46" y="171"/>
                </a:lnTo>
                <a:lnTo>
                  <a:pt x="38" y="187"/>
                </a:lnTo>
                <a:lnTo>
                  <a:pt x="28" y="198"/>
                </a:lnTo>
                <a:lnTo>
                  <a:pt x="15" y="204"/>
                </a:lnTo>
                <a:lnTo>
                  <a:pt x="0" y="2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5" name="Freeform 1051"/>
          <p:cNvSpPr>
            <a:spLocks/>
          </p:cNvSpPr>
          <p:nvPr/>
        </p:nvSpPr>
        <p:spPr bwMode="auto">
          <a:xfrm>
            <a:off x="2430463" y="2138363"/>
            <a:ext cx="77787" cy="182562"/>
          </a:xfrm>
          <a:custGeom>
            <a:avLst/>
            <a:gdLst>
              <a:gd name="T0" fmla="*/ 2147483647 w 101"/>
              <a:gd name="T1" fmla="*/ 2147483647 h 230"/>
              <a:gd name="T2" fmla="*/ 2147483647 w 101"/>
              <a:gd name="T3" fmla="*/ 2147483647 h 230"/>
              <a:gd name="T4" fmla="*/ 2147483647 w 101"/>
              <a:gd name="T5" fmla="*/ 2147483647 h 230"/>
              <a:gd name="T6" fmla="*/ 2147483647 w 101"/>
              <a:gd name="T7" fmla="*/ 2147483647 h 230"/>
              <a:gd name="T8" fmla="*/ 0 w 101"/>
              <a:gd name="T9" fmla="*/ 2147483647 h 230"/>
              <a:gd name="T10" fmla="*/ 2147483647 w 101"/>
              <a:gd name="T11" fmla="*/ 2147483647 h 230"/>
              <a:gd name="T12" fmla="*/ 2147483647 w 101"/>
              <a:gd name="T13" fmla="*/ 2147483647 h 230"/>
              <a:gd name="T14" fmla="*/ 2147483647 w 101"/>
              <a:gd name="T15" fmla="*/ 2147483647 h 230"/>
              <a:gd name="T16" fmla="*/ 2147483647 w 101"/>
              <a:gd name="T17" fmla="*/ 2147483647 h 230"/>
              <a:gd name="T18" fmla="*/ 2147483647 w 101"/>
              <a:gd name="T19" fmla="*/ 2147483647 h 230"/>
              <a:gd name="T20" fmla="*/ 2147483647 w 101"/>
              <a:gd name="T21" fmla="*/ 2147483647 h 230"/>
              <a:gd name="T22" fmla="*/ 2147483647 w 101"/>
              <a:gd name="T23" fmla="*/ 2147483647 h 230"/>
              <a:gd name="T24" fmla="*/ 2147483647 w 101"/>
              <a:gd name="T25" fmla="*/ 2147483647 h 230"/>
              <a:gd name="T26" fmla="*/ 2147483647 w 101"/>
              <a:gd name="T27" fmla="*/ 2147483647 h 230"/>
              <a:gd name="T28" fmla="*/ 2147483647 w 101"/>
              <a:gd name="T29" fmla="*/ 2147483647 h 230"/>
              <a:gd name="T30" fmla="*/ 2147483647 w 101"/>
              <a:gd name="T31" fmla="*/ 2147483647 h 230"/>
              <a:gd name="T32" fmla="*/ 2147483647 w 101"/>
              <a:gd name="T33" fmla="*/ 2147483647 h 230"/>
              <a:gd name="T34" fmla="*/ 2147483647 w 101"/>
              <a:gd name="T35" fmla="*/ 2147483647 h 230"/>
              <a:gd name="T36" fmla="*/ 2147483647 w 101"/>
              <a:gd name="T37" fmla="*/ 2147483647 h 230"/>
              <a:gd name="T38" fmla="*/ 2147483647 w 101"/>
              <a:gd name="T39" fmla="*/ 2147483647 h 230"/>
              <a:gd name="T40" fmla="*/ 2147483647 w 101"/>
              <a:gd name="T41" fmla="*/ 2147483647 h 230"/>
              <a:gd name="T42" fmla="*/ 0 w 101"/>
              <a:gd name="T43" fmla="*/ 2147483647 h 230"/>
              <a:gd name="T44" fmla="*/ 2147483647 w 101"/>
              <a:gd name="T45" fmla="*/ 2147483647 h 230"/>
              <a:gd name="T46" fmla="*/ 2147483647 w 101"/>
              <a:gd name="T47" fmla="*/ 2147483647 h 230"/>
              <a:gd name="T48" fmla="*/ 2147483647 w 101"/>
              <a:gd name="T49" fmla="*/ 2147483647 h 230"/>
              <a:gd name="T50" fmla="*/ 2147483647 w 101"/>
              <a:gd name="T51" fmla="*/ 2147483647 h 230"/>
              <a:gd name="T52" fmla="*/ 2147483647 w 101"/>
              <a:gd name="T53" fmla="*/ 2147483647 h 230"/>
              <a:gd name="T54" fmla="*/ 2147483647 w 101"/>
              <a:gd name="T55" fmla="*/ 2147483647 h 230"/>
              <a:gd name="T56" fmla="*/ 2147483647 w 101"/>
              <a:gd name="T57" fmla="*/ 2147483647 h 230"/>
              <a:gd name="T58" fmla="*/ 2147483647 w 101"/>
              <a:gd name="T59" fmla="*/ 2147483647 h 230"/>
              <a:gd name="T60" fmla="*/ 2147483647 w 101"/>
              <a:gd name="T61" fmla="*/ 2147483647 h 230"/>
              <a:gd name="T62" fmla="*/ 2147483647 w 101"/>
              <a:gd name="T63" fmla="*/ 2147483647 h 230"/>
              <a:gd name="T64" fmla="*/ 2147483647 w 101"/>
              <a:gd name="T65" fmla="*/ 2147483647 h 230"/>
              <a:gd name="T66" fmla="*/ 2147483647 w 101"/>
              <a:gd name="T67" fmla="*/ 2147483647 h 230"/>
              <a:gd name="T68" fmla="*/ 2147483647 w 101"/>
              <a:gd name="T69" fmla="*/ 2147483647 h 230"/>
              <a:gd name="T70" fmla="*/ 2147483647 w 101"/>
              <a:gd name="T71" fmla="*/ 2147483647 h 230"/>
              <a:gd name="T72" fmla="*/ 2147483647 w 101"/>
              <a:gd name="T73" fmla="*/ 2147483647 h 230"/>
              <a:gd name="T74" fmla="*/ 2147483647 w 101"/>
              <a:gd name="T75" fmla="*/ 2147483647 h 230"/>
              <a:gd name="T76" fmla="*/ 2147483647 w 101"/>
              <a:gd name="T77" fmla="*/ 2147483647 h 230"/>
              <a:gd name="T78" fmla="*/ 2147483647 w 101"/>
              <a:gd name="T79" fmla="*/ 2147483647 h 230"/>
              <a:gd name="T80" fmla="*/ 2147483647 w 101"/>
              <a:gd name="T81" fmla="*/ 2147483647 h 230"/>
              <a:gd name="T82" fmla="*/ 2147483647 w 101"/>
              <a:gd name="T83" fmla="*/ 2147483647 h 230"/>
              <a:gd name="T84" fmla="*/ 2147483647 w 101"/>
              <a:gd name="T85" fmla="*/ 2147483647 h 230"/>
              <a:gd name="T86" fmla="*/ 2147483647 w 101"/>
              <a:gd name="T87" fmla="*/ 2147483647 h 230"/>
              <a:gd name="T88" fmla="*/ 2147483647 w 101"/>
              <a:gd name="T89" fmla="*/ 2147483647 h 230"/>
              <a:gd name="T90" fmla="*/ 2147483647 w 101"/>
              <a:gd name="T91" fmla="*/ 2147483647 h 230"/>
              <a:gd name="T92" fmla="*/ 2147483647 w 101"/>
              <a:gd name="T93" fmla="*/ 2147483647 h 230"/>
              <a:gd name="T94" fmla="*/ 2147483647 w 101"/>
              <a:gd name="T95" fmla="*/ 2147483647 h 230"/>
              <a:gd name="T96" fmla="*/ 2147483647 w 101"/>
              <a:gd name="T97" fmla="*/ 2147483647 h 230"/>
              <a:gd name="T98" fmla="*/ 2147483647 w 101"/>
              <a:gd name="T99" fmla="*/ 2147483647 h 230"/>
              <a:gd name="T100" fmla="*/ 2147483647 w 101"/>
              <a:gd name="T101" fmla="*/ 2147483647 h 230"/>
              <a:gd name="T102" fmla="*/ 2147483647 w 101"/>
              <a:gd name="T103" fmla="*/ 2147483647 h 230"/>
              <a:gd name="T104" fmla="*/ 2147483647 w 101"/>
              <a:gd name="T105" fmla="*/ 2147483647 h 230"/>
              <a:gd name="T106" fmla="*/ 2147483647 w 101"/>
              <a:gd name="T107" fmla="*/ 2147483647 h 230"/>
              <a:gd name="T108" fmla="*/ 2147483647 w 101"/>
              <a:gd name="T109" fmla="*/ 2147483647 h 2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1" h="230">
                <a:moveTo>
                  <a:pt x="86" y="230"/>
                </a:moveTo>
                <a:lnTo>
                  <a:pt x="55" y="230"/>
                </a:lnTo>
                <a:lnTo>
                  <a:pt x="23" y="230"/>
                </a:lnTo>
                <a:lnTo>
                  <a:pt x="18" y="230"/>
                </a:lnTo>
                <a:lnTo>
                  <a:pt x="13" y="230"/>
                </a:lnTo>
                <a:lnTo>
                  <a:pt x="10" y="230"/>
                </a:lnTo>
                <a:lnTo>
                  <a:pt x="9" y="228"/>
                </a:lnTo>
                <a:lnTo>
                  <a:pt x="5" y="227"/>
                </a:lnTo>
                <a:lnTo>
                  <a:pt x="2" y="225"/>
                </a:lnTo>
                <a:lnTo>
                  <a:pt x="0" y="222"/>
                </a:lnTo>
                <a:lnTo>
                  <a:pt x="0" y="217"/>
                </a:lnTo>
                <a:lnTo>
                  <a:pt x="2" y="211"/>
                </a:lnTo>
                <a:lnTo>
                  <a:pt x="7" y="206"/>
                </a:lnTo>
                <a:lnTo>
                  <a:pt x="13" y="205"/>
                </a:lnTo>
                <a:lnTo>
                  <a:pt x="25" y="203"/>
                </a:lnTo>
                <a:lnTo>
                  <a:pt x="32" y="203"/>
                </a:lnTo>
                <a:lnTo>
                  <a:pt x="38" y="203"/>
                </a:lnTo>
                <a:lnTo>
                  <a:pt x="38" y="199"/>
                </a:lnTo>
                <a:lnTo>
                  <a:pt x="38" y="194"/>
                </a:lnTo>
                <a:lnTo>
                  <a:pt x="38" y="188"/>
                </a:lnTo>
                <a:lnTo>
                  <a:pt x="37" y="182"/>
                </a:lnTo>
                <a:lnTo>
                  <a:pt x="37" y="175"/>
                </a:lnTo>
                <a:lnTo>
                  <a:pt x="37" y="169"/>
                </a:lnTo>
                <a:lnTo>
                  <a:pt x="37" y="164"/>
                </a:lnTo>
                <a:lnTo>
                  <a:pt x="37" y="161"/>
                </a:lnTo>
                <a:lnTo>
                  <a:pt x="37" y="151"/>
                </a:lnTo>
                <a:lnTo>
                  <a:pt x="37" y="138"/>
                </a:lnTo>
                <a:lnTo>
                  <a:pt x="38" y="123"/>
                </a:lnTo>
                <a:lnTo>
                  <a:pt x="40" y="104"/>
                </a:lnTo>
                <a:lnTo>
                  <a:pt x="41" y="87"/>
                </a:lnTo>
                <a:lnTo>
                  <a:pt x="41" y="71"/>
                </a:lnTo>
                <a:lnTo>
                  <a:pt x="43" y="59"/>
                </a:lnTo>
                <a:lnTo>
                  <a:pt x="43" y="48"/>
                </a:lnTo>
                <a:lnTo>
                  <a:pt x="33" y="54"/>
                </a:lnTo>
                <a:lnTo>
                  <a:pt x="25" y="59"/>
                </a:lnTo>
                <a:lnTo>
                  <a:pt x="20" y="60"/>
                </a:lnTo>
                <a:lnTo>
                  <a:pt x="17" y="62"/>
                </a:lnTo>
                <a:lnTo>
                  <a:pt x="13" y="62"/>
                </a:lnTo>
                <a:lnTo>
                  <a:pt x="12" y="62"/>
                </a:lnTo>
                <a:lnTo>
                  <a:pt x="9" y="60"/>
                </a:lnTo>
                <a:lnTo>
                  <a:pt x="5" y="59"/>
                </a:lnTo>
                <a:lnTo>
                  <a:pt x="4" y="56"/>
                </a:lnTo>
                <a:lnTo>
                  <a:pt x="2" y="54"/>
                </a:lnTo>
                <a:lnTo>
                  <a:pt x="0" y="51"/>
                </a:lnTo>
                <a:lnTo>
                  <a:pt x="0" y="48"/>
                </a:lnTo>
                <a:lnTo>
                  <a:pt x="2" y="45"/>
                </a:lnTo>
                <a:lnTo>
                  <a:pt x="4" y="40"/>
                </a:lnTo>
                <a:lnTo>
                  <a:pt x="9" y="36"/>
                </a:lnTo>
                <a:lnTo>
                  <a:pt x="13" y="31"/>
                </a:lnTo>
                <a:lnTo>
                  <a:pt x="18" y="28"/>
                </a:lnTo>
                <a:lnTo>
                  <a:pt x="25" y="25"/>
                </a:lnTo>
                <a:lnTo>
                  <a:pt x="32" y="20"/>
                </a:lnTo>
                <a:lnTo>
                  <a:pt x="38" y="14"/>
                </a:lnTo>
                <a:lnTo>
                  <a:pt x="45" y="8"/>
                </a:lnTo>
                <a:lnTo>
                  <a:pt x="51" y="3"/>
                </a:lnTo>
                <a:lnTo>
                  <a:pt x="58" y="1"/>
                </a:lnTo>
                <a:lnTo>
                  <a:pt x="65" y="0"/>
                </a:lnTo>
                <a:lnTo>
                  <a:pt x="69" y="1"/>
                </a:lnTo>
                <a:lnTo>
                  <a:pt x="73" y="3"/>
                </a:lnTo>
                <a:lnTo>
                  <a:pt x="74" y="8"/>
                </a:lnTo>
                <a:lnTo>
                  <a:pt x="74" y="12"/>
                </a:lnTo>
                <a:lnTo>
                  <a:pt x="74" y="14"/>
                </a:lnTo>
                <a:lnTo>
                  <a:pt x="74" y="15"/>
                </a:lnTo>
                <a:lnTo>
                  <a:pt x="74" y="19"/>
                </a:lnTo>
                <a:lnTo>
                  <a:pt x="74" y="22"/>
                </a:lnTo>
                <a:lnTo>
                  <a:pt x="73" y="25"/>
                </a:lnTo>
                <a:lnTo>
                  <a:pt x="73" y="28"/>
                </a:lnTo>
                <a:lnTo>
                  <a:pt x="73" y="29"/>
                </a:lnTo>
                <a:lnTo>
                  <a:pt x="73" y="32"/>
                </a:lnTo>
                <a:lnTo>
                  <a:pt x="73" y="36"/>
                </a:lnTo>
                <a:lnTo>
                  <a:pt x="73" y="39"/>
                </a:lnTo>
                <a:lnTo>
                  <a:pt x="73" y="42"/>
                </a:lnTo>
                <a:lnTo>
                  <a:pt x="73" y="46"/>
                </a:lnTo>
                <a:lnTo>
                  <a:pt x="74" y="51"/>
                </a:lnTo>
                <a:lnTo>
                  <a:pt x="74" y="54"/>
                </a:lnTo>
                <a:lnTo>
                  <a:pt x="74" y="59"/>
                </a:lnTo>
                <a:lnTo>
                  <a:pt x="74" y="62"/>
                </a:lnTo>
                <a:lnTo>
                  <a:pt x="74" y="71"/>
                </a:lnTo>
                <a:lnTo>
                  <a:pt x="73" y="82"/>
                </a:lnTo>
                <a:lnTo>
                  <a:pt x="71" y="96"/>
                </a:lnTo>
                <a:lnTo>
                  <a:pt x="69" y="112"/>
                </a:lnTo>
                <a:lnTo>
                  <a:pt x="68" y="127"/>
                </a:lnTo>
                <a:lnTo>
                  <a:pt x="68" y="141"/>
                </a:lnTo>
                <a:lnTo>
                  <a:pt x="66" y="152"/>
                </a:lnTo>
                <a:lnTo>
                  <a:pt x="66" y="161"/>
                </a:lnTo>
                <a:lnTo>
                  <a:pt x="66" y="166"/>
                </a:lnTo>
                <a:lnTo>
                  <a:pt x="66" y="171"/>
                </a:lnTo>
                <a:lnTo>
                  <a:pt x="66" y="175"/>
                </a:lnTo>
                <a:lnTo>
                  <a:pt x="68" y="182"/>
                </a:lnTo>
                <a:lnTo>
                  <a:pt x="68" y="188"/>
                </a:lnTo>
                <a:lnTo>
                  <a:pt x="69" y="194"/>
                </a:lnTo>
                <a:lnTo>
                  <a:pt x="69" y="199"/>
                </a:lnTo>
                <a:lnTo>
                  <a:pt x="69" y="202"/>
                </a:lnTo>
                <a:lnTo>
                  <a:pt x="86" y="202"/>
                </a:lnTo>
                <a:lnTo>
                  <a:pt x="89" y="202"/>
                </a:lnTo>
                <a:lnTo>
                  <a:pt x="91" y="203"/>
                </a:lnTo>
                <a:lnTo>
                  <a:pt x="94" y="205"/>
                </a:lnTo>
                <a:lnTo>
                  <a:pt x="96" y="206"/>
                </a:lnTo>
                <a:lnTo>
                  <a:pt x="97" y="208"/>
                </a:lnTo>
                <a:lnTo>
                  <a:pt x="99" y="211"/>
                </a:lnTo>
                <a:lnTo>
                  <a:pt x="101" y="213"/>
                </a:lnTo>
                <a:lnTo>
                  <a:pt x="101" y="216"/>
                </a:lnTo>
                <a:lnTo>
                  <a:pt x="101" y="219"/>
                </a:lnTo>
                <a:lnTo>
                  <a:pt x="99" y="222"/>
                </a:lnTo>
                <a:lnTo>
                  <a:pt x="97" y="223"/>
                </a:lnTo>
                <a:lnTo>
                  <a:pt x="96" y="227"/>
                </a:lnTo>
                <a:lnTo>
                  <a:pt x="94" y="228"/>
                </a:lnTo>
                <a:lnTo>
                  <a:pt x="91" y="228"/>
                </a:lnTo>
                <a:lnTo>
                  <a:pt x="89" y="230"/>
                </a:lnTo>
                <a:lnTo>
                  <a:pt x="86" y="2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6" name="Freeform 1052"/>
          <p:cNvSpPr>
            <a:spLocks/>
          </p:cNvSpPr>
          <p:nvPr/>
        </p:nvSpPr>
        <p:spPr bwMode="auto">
          <a:xfrm>
            <a:off x="2532063" y="2139950"/>
            <a:ext cx="69850" cy="185738"/>
          </a:xfrm>
          <a:custGeom>
            <a:avLst/>
            <a:gdLst>
              <a:gd name="T0" fmla="*/ 2147483647 w 87"/>
              <a:gd name="T1" fmla="*/ 2147483647 h 235"/>
              <a:gd name="T2" fmla="*/ 2147483647 w 87"/>
              <a:gd name="T3" fmla="*/ 0 h 235"/>
              <a:gd name="T4" fmla="*/ 2147483647 w 87"/>
              <a:gd name="T5" fmla="*/ 0 h 235"/>
              <a:gd name="T6" fmla="*/ 2147483647 w 87"/>
              <a:gd name="T7" fmla="*/ 2147483647 h 235"/>
              <a:gd name="T8" fmla="*/ 2147483647 w 87"/>
              <a:gd name="T9" fmla="*/ 2147483647 h 235"/>
              <a:gd name="T10" fmla="*/ 2147483647 w 87"/>
              <a:gd name="T11" fmla="*/ 2147483647 h 235"/>
              <a:gd name="T12" fmla="*/ 2147483647 w 87"/>
              <a:gd name="T13" fmla="*/ 2147483647 h 235"/>
              <a:gd name="T14" fmla="*/ 2147483647 w 87"/>
              <a:gd name="T15" fmla="*/ 2147483647 h 235"/>
              <a:gd name="T16" fmla="*/ 2147483647 w 87"/>
              <a:gd name="T17" fmla="*/ 2147483647 h 235"/>
              <a:gd name="T18" fmla="*/ 2147483647 w 87"/>
              <a:gd name="T19" fmla="*/ 2147483647 h 235"/>
              <a:gd name="T20" fmla="*/ 2147483647 w 87"/>
              <a:gd name="T21" fmla="*/ 2147483647 h 235"/>
              <a:gd name="T22" fmla="*/ 2147483647 w 87"/>
              <a:gd name="T23" fmla="*/ 2147483647 h 235"/>
              <a:gd name="T24" fmla="*/ 2147483647 w 87"/>
              <a:gd name="T25" fmla="*/ 2147483647 h 235"/>
              <a:gd name="T26" fmla="*/ 0 w 87"/>
              <a:gd name="T27" fmla="*/ 2147483647 h 235"/>
              <a:gd name="T28" fmla="*/ 2147483647 w 87"/>
              <a:gd name="T29" fmla="*/ 2147483647 h 235"/>
              <a:gd name="T30" fmla="*/ 2147483647 w 87"/>
              <a:gd name="T31" fmla="*/ 2147483647 h 235"/>
              <a:gd name="T32" fmla="*/ 2147483647 w 87"/>
              <a:gd name="T33" fmla="*/ 2147483647 h 235"/>
              <a:gd name="T34" fmla="*/ 2147483647 w 87"/>
              <a:gd name="T35" fmla="*/ 2147483647 h 235"/>
              <a:gd name="T36" fmla="*/ 2147483647 w 87"/>
              <a:gd name="T37" fmla="*/ 2147483647 h 235"/>
              <a:gd name="T38" fmla="*/ 2147483647 w 87"/>
              <a:gd name="T39" fmla="*/ 2147483647 h 235"/>
              <a:gd name="T40" fmla="*/ 2147483647 w 87"/>
              <a:gd name="T41" fmla="*/ 2147483647 h 235"/>
              <a:gd name="T42" fmla="*/ 2147483647 w 87"/>
              <a:gd name="T43" fmla="*/ 2147483647 h 235"/>
              <a:gd name="T44" fmla="*/ 2147483647 w 87"/>
              <a:gd name="T45" fmla="*/ 2147483647 h 235"/>
              <a:gd name="T46" fmla="*/ 2147483647 w 87"/>
              <a:gd name="T47" fmla="*/ 2147483647 h 235"/>
              <a:gd name="T48" fmla="*/ 2147483647 w 87"/>
              <a:gd name="T49" fmla="*/ 2147483647 h 235"/>
              <a:gd name="T50" fmla="*/ 2147483647 w 87"/>
              <a:gd name="T51" fmla="*/ 2147483647 h 235"/>
              <a:gd name="T52" fmla="*/ 2147483647 w 87"/>
              <a:gd name="T53" fmla="*/ 2147483647 h 235"/>
              <a:gd name="T54" fmla="*/ 2147483647 w 87"/>
              <a:gd name="T55" fmla="*/ 2147483647 h 235"/>
              <a:gd name="T56" fmla="*/ 2147483647 w 87"/>
              <a:gd name="T57" fmla="*/ 2147483647 h 235"/>
              <a:gd name="T58" fmla="*/ 2147483647 w 87"/>
              <a:gd name="T59" fmla="*/ 2147483647 h 235"/>
              <a:gd name="T60" fmla="*/ 2147483647 w 87"/>
              <a:gd name="T61" fmla="*/ 2147483647 h 235"/>
              <a:gd name="T62" fmla="*/ 2147483647 w 87"/>
              <a:gd name="T63" fmla="*/ 2147483647 h 235"/>
              <a:gd name="T64" fmla="*/ 2147483647 w 87"/>
              <a:gd name="T65" fmla="*/ 2147483647 h 235"/>
              <a:gd name="T66" fmla="*/ 2147483647 w 87"/>
              <a:gd name="T67" fmla="*/ 2147483647 h 235"/>
              <a:gd name="T68" fmla="*/ 2147483647 w 87"/>
              <a:gd name="T69" fmla="*/ 2147483647 h 235"/>
              <a:gd name="T70" fmla="*/ 2147483647 w 87"/>
              <a:gd name="T71" fmla="*/ 2147483647 h 235"/>
              <a:gd name="T72" fmla="*/ 2147483647 w 87"/>
              <a:gd name="T73" fmla="*/ 2147483647 h 235"/>
              <a:gd name="T74" fmla="*/ 2147483647 w 87"/>
              <a:gd name="T75" fmla="*/ 2147483647 h 235"/>
              <a:gd name="T76" fmla="*/ 2147483647 w 87"/>
              <a:gd name="T77" fmla="*/ 2147483647 h 235"/>
              <a:gd name="T78" fmla="*/ 2147483647 w 87"/>
              <a:gd name="T79" fmla="*/ 2147483647 h 235"/>
              <a:gd name="T80" fmla="*/ 2147483647 w 87"/>
              <a:gd name="T81" fmla="*/ 2147483647 h 235"/>
              <a:gd name="T82" fmla="*/ 2147483647 w 87"/>
              <a:gd name="T83" fmla="*/ 2147483647 h 235"/>
              <a:gd name="T84" fmla="*/ 2147483647 w 87"/>
              <a:gd name="T85" fmla="*/ 2147483647 h 235"/>
              <a:gd name="T86" fmla="*/ 2147483647 w 87"/>
              <a:gd name="T87" fmla="*/ 2147483647 h 235"/>
              <a:gd name="T88" fmla="*/ 2147483647 w 87"/>
              <a:gd name="T89" fmla="*/ 2147483647 h 235"/>
              <a:gd name="T90" fmla="*/ 2147483647 w 87"/>
              <a:gd name="T91" fmla="*/ 2147483647 h 235"/>
              <a:gd name="T92" fmla="*/ 2147483647 w 87"/>
              <a:gd name="T93" fmla="*/ 2147483647 h 235"/>
              <a:gd name="T94" fmla="*/ 2147483647 w 87"/>
              <a:gd name="T95" fmla="*/ 2147483647 h 235"/>
              <a:gd name="T96" fmla="*/ 2147483647 w 87"/>
              <a:gd name="T97" fmla="*/ 2147483647 h 235"/>
              <a:gd name="T98" fmla="*/ 2147483647 w 87"/>
              <a:gd name="T99" fmla="*/ 2147483647 h 235"/>
              <a:gd name="T100" fmla="*/ 2147483647 w 87"/>
              <a:gd name="T101" fmla="*/ 2147483647 h 235"/>
              <a:gd name="T102" fmla="*/ 2147483647 w 87"/>
              <a:gd name="T103" fmla="*/ 2147483647 h 2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7" h="235">
                <a:moveTo>
                  <a:pt x="87" y="28"/>
                </a:moveTo>
                <a:lnTo>
                  <a:pt x="87" y="0"/>
                </a:lnTo>
                <a:lnTo>
                  <a:pt x="77" y="0"/>
                </a:lnTo>
                <a:lnTo>
                  <a:pt x="67" y="2"/>
                </a:lnTo>
                <a:lnTo>
                  <a:pt x="59" y="5"/>
                </a:lnTo>
                <a:lnTo>
                  <a:pt x="51" y="10"/>
                </a:lnTo>
                <a:lnTo>
                  <a:pt x="43" y="14"/>
                </a:lnTo>
                <a:lnTo>
                  <a:pt x="36" y="21"/>
                </a:lnTo>
                <a:lnTo>
                  <a:pt x="29" y="28"/>
                </a:lnTo>
                <a:lnTo>
                  <a:pt x="23" y="38"/>
                </a:lnTo>
                <a:lnTo>
                  <a:pt x="13" y="53"/>
                </a:lnTo>
                <a:lnTo>
                  <a:pt x="6" y="72"/>
                </a:lnTo>
                <a:lnTo>
                  <a:pt x="1" y="90"/>
                </a:lnTo>
                <a:lnTo>
                  <a:pt x="0" y="112"/>
                </a:lnTo>
                <a:lnTo>
                  <a:pt x="1" y="136"/>
                </a:lnTo>
                <a:lnTo>
                  <a:pt x="5" y="157"/>
                </a:lnTo>
                <a:lnTo>
                  <a:pt x="10" y="177"/>
                </a:lnTo>
                <a:lnTo>
                  <a:pt x="16" y="195"/>
                </a:lnTo>
                <a:lnTo>
                  <a:pt x="23" y="204"/>
                </a:lnTo>
                <a:lnTo>
                  <a:pt x="29" y="212"/>
                </a:lnTo>
                <a:lnTo>
                  <a:pt x="36" y="219"/>
                </a:lnTo>
                <a:lnTo>
                  <a:pt x="46" y="224"/>
                </a:lnTo>
                <a:lnTo>
                  <a:pt x="54" y="229"/>
                </a:lnTo>
                <a:lnTo>
                  <a:pt x="64" y="232"/>
                </a:lnTo>
                <a:lnTo>
                  <a:pt x="74" y="235"/>
                </a:lnTo>
                <a:lnTo>
                  <a:pt x="85" y="235"/>
                </a:lnTo>
                <a:lnTo>
                  <a:pt x="87" y="235"/>
                </a:lnTo>
                <a:lnTo>
                  <a:pt x="87" y="207"/>
                </a:lnTo>
                <a:lnTo>
                  <a:pt x="85" y="207"/>
                </a:lnTo>
                <a:lnTo>
                  <a:pt x="72" y="205"/>
                </a:lnTo>
                <a:lnTo>
                  <a:pt x="62" y="201"/>
                </a:lnTo>
                <a:lnTo>
                  <a:pt x="52" y="193"/>
                </a:lnTo>
                <a:lnTo>
                  <a:pt x="44" y="182"/>
                </a:lnTo>
                <a:lnTo>
                  <a:pt x="38" y="168"/>
                </a:lnTo>
                <a:lnTo>
                  <a:pt x="34" y="153"/>
                </a:lnTo>
                <a:lnTo>
                  <a:pt x="31" y="132"/>
                </a:lnTo>
                <a:lnTo>
                  <a:pt x="31" y="109"/>
                </a:lnTo>
                <a:lnTo>
                  <a:pt x="33" y="95"/>
                </a:lnTo>
                <a:lnTo>
                  <a:pt x="34" y="81"/>
                </a:lnTo>
                <a:lnTo>
                  <a:pt x="39" y="69"/>
                </a:lnTo>
                <a:lnTo>
                  <a:pt x="44" y="56"/>
                </a:lnTo>
                <a:lnTo>
                  <a:pt x="54" y="45"/>
                </a:lnTo>
                <a:lnTo>
                  <a:pt x="64" y="36"/>
                </a:lnTo>
                <a:lnTo>
                  <a:pt x="74" y="31"/>
                </a:lnTo>
                <a:lnTo>
                  <a:pt x="87"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7" name="Freeform 1053"/>
          <p:cNvSpPr>
            <a:spLocks/>
          </p:cNvSpPr>
          <p:nvPr/>
        </p:nvSpPr>
        <p:spPr bwMode="auto">
          <a:xfrm>
            <a:off x="2747963" y="1830388"/>
            <a:ext cx="82550" cy="180975"/>
          </a:xfrm>
          <a:custGeom>
            <a:avLst/>
            <a:gdLst>
              <a:gd name="T0" fmla="*/ 2147483647 w 102"/>
              <a:gd name="T1" fmla="*/ 2147483647 h 230"/>
              <a:gd name="T2" fmla="*/ 2147483647 w 102"/>
              <a:gd name="T3" fmla="*/ 2147483647 h 230"/>
              <a:gd name="T4" fmla="*/ 2147483647 w 102"/>
              <a:gd name="T5" fmla="*/ 2147483647 h 230"/>
              <a:gd name="T6" fmla="*/ 2147483647 w 102"/>
              <a:gd name="T7" fmla="*/ 2147483647 h 230"/>
              <a:gd name="T8" fmla="*/ 0 w 102"/>
              <a:gd name="T9" fmla="*/ 2147483647 h 230"/>
              <a:gd name="T10" fmla="*/ 2147483647 w 102"/>
              <a:gd name="T11" fmla="*/ 2147483647 h 230"/>
              <a:gd name="T12" fmla="*/ 2147483647 w 102"/>
              <a:gd name="T13" fmla="*/ 2147483647 h 230"/>
              <a:gd name="T14" fmla="*/ 2147483647 w 102"/>
              <a:gd name="T15" fmla="*/ 2147483647 h 230"/>
              <a:gd name="T16" fmla="*/ 2147483647 w 102"/>
              <a:gd name="T17" fmla="*/ 2147483647 h 230"/>
              <a:gd name="T18" fmla="*/ 2147483647 w 102"/>
              <a:gd name="T19" fmla="*/ 2147483647 h 230"/>
              <a:gd name="T20" fmla="*/ 2147483647 w 102"/>
              <a:gd name="T21" fmla="*/ 2147483647 h 230"/>
              <a:gd name="T22" fmla="*/ 2147483647 w 102"/>
              <a:gd name="T23" fmla="*/ 2147483647 h 230"/>
              <a:gd name="T24" fmla="*/ 2147483647 w 102"/>
              <a:gd name="T25" fmla="*/ 2147483647 h 230"/>
              <a:gd name="T26" fmla="*/ 2147483647 w 102"/>
              <a:gd name="T27" fmla="*/ 2147483647 h 230"/>
              <a:gd name="T28" fmla="*/ 2147483647 w 102"/>
              <a:gd name="T29" fmla="*/ 2147483647 h 230"/>
              <a:gd name="T30" fmla="*/ 2147483647 w 102"/>
              <a:gd name="T31" fmla="*/ 2147483647 h 230"/>
              <a:gd name="T32" fmla="*/ 2147483647 w 102"/>
              <a:gd name="T33" fmla="*/ 2147483647 h 230"/>
              <a:gd name="T34" fmla="*/ 2147483647 w 102"/>
              <a:gd name="T35" fmla="*/ 2147483647 h 230"/>
              <a:gd name="T36" fmla="*/ 2147483647 w 102"/>
              <a:gd name="T37" fmla="*/ 2147483647 h 230"/>
              <a:gd name="T38" fmla="*/ 2147483647 w 102"/>
              <a:gd name="T39" fmla="*/ 2147483647 h 230"/>
              <a:gd name="T40" fmla="*/ 2147483647 w 102"/>
              <a:gd name="T41" fmla="*/ 2147483647 h 230"/>
              <a:gd name="T42" fmla="*/ 2147483647 w 102"/>
              <a:gd name="T43" fmla="*/ 2147483647 h 230"/>
              <a:gd name="T44" fmla="*/ 2147483647 w 102"/>
              <a:gd name="T45" fmla="*/ 2147483647 h 230"/>
              <a:gd name="T46" fmla="*/ 2147483647 w 102"/>
              <a:gd name="T47" fmla="*/ 2147483647 h 230"/>
              <a:gd name="T48" fmla="*/ 2147483647 w 102"/>
              <a:gd name="T49" fmla="*/ 2147483647 h 230"/>
              <a:gd name="T50" fmla="*/ 2147483647 w 102"/>
              <a:gd name="T51" fmla="*/ 2147483647 h 230"/>
              <a:gd name="T52" fmla="*/ 2147483647 w 102"/>
              <a:gd name="T53" fmla="*/ 2147483647 h 230"/>
              <a:gd name="T54" fmla="*/ 2147483647 w 102"/>
              <a:gd name="T55" fmla="*/ 2147483647 h 230"/>
              <a:gd name="T56" fmla="*/ 2147483647 w 102"/>
              <a:gd name="T57" fmla="*/ 0 h 230"/>
              <a:gd name="T58" fmla="*/ 2147483647 w 102"/>
              <a:gd name="T59" fmla="*/ 2147483647 h 230"/>
              <a:gd name="T60" fmla="*/ 2147483647 w 102"/>
              <a:gd name="T61" fmla="*/ 2147483647 h 230"/>
              <a:gd name="T62" fmla="*/ 2147483647 w 102"/>
              <a:gd name="T63" fmla="*/ 2147483647 h 230"/>
              <a:gd name="T64" fmla="*/ 2147483647 w 102"/>
              <a:gd name="T65" fmla="*/ 2147483647 h 230"/>
              <a:gd name="T66" fmla="*/ 2147483647 w 102"/>
              <a:gd name="T67" fmla="*/ 2147483647 h 230"/>
              <a:gd name="T68" fmla="*/ 2147483647 w 102"/>
              <a:gd name="T69" fmla="*/ 2147483647 h 230"/>
              <a:gd name="T70" fmla="*/ 2147483647 w 102"/>
              <a:gd name="T71" fmla="*/ 2147483647 h 230"/>
              <a:gd name="T72" fmla="*/ 2147483647 w 102"/>
              <a:gd name="T73" fmla="*/ 2147483647 h 230"/>
              <a:gd name="T74" fmla="*/ 2147483647 w 102"/>
              <a:gd name="T75" fmla="*/ 2147483647 h 230"/>
              <a:gd name="T76" fmla="*/ 2147483647 w 102"/>
              <a:gd name="T77" fmla="*/ 2147483647 h 230"/>
              <a:gd name="T78" fmla="*/ 2147483647 w 102"/>
              <a:gd name="T79" fmla="*/ 2147483647 h 230"/>
              <a:gd name="T80" fmla="*/ 2147483647 w 102"/>
              <a:gd name="T81" fmla="*/ 2147483647 h 230"/>
              <a:gd name="T82" fmla="*/ 2147483647 w 102"/>
              <a:gd name="T83" fmla="*/ 2147483647 h 230"/>
              <a:gd name="T84" fmla="*/ 2147483647 w 102"/>
              <a:gd name="T85" fmla="*/ 2147483647 h 230"/>
              <a:gd name="T86" fmla="*/ 2147483647 w 102"/>
              <a:gd name="T87" fmla="*/ 2147483647 h 230"/>
              <a:gd name="T88" fmla="*/ 2147483647 w 102"/>
              <a:gd name="T89" fmla="*/ 2147483647 h 230"/>
              <a:gd name="T90" fmla="*/ 2147483647 w 102"/>
              <a:gd name="T91" fmla="*/ 2147483647 h 230"/>
              <a:gd name="T92" fmla="*/ 2147483647 w 102"/>
              <a:gd name="T93" fmla="*/ 2147483647 h 230"/>
              <a:gd name="T94" fmla="*/ 2147483647 w 102"/>
              <a:gd name="T95" fmla="*/ 2147483647 h 230"/>
              <a:gd name="T96" fmla="*/ 2147483647 w 102"/>
              <a:gd name="T97" fmla="*/ 2147483647 h 230"/>
              <a:gd name="T98" fmla="*/ 2147483647 w 102"/>
              <a:gd name="T99" fmla="*/ 2147483647 h 230"/>
              <a:gd name="T100" fmla="*/ 2147483647 w 102"/>
              <a:gd name="T101" fmla="*/ 2147483647 h 230"/>
              <a:gd name="T102" fmla="*/ 2147483647 w 102"/>
              <a:gd name="T103" fmla="*/ 2147483647 h 230"/>
              <a:gd name="T104" fmla="*/ 2147483647 w 102"/>
              <a:gd name="T105" fmla="*/ 2147483647 h 230"/>
              <a:gd name="T106" fmla="*/ 2147483647 w 102"/>
              <a:gd name="T107" fmla="*/ 2147483647 h 230"/>
              <a:gd name="T108" fmla="*/ 2147483647 w 102"/>
              <a:gd name="T109" fmla="*/ 2147483647 h 2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2" h="230">
                <a:moveTo>
                  <a:pt x="86" y="230"/>
                </a:moveTo>
                <a:lnTo>
                  <a:pt x="55" y="230"/>
                </a:lnTo>
                <a:lnTo>
                  <a:pt x="25" y="230"/>
                </a:lnTo>
                <a:lnTo>
                  <a:pt x="20" y="230"/>
                </a:lnTo>
                <a:lnTo>
                  <a:pt x="15" y="230"/>
                </a:lnTo>
                <a:lnTo>
                  <a:pt x="12" y="230"/>
                </a:lnTo>
                <a:lnTo>
                  <a:pt x="8" y="228"/>
                </a:lnTo>
                <a:lnTo>
                  <a:pt x="5" y="227"/>
                </a:lnTo>
                <a:lnTo>
                  <a:pt x="2" y="225"/>
                </a:lnTo>
                <a:lnTo>
                  <a:pt x="0" y="222"/>
                </a:lnTo>
                <a:lnTo>
                  <a:pt x="0" y="217"/>
                </a:lnTo>
                <a:lnTo>
                  <a:pt x="2" y="211"/>
                </a:lnTo>
                <a:lnTo>
                  <a:pt x="7" y="207"/>
                </a:lnTo>
                <a:lnTo>
                  <a:pt x="13" y="204"/>
                </a:lnTo>
                <a:lnTo>
                  <a:pt x="25" y="202"/>
                </a:lnTo>
                <a:lnTo>
                  <a:pt x="33" y="202"/>
                </a:lnTo>
                <a:lnTo>
                  <a:pt x="40" y="204"/>
                </a:lnTo>
                <a:lnTo>
                  <a:pt x="40" y="199"/>
                </a:lnTo>
                <a:lnTo>
                  <a:pt x="40" y="194"/>
                </a:lnTo>
                <a:lnTo>
                  <a:pt x="40" y="188"/>
                </a:lnTo>
                <a:lnTo>
                  <a:pt x="38" y="182"/>
                </a:lnTo>
                <a:lnTo>
                  <a:pt x="36" y="176"/>
                </a:lnTo>
                <a:lnTo>
                  <a:pt x="36" y="169"/>
                </a:lnTo>
                <a:lnTo>
                  <a:pt x="36" y="165"/>
                </a:lnTo>
                <a:lnTo>
                  <a:pt x="36" y="162"/>
                </a:lnTo>
                <a:lnTo>
                  <a:pt x="36" y="151"/>
                </a:lnTo>
                <a:lnTo>
                  <a:pt x="38" y="137"/>
                </a:lnTo>
                <a:lnTo>
                  <a:pt x="38" y="121"/>
                </a:lnTo>
                <a:lnTo>
                  <a:pt x="40" y="104"/>
                </a:lnTo>
                <a:lnTo>
                  <a:pt x="41" y="87"/>
                </a:lnTo>
                <a:lnTo>
                  <a:pt x="43" y="72"/>
                </a:lnTo>
                <a:lnTo>
                  <a:pt x="43" y="58"/>
                </a:lnTo>
                <a:lnTo>
                  <a:pt x="43" y="47"/>
                </a:lnTo>
                <a:lnTo>
                  <a:pt x="33" y="54"/>
                </a:lnTo>
                <a:lnTo>
                  <a:pt x="27" y="59"/>
                </a:lnTo>
                <a:lnTo>
                  <a:pt x="20" y="61"/>
                </a:lnTo>
                <a:lnTo>
                  <a:pt x="17" y="62"/>
                </a:lnTo>
                <a:lnTo>
                  <a:pt x="13" y="62"/>
                </a:lnTo>
                <a:lnTo>
                  <a:pt x="12" y="61"/>
                </a:lnTo>
                <a:lnTo>
                  <a:pt x="8" y="59"/>
                </a:lnTo>
                <a:lnTo>
                  <a:pt x="7" y="58"/>
                </a:lnTo>
                <a:lnTo>
                  <a:pt x="5" y="54"/>
                </a:lnTo>
                <a:lnTo>
                  <a:pt x="3" y="53"/>
                </a:lnTo>
                <a:lnTo>
                  <a:pt x="2" y="50"/>
                </a:lnTo>
                <a:lnTo>
                  <a:pt x="2" y="48"/>
                </a:lnTo>
                <a:lnTo>
                  <a:pt x="2" y="45"/>
                </a:lnTo>
                <a:lnTo>
                  <a:pt x="5" y="40"/>
                </a:lnTo>
                <a:lnTo>
                  <a:pt x="8" y="36"/>
                </a:lnTo>
                <a:lnTo>
                  <a:pt x="15" y="31"/>
                </a:lnTo>
                <a:lnTo>
                  <a:pt x="20" y="28"/>
                </a:lnTo>
                <a:lnTo>
                  <a:pt x="25" y="23"/>
                </a:lnTo>
                <a:lnTo>
                  <a:pt x="31" y="19"/>
                </a:lnTo>
                <a:lnTo>
                  <a:pt x="38" y="13"/>
                </a:lnTo>
                <a:lnTo>
                  <a:pt x="45" y="8"/>
                </a:lnTo>
                <a:lnTo>
                  <a:pt x="51" y="3"/>
                </a:lnTo>
                <a:lnTo>
                  <a:pt x="58" y="2"/>
                </a:lnTo>
                <a:lnTo>
                  <a:pt x="64" y="0"/>
                </a:lnTo>
                <a:lnTo>
                  <a:pt x="69" y="0"/>
                </a:lnTo>
                <a:lnTo>
                  <a:pt x="73" y="3"/>
                </a:lnTo>
                <a:lnTo>
                  <a:pt x="76" y="6"/>
                </a:lnTo>
                <a:lnTo>
                  <a:pt x="76" y="11"/>
                </a:lnTo>
                <a:lnTo>
                  <a:pt x="76" y="14"/>
                </a:lnTo>
                <a:lnTo>
                  <a:pt x="76" y="16"/>
                </a:lnTo>
                <a:lnTo>
                  <a:pt x="76" y="19"/>
                </a:lnTo>
                <a:lnTo>
                  <a:pt x="74" y="22"/>
                </a:lnTo>
                <a:lnTo>
                  <a:pt x="74" y="25"/>
                </a:lnTo>
                <a:lnTo>
                  <a:pt x="74" y="28"/>
                </a:lnTo>
                <a:lnTo>
                  <a:pt x="74" y="30"/>
                </a:lnTo>
                <a:lnTo>
                  <a:pt x="74" y="31"/>
                </a:lnTo>
                <a:lnTo>
                  <a:pt x="74" y="34"/>
                </a:lnTo>
                <a:lnTo>
                  <a:pt x="74" y="37"/>
                </a:lnTo>
                <a:lnTo>
                  <a:pt x="74" y="42"/>
                </a:lnTo>
                <a:lnTo>
                  <a:pt x="74" y="47"/>
                </a:lnTo>
                <a:lnTo>
                  <a:pt x="74" y="51"/>
                </a:lnTo>
                <a:lnTo>
                  <a:pt x="74" y="54"/>
                </a:lnTo>
                <a:lnTo>
                  <a:pt x="74" y="58"/>
                </a:lnTo>
                <a:lnTo>
                  <a:pt x="74" y="61"/>
                </a:lnTo>
                <a:lnTo>
                  <a:pt x="74" y="70"/>
                </a:lnTo>
                <a:lnTo>
                  <a:pt x="74" y="81"/>
                </a:lnTo>
                <a:lnTo>
                  <a:pt x="73" y="95"/>
                </a:lnTo>
                <a:lnTo>
                  <a:pt x="71" y="112"/>
                </a:lnTo>
                <a:lnTo>
                  <a:pt x="69" y="127"/>
                </a:lnTo>
                <a:lnTo>
                  <a:pt x="69" y="141"/>
                </a:lnTo>
                <a:lnTo>
                  <a:pt x="68" y="152"/>
                </a:lnTo>
                <a:lnTo>
                  <a:pt x="68" y="162"/>
                </a:lnTo>
                <a:lnTo>
                  <a:pt x="68" y="166"/>
                </a:lnTo>
                <a:lnTo>
                  <a:pt x="68" y="171"/>
                </a:lnTo>
                <a:lnTo>
                  <a:pt x="68" y="176"/>
                </a:lnTo>
                <a:lnTo>
                  <a:pt x="68" y="182"/>
                </a:lnTo>
                <a:lnTo>
                  <a:pt x="69" y="188"/>
                </a:lnTo>
                <a:lnTo>
                  <a:pt x="69" y="193"/>
                </a:lnTo>
                <a:lnTo>
                  <a:pt x="69" y="197"/>
                </a:lnTo>
                <a:lnTo>
                  <a:pt x="69" y="202"/>
                </a:lnTo>
                <a:lnTo>
                  <a:pt x="86" y="202"/>
                </a:lnTo>
                <a:lnTo>
                  <a:pt x="89" y="202"/>
                </a:lnTo>
                <a:lnTo>
                  <a:pt x="92" y="204"/>
                </a:lnTo>
                <a:lnTo>
                  <a:pt x="94" y="204"/>
                </a:lnTo>
                <a:lnTo>
                  <a:pt x="97" y="205"/>
                </a:lnTo>
                <a:lnTo>
                  <a:pt x="99" y="208"/>
                </a:lnTo>
                <a:lnTo>
                  <a:pt x="101" y="210"/>
                </a:lnTo>
                <a:lnTo>
                  <a:pt x="102" y="213"/>
                </a:lnTo>
                <a:lnTo>
                  <a:pt x="102" y="216"/>
                </a:lnTo>
                <a:lnTo>
                  <a:pt x="102" y="219"/>
                </a:lnTo>
                <a:lnTo>
                  <a:pt x="101" y="222"/>
                </a:lnTo>
                <a:lnTo>
                  <a:pt x="99" y="224"/>
                </a:lnTo>
                <a:lnTo>
                  <a:pt x="97" y="225"/>
                </a:lnTo>
                <a:lnTo>
                  <a:pt x="94" y="227"/>
                </a:lnTo>
                <a:lnTo>
                  <a:pt x="92" y="228"/>
                </a:lnTo>
                <a:lnTo>
                  <a:pt x="89" y="230"/>
                </a:lnTo>
                <a:lnTo>
                  <a:pt x="86" y="2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8" name="Freeform 1054"/>
          <p:cNvSpPr>
            <a:spLocks/>
          </p:cNvSpPr>
          <p:nvPr/>
        </p:nvSpPr>
        <p:spPr bwMode="auto">
          <a:xfrm>
            <a:off x="2862263" y="1830388"/>
            <a:ext cx="79375" cy="180975"/>
          </a:xfrm>
          <a:custGeom>
            <a:avLst/>
            <a:gdLst>
              <a:gd name="T0" fmla="*/ 2147483647 w 101"/>
              <a:gd name="T1" fmla="*/ 2147483647 h 230"/>
              <a:gd name="T2" fmla="*/ 2147483647 w 101"/>
              <a:gd name="T3" fmla="*/ 2147483647 h 230"/>
              <a:gd name="T4" fmla="*/ 2147483647 w 101"/>
              <a:gd name="T5" fmla="*/ 2147483647 h 230"/>
              <a:gd name="T6" fmla="*/ 2147483647 w 101"/>
              <a:gd name="T7" fmla="*/ 2147483647 h 230"/>
              <a:gd name="T8" fmla="*/ 0 w 101"/>
              <a:gd name="T9" fmla="*/ 2147483647 h 230"/>
              <a:gd name="T10" fmla="*/ 2147483647 w 101"/>
              <a:gd name="T11" fmla="*/ 2147483647 h 230"/>
              <a:gd name="T12" fmla="*/ 2147483647 w 101"/>
              <a:gd name="T13" fmla="*/ 2147483647 h 230"/>
              <a:gd name="T14" fmla="*/ 2147483647 w 101"/>
              <a:gd name="T15" fmla="*/ 2147483647 h 230"/>
              <a:gd name="T16" fmla="*/ 2147483647 w 101"/>
              <a:gd name="T17" fmla="*/ 2147483647 h 230"/>
              <a:gd name="T18" fmla="*/ 2147483647 w 101"/>
              <a:gd name="T19" fmla="*/ 2147483647 h 230"/>
              <a:gd name="T20" fmla="*/ 2147483647 w 101"/>
              <a:gd name="T21" fmla="*/ 2147483647 h 230"/>
              <a:gd name="T22" fmla="*/ 2147483647 w 101"/>
              <a:gd name="T23" fmla="*/ 2147483647 h 230"/>
              <a:gd name="T24" fmla="*/ 2147483647 w 101"/>
              <a:gd name="T25" fmla="*/ 2147483647 h 230"/>
              <a:gd name="T26" fmla="*/ 2147483647 w 101"/>
              <a:gd name="T27" fmla="*/ 2147483647 h 230"/>
              <a:gd name="T28" fmla="*/ 2147483647 w 101"/>
              <a:gd name="T29" fmla="*/ 2147483647 h 230"/>
              <a:gd name="T30" fmla="*/ 2147483647 w 101"/>
              <a:gd name="T31" fmla="*/ 2147483647 h 230"/>
              <a:gd name="T32" fmla="*/ 2147483647 w 101"/>
              <a:gd name="T33" fmla="*/ 2147483647 h 230"/>
              <a:gd name="T34" fmla="*/ 2147483647 w 101"/>
              <a:gd name="T35" fmla="*/ 2147483647 h 230"/>
              <a:gd name="T36" fmla="*/ 2147483647 w 101"/>
              <a:gd name="T37" fmla="*/ 2147483647 h 230"/>
              <a:gd name="T38" fmla="*/ 2147483647 w 101"/>
              <a:gd name="T39" fmla="*/ 2147483647 h 230"/>
              <a:gd name="T40" fmla="*/ 2147483647 w 101"/>
              <a:gd name="T41" fmla="*/ 2147483647 h 230"/>
              <a:gd name="T42" fmla="*/ 0 w 101"/>
              <a:gd name="T43" fmla="*/ 2147483647 h 230"/>
              <a:gd name="T44" fmla="*/ 2147483647 w 101"/>
              <a:gd name="T45" fmla="*/ 2147483647 h 230"/>
              <a:gd name="T46" fmla="*/ 2147483647 w 101"/>
              <a:gd name="T47" fmla="*/ 2147483647 h 230"/>
              <a:gd name="T48" fmla="*/ 2147483647 w 101"/>
              <a:gd name="T49" fmla="*/ 2147483647 h 230"/>
              <a:gd name="T50" fmla="*/ 2147483647 w 101"/>
              <a:gd name="T51" fmla="*/ 2147483647 h 230"/>
              <a:gd name="T52" fmla="*/ 2147483647 w 101"/>
              <a:gd name="T53" fmla="*/ 2147483647 h 230"/>
              <a:gd name="T54" fmla="*/ 2147483647 w 101"/>
              <a:gd name="T55" fmla="*/ 2147483647 h 230"/>
              <a:gd name="T56" fmla="*/ 2147483647 w 101"/>
              <a:gd name="T57" fmla="*/ 0 h 230"/>
              <a:gd name="T58" fmla="*/ 2147483647 w 101"/>
              <a:gd name="T59" fmla="*/ 2147483647 h 230"/>
              <a:gd name="T60" fmla="*/ 2147483647 w 101"/>
              <a:gd name="T61" fmla="*/ 2147483647 h 230"/>
              <a:gd name="T62" fmla="*/ 2147483647 w 101"/>
              <a:gd name="T63" fmla="*/ 2147483647 h 230"/>
              <a:gd name="T64" fmla="*/ 2147483647 w 101"/>
              <a:gd name="T65" fmla="*/ 2147483647 h 230"/>
              <a:gd name="T66" fmla="*/ 2147483647 w 101"/>
              <a:gd name="T67" fmla="*/ 2147483647 h 230"/>
              <a:gd name="T68" fmla="*/ 2147483647 w 101"/>
              <a:gd name="T69" fmla="*/ 2147483647 h 230"/>
              <a:gd name="T70" fmla="*/ 2147483647 w 101"/>
              <a:gd name="T71" fmla="*/ 2147483647 h 230"/>
              <a:gd name="T72" fmla="*/ 2147483647 w 101"/>
              <a:gd name="T73" fmla="*/ 2147483647 h 230"/>
              <a:gd name="T74" fmla="*/ 2147483647 w 101"/>
              <a:gd name="T75" fmla="*/ 2147483647 h 230"/>
              <a:gd name="T76" fmla="*/ 2147483647 w 101"/>
              <a:gd name="T77" fmla="*/ 2147483647 h 230"/>
              <a:gd name="T78" fmla="*/ 2147483647 w 101"/>
              <a:gd name="T79" fmla="*/ 2147483647 h 230"/>
              <a:gd name="T80" fmla="*/ 2147483647 w 101"/>
              <a:gd name="T81" fmla="*/ 2147483647 h 230"/>
              <a:gd name="T82" fmla="*/ 2147483647 w 101"/>
              <a:gd name="T83" fmla="*/ 2147483647 h 230"/>
              <a:gd name="T84" fmla="*/ 2147483647 w 101"/>
              <a:gd name="T85" fmla="*/ 2147483647 h 230"/>
              <a:gd name="T86" fmla="*/ 2147483647 w 101"/>
              <a:gd name="T87" fmla="*/ 2147483647 h 230"/>
              <a:gd name="T88" fmla="*/ 2147483647 w 101"/>
              <a:gd name="T89" fmla="*/ 2147483647 h 230"/>
              <a:gd name="T90" fmla="*/ 2147483647 w 101"/>
              <a:gd name="T91" fmla="*/ 2147483647 h 230"/>
              <a:gd name="T92" fmla="*/ 2147483647 w 101"/>
              <a:gd name="T93" fmla="*/ 2147483647 h 230"/>
              <a:gd name="T94" fmla="*/ 2147483647 w 101"/>
              <a:gd name="T95" fmla="*/ 2147483647 h 230"/>
              <a:gd name="T96" fmla="*/ 2147483647 w 101"/>
              <a:gd name="T97" fmla="*/ 2147483647 h 230"/>
              <a:gd name="T98" fmla="*/ 2147483647 w 101"/>
              <a:gd name="T99" fmla="*/ 2147483647 h 230"/>
              <a:gd name="T100" fmla="*/ 2147483647 w 101"/>
              <a:gd name="T101" fmla="*/ 2147483647 h 230"/>
              <a:gd name="T102" fmla="*/ 2147483647 w 101"/>
              <a:gd name="T103" fmla="*/ 2147483647 h 230"/>
              <a:gd name="T104" fmla="*/ 2147483647 w 101"/>
              <a:gd name="T105" fmla="*/ 2147483647 h 230"/>
              <a:gd name="T106" fmla="*/ 2147483647 w 101"/>
              <a:gd name="T107" fmla="*/ 2147483647 h 230"/>
              <a:gd name="T108" fmla="*/ 2147483647 w 101"/>
              <a:gd name="T109" fmla="*/ 2147483647 h 2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1" h="230">
                <a:moveTo>
                  <a:pt x="86" y="230"/>
                </a:moveTo>
                <a:lnTo>
                  <a:pt x="54" y="230"/>
                </a:lnTo>
                <a:lnTo>
                  <a:pt x="23" y="230"/>
                </a:lnTo>
                <a:lnTo>
                  <a:pt x="18" y="230"/>
                </a:lnTo>
                <a:lnTo>
                  <a:pt x="15" y="230"/>
                </a:lnTo>
                <a:lnTo>
                  <a:pt x="12" y="230"/>
                </a:lnTo>
                <a:lnTo>
                  <a:pt x="8" y="228"/>
                </a:lnTo>
                <a:lnTo>
                  <a:pt x="5" y="227"/>
                </a:lnTo>
                <a:lnTo>
                  <a:pt x="2" y="225"/>
                </a:lnTo>
                <a:lnTo>
                  <a:pt x="0" y="222"/>
                </a:lnTo>
                <a:lnTo>
                  <a:pt x="0" y="217"/>
                </a:lnTo>
                <a:lnTo>
                  <a:pt x="2" y="211"/>
                </a:lnTo>
                <a:lnTo>
                  <a:pt x="7" y="207"/>
                </a:lnTo>
                <a:lnTo>
                  <a:pt x="13" y="204"/>
                </a:lnTo>
                <a:lnTo>
                  <a:pt x="25" y="202"/>
                </a:lnTo>
                <a:lnTo>
                  <a:pt x="31" y="202"/>
                </a:lnTo>
                <a:lnTo>
                  <a:pt x="38" y="204"/>
                </a:lnTo>
                <a:lnTo>
                  <a:pt x="38" y="199"/>
                </a:lnTo>
                <a:lnTo>
                  <a:pt x="38" y="194"/>
                </a:lnTo>
                <a:lnTo>
                  <a:pt x="38" y="188"/>
                </a:lnTo>
                <a:lnTo>
                  <a:pt x="38" y="182"/>
                </a:lnTo>
                <a:lnTo>
                  <a:pt x="36" y="176"/>
                </a:lnTo>
                <a:lnTo>
                  <a:pt x="36" y="169"/>
                </a:lnTo>
                <a:lnTo>
                  <a:pt x="36" y="165"/>
                </a:lnTo>
                <a:lnTo>
                  <a:pt x="36" y="162"/>
                </a:lnTo>
                <a:lnTo>
                  <a:pt x="36" y="151"/>
                </a:lnTo>
                <a:lnTo>
                  <a:pt x="36" y="137"/>
                </a:lnTo>
                <a:lnTo>
                  <a:pt x="38" y="121"/>
                </a:lnTo>
                <a:lnTo>
                  <a:pt x="40" y="104"/>
                </a:lnTo>
                <a:lnTo>
                  <a:pt x="41" y="87"/>
                </a:lnTo>
                <a:lnTo>
                  <a:pt x="41" y="72"/>
                </a:lnTo>
                <a:lnTo>
                  <a:pt x="43" y="58"/>
                </a:lnTo>
                <a:lnTo>
                  <a:pt x="43" y="47"/>
                </a:lnTo>
                <a:lnTo>
                  <a:pt x="33" y="54"/>
                </a:lnTo>
                <a:lnTo>
                  <a:pt x="25" y="59"/>
                </a:lnTo>
                <a:lnTo>
                  <a:pt x="20" y="61"/>
                </a:lnTo>
                <a:lnTo>
                  <a:pt x="17" y="62"/>
                </a:lnTo>
                <a:lnTo>
                  <a:pt x="13" y="62"/>
                </a:lnTo>
                <a:lnTo>
                  <a:pt x="10" y="61"/>
                </a:lnTo>
                <a:lnTo>
                  <a:pt x="8" y="59"/>
                </a:lnTo>
                <a:lnTo>
                  <a:pt x="5" y="58"/>
                </a:lnTo>
                <a:lnTo>
                  <a:pt x="3" y="54"/>
                </a:lnTo>
                <a:lnTo>
                  <a:pt x="2" y="53"/>
                </a:lnTo>
                <a:lnTo>
                  <a:pt x="0" y="50"/>
                </a:lnTo>
                <a:lnTo>
                  <a:pt x="0" y="48"/>
                </a:lnTo>
                <a:lnTo>
                  <a:pt x="2" y="45"/>
                </a:lnTo>
                <a:lnTo>
                  <a:pt x="3" y="40"/>
                </a:lnTo>
                <a:lnTo>
                  <a:pt x="8" y="36"/>
                </a:lnTo>
                <a:lnTo>
                  <a:pt x="13" y="31"/>
                </a:lnTo>
                <a:lnTo>
                  <a:pt x="18" y="28"/>
                </a:lnTo>
                <a:lnTo>
                  <a:pt x="25" y="23"/>
                </a:lnTo>
                <a:lnTo>
                  <a:pt x="31" y="19"/>
                </a:lnTo>
                <a:lnTo>
                  <a:pt x="38" y="13"/>
                </a:lnTo>
                <a:lnTo>
                  <a:pt x="46" y="8"/>
                </a:lnTo>
                <a:lnTo>
                  <a:pt x="53" y="3"/>
                </a:lnTo>
                <a:lnTo>
                  <a:pt x="58" y="2"/>
                </a:lnTo>
                <a:lnTo>
                  <a:pt x="64" y="0"/>
                </a:lnTo>
                <a:lnTo>
                  <a:pt x="69" y="0"/>
                </a:lnTo>
                <a:lnTo>
                  <a:pt x="73" y="3"/>
                </a:lnTo>
                <a:lnTo>
                  <a:pt x="74" y="6"/>
                </a:lnTo>
                <a:lnTo>
                  <a:pt x="74" y="11"/>
                </a:lnTo>
                <a:lnTo>
                  <a:pt x="74" y="14"/>
                </a:lnTo>
                <a:lnTo>
                  <a:pt x="74" y="16"/>
                </a:lnTo>
                <a:lnTo>
                  <a:pt x="74" y="19"/>
                </a:lnTo>
                <a:lnTo>
                  <a:pt x="74" y="22"/>
                </a:lnTo>
                <a:lnTo>
                  <a:pt x="73" y="25"/>
                </a:lnTo>
                <a:lnTo>
                  <a:pt x="73" y="28"/>
                </a:lnTo>
                <a:lnTo>
                  <a:pt x="73" y="30"/>
                </a:lnTo>
                <a:lnTo>
                  <a:pt x="73" y="31"/>
                </a:lnTo>
                <a:lnTo>
                  <a:pt x="73" y="34"/>
                </a:lnTo>
                <a:lnTo>
                  <a:pt x="73" y="37"/>
                </a:lnTo>
                <a:lnTo>
                  <a:pt x="73" y="42"/>
                </a:lnTo>
                <a:lnTo>
                  <a:pt x="73" y="47"/>
                </a:lnTo>
                <a:lnTo>
                  <a:pt x="74" y="51"/>
                </a:lnTo>
                <a:lnTo>
                  <a:pt x="74" y="54"/>
                </a:lnTo>
                <a:lnTo>
                  <a:pt x="74" y="58"/>
                </a:lnTo>
                <a:lnTo>
                  <a:pt x="74" y="61"/>
                </a:lnTo>
                <a:lnTo>
                  <a:pt x="74" y="70"/>
                </a:lnTo>
                <a:lnTo>
                  <a:pt x="73" y="81"/>
                </a:lnTo>
                <a:lnTo>
                  <a:pt x="73" y="95"/>
                </a:lnTo>
                <a:lnTo>
                  <a:pt x="71" y="112"/>
                </a:lnTo>
                <a:lnTo>
                  <a:pt x="69" y="127"/>
                </a:lnTo>
                <a:lnTo>
                  <a:pt x="68" y="141"/>
                </a:lnTo>
                <a:lnTo>
                  <a:pt x="66" y="152"/>
                </a:lnTo>
                <a:lnTo>
                  <a:pt x="66" y="162"/>
                </a:lnTo>
                <a:lnTo>
                  <a:pt x="66" y="166"/>
                </a:lnTo>
                <a:lnTo>
                  <a:pt x="68" y="171"/>
                </a:lnTo>
                <a:lnTo>
                  <a:pt x="68" y="176"/>
                </a:lnTo>
                <a:lnTo>
                  <a:pt x="68" y="182"/>
                </a:lnTo>
                <a:lnTo>
                  <a:pt x="68" y="188"/>
                </a:lnTo>
                <a:lnTo>
                  <a:pt x="69" y="193"/>
                </a:lnTo>
                <a:lnTo>
                  <a:pt x="69" y="197"/>
                </a:lnTo>
                <a:lnTo>
                  <a:pt x="69" y="202"/>
                </a:lnTo>
                <a:lnTo>
                  <a:pt x="86" y="202"/>
                </a:lnTo>
                <a:lnTo>
                  <a:pt x="89" y="202"/>
                </a:lnTo>
                <a:lnTo>
                  <a:pt x="91" y="204"/>
                </a:lnTo>
                <a:lnTo>
                  <a:pt x="94" y="204"/>
                </a:lnTo>
                <a:lnTo>
                  <a:pt x="96" y="205"/>
                </a:lnTo>
                <a:lnTo>
                  <a:pt x="97" y="208"/>
                </a:lnTo>
                <a:lnTo>
                  <a:pt x="99" y="210"/>
                </a:lnTo>
                <a:lnTo>
                  <a:pt x="101" y="213"/>
                </a:lnTo>
                <a:lnTo>
                  <a:pt x="101" y="216"/>
                </a:lnTo>
                <a:lnTo>
                  <a:pt x="101" y="219"/>
                </a:lnTo>
                <a:lnTo>
                  <a:pt x="99" y="222"/>
                </a:lnTo>
                <a:lnTo>
                  <a:pt x="97" y="224"/>
                </a:lnTo>
                <a:lnTo>
                  <a:pt x="96" y="225"/>
                </a:lnTo>
                <a:lnTo>
                  <a:pt x="94" y="227"/>
                </a:lnTo>
                <a:lnTo>
                  <a:pt x="91" y="228"/>
                </a:lnTo>
                <a:lnTo>
                  <a:pt x="89" y="230"/>
                </a:lnTo>
                <a:lnTo>
                  <a:pt x="86" y="2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19" name="Freeform 1055"/>
          <p:cNvSpPr>
            <a:spLocks/>
          </p:cNvSpPr>
          <p:nvPr/>
        </p:nvSpPr>
        <p:spPr bwMode="auto">
          <a:xfrm>
            <a:off x="3748088" y="3286125"/>
            <a:ext cx="127000" cy="187325"/>
          </a:xfrm>
          <a:custGeom>
            <a:avLst/>
            <a:gdLst>
              <a:gd name="T0" fmla="*/ 2147483647 w 162"/>
              <a:gd name="T1" fmla="*/ 2147483647 h 238"/>
              <a:gd name="T2" fmla="*/ 2147483647 w 162"/>
              <a:gd name="T3" fmla="*/ 2147483647 h 238"/>
              <a:gd name="T4" fmla="*/ 2147483647 w 162"/>
              <a:gd name="T5" fmla="*/ 2147483647 h 238"/>
              <a:gd name="T6" fmla="*/ 0 w 162"/>
              <a:gd name="T7" fmla="*/ 2147483647 h 238"/>
              <a:gd name="T8" fmla="*/ 2147483647 w 162"/>
              <a:gd name="T9" fmla="*/ 2147483647 h 238"/>
              <a:gd name="T10" fmla="*/ 2147483647 w 162"/>
              <a:gd name="T11" fmla="*/ 2147483647 h 238"/>
              <a:gd name="T12" fmla="*/ 2147483647 w 162"/>
              <a:gd name="T13" fmla="*/ 2147483647 h 238"/>
              <a:gd name="T14" fmla="*/ 2147483647 w 162"/>
              <a:gd name="T15" fmla="*/ 2147483647 h 238"/>
              <a:gd name="T16" fmla="*/ 2147483647 w 162"/>
              <a:gd name="T17" fmla="*/ 2147483647 h 238"/>
              <a:gd name="T18" fmla="*/ 2147483647 w 162"/>
              <a:gd name="T19" fmla="*/ 2147483647 h 238"/>
              <a:gd name="T20" fmla="*/ 2147483647 w 162"/>
              <a:gd name="T21" fmla="*/ 2147483647 h 238"/>
              <a:gd name="T22" fmla="*/ 2147483647 w 162"/>
              <a:gd name="T23" fmla="*/ 2147483647 h 238"/>
              <a:gd name="T24" fmla="*/ 2147483647 w 162"/>
              <a:gd name="T25" fmla="*/ 2147483647 h 238"/>
              <a:gd name="T26" fmla="*/ 2147483647 w 162"/>
              <a:gd name="T27" fmla="*/ 2147483647 h 238"/>
              <a:gd name="T28" fmla="*/ 2147483647 w 162"/>
              <a:gd name="T29" fmla="*/ 2147483647 h 238"/>
              <a:gd name="T30" fmla="*/ 2147483647 w 162"/>
              <a:gd name="T31" fmla="*/ 2147483647 h 238"/>
              <a:gd name="T32" fmla="*/ 2147483647 w 162"/>
              <a:gd name="T33" fmla="*/ 2147483647 h 238"/>
              <a:gd name="T34" fmla="*/ 2147483647 w 162"/>
              <a:gd name="T35" fmla="*/ 2147483647 h 238"/>
              <a:gd name="T36" fmla="*/ 2147483647 w 162"/>
              <a:gd name="T37" fmla="*/ 2147483647 h 238"/>
              <a:gd name="T38" fmla="*/ 2147483647 w 162"/>
              <a:gd name="T39" fmla="*/ 2147483647 h 238"/>
              <a:gd name="T40" fmla="*/ 2147483647 w 162"/>
              <a:gd name="T41" fmla="*/ 2147483647 h 238"/>
              <a:gd name="T42" fmla="*/ 2147483647 w 162"/>
              <a:gd name="T43" fmla="*/ 2147483647 h 238"/>
              <a:gd name="T44" fmla="*/ 2147483647 w 162"/>
              <a:gd name="T45" fmla="*/ 2147483647 h 238"/>
              <a:gd name="T46" fmla="*/ 2147483647 w 162"/>
              <a:gd name="T47" fmla="*/ 2147483647 h 238"/>
              <a:gd name="T48" fmla="*/ 2147483647 w 162"/>
              <a:gd name="T49" fmla="*/ 2147483647 h 238"/>
              <a:gd name="T50" fmla="*/ 2147483647 w 162"/>
              <a:gd name="T51" fmla="*/ 2147483647 h 238"/>
              <a:gd name="T52" fmla="*/ 2147483647 w 162"/>
              <a:gd name="T53" fmla="*/ 2147483647 h 238"/>
              <a:gd name="T54" fmla="*/ 2147483647 w 162"/>
              <a:gd name="T55" fmla="*/ 2147483647 h 238"/>
              <a:gd name="T56" fmla="*/ 2147483647 w 162"/>
              <a:gd name="T57" fmla="*/ 2147483647 h 238"/>
              <a:gd name="T58" fmla="*/ 2147483647 w 162"/>
              <a:gd name="T59" fmla="*/ 2147483647 h 238"/>
              <a:gd name="T60" fmla="*/ 2147483647 w 162"/>
              <a:gd name="T61" fmla="*/ 2147483647 h 238"/>
              <a:gd name="T62" fmla="*/ 2147483647 w 162"/>
              <a:gd name="T63" fmla="*/ 2147483647 h 238"/>
              <a:gd name="T64" fmla="*/ 2147483647 w 162"/>
              <a:gd name="T65" fmla="*/ 2147483647 h 238"/>
              <a:gd name="T66" fmla="*/ 2147483647 w 162"/>
              <a:gd name="T67" fmla="*/ 2147483647 h 238"/>
              <a:gd name="T68" fmla="*/ 2147483647 w 162"/>
              <a:gd name="T69" fmla="*/ 2147483647 h 238"/>
              <a:gd name="T70" fmla="*/ 2147483647 w 162"/>
              <a:gd name="T71" fmla="*/ 2147483647 h 238"/>
              <a:gd name="T72" fmla="*/ 2147483647 w 162"/>
              <a:gd name="T73" fmla="*/ 2147483647 h 238"/>
              <a:gd name="T74" fmla="*/ 2147483647 w 162"/>
              <a:gd name="T75" fmla="*/ 2147483647 h 238"/>
              <a:gd name="T76" fmla="*/ 2147483647 w 162"/>
              <a:gd name="T77" fmla="*/ 2147483647 h 238"/>
              <a:gd name="T78" fmla="*/ 2147483647 w 162"/>
              <a:gd name="T79" fmla="*/ 0 h 238"/>
              <a:gd name="T80" fmla="*/ 2147483647 w 162"/>
              <a:gd name="T81" fmla="*/ 0 h 238"/>
              <a:gd name="T82" fmla="*/ 2147483647 w 162"/>
              <a:gd name="T83" fmla="*/ 2147483647 h 238"/>
              <a:gd name="T84" fmla="*/ 2147483647 w 162"/>
              <a:gd name="T85" fmla="*/ 2147483647 h 238"/>
              <a:gd name="T86" fmla="*/ 2147483647 w 162"/>
              <a:gd name="T87" fmla="*/ 2147483647 h 238"/>
              <a:gd name="T88" fmla="*/ 2147483647 w 162"/>
              <a:gd name="T89" fmla="*/ 2147483647 h 238"/>
              <a:gd name="T90" fmla="*/ 2147483647 w 162"/>
              <a:gd name="T91" fmla="*/ 2147483647 h 238"/>
              <a:gd name="T92" fmla="*/ 2147483647 w 162"/>
              <a:gd name="T93" fmla="*/ 2147483647 h 238"/>
              <a:gd name="T94" fmla="*/ 2147483647 w 162"/>
              <a:gd name="T95" fmla="*/ 2147483647 h 238"/>
              <a:gd name="T96" fmla="*/ 2147483647 w 162"/>
              <a:gd name="T97" fmla="*/ 2147483647 h 238"/>
              <a:gd name="T98" fmla="*/ 2147483647 w 162"/>
              <a:gd name="T99" fmla="*/ 2147483647 h 238"/>
              <a:gd name="T100" fmla="*/ 2147483647 w 162"/>
              <a:gd name="T101" fmla="*/ 2147483647 h 238"/>
              <a:gd name="T102" fmla="*/ 2147483647 w 162"/>
              <a:gd name="T103" fmla="*/ 2147483647 h 238"/>
              <a:gd name="T104" fmla="*/ 2147483647 w 162"/>
              <a:gd name="T105" fmla="*/ 2147483647 h 238"/>
              <a:gd name="T106" fmla="*/ 2147483647 w 162"/>
              <a:gd name="T107" fmla="*/ 2147483647 h 238"/>
              <a:gd name="T108" fmla="*/ 2147483647 w 162"/>
              <a:gd name="T109" fmla="*/ 2147483647 h 238"/>
              <a:gd name="T110" fmla="*/ 2147483647 w 162"/>
              <a:gd name="T111" fmla="*/ 2147483647 h 238"/>
              <a:gd name="T112" fmla="*/ 2147483647 w 162"/>
              <a:gd name="T113" fmla="*/ 2147483647 h 238"/>
              <a:gd name="T114" fmla="*/ 2147483647 w 162"/>
              <a:gd name="T115" fmla="*/ 2147483647 h 238"/>
              <a:gd name="T116" fmla="*/ 2147483647 w 162"/>
              <a:gd name="T117" fmla="*/ 2147483647 h 238"/>
              <a:gd name="T118" fmla="*/ 2147483647 w 162"/>
              <a:gd name="T119" fmla="*/ 2147483647 h 2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2" h="238">
                <a:moveTo>
                  <a:pt x="69" y="238"/>
                </a:moveTo>
                <a:lnTo>
                  <a:pt x="58" y="238"/>
                </a:lnTo>
                <a:lnTo>
                  <a:pt x="48" y="236"/>
                </a:lnTo>
                <a:lnTo>
                  <a:pt x="40" y="233"/>
                </a:lnTo>
                <a:lnTo>
                  <a:pt x="30" y="230"/>
                </a:lnTo>
                <a:lnTo>
                  <a:pt x="22" y="225"/>
                </a:lnTo>
                <a:lnTo>
                  <a:pt x="15" y="221"/>
                </a:lnTo>
                <a:lnTo>
                  <a:pt x="8" y="214"/>
                </a:lnTo>
                <a:lnTo>
                  <a:pt x="3" y="207"/>
                </a:lnTo>
                <a:lnTo>
                  <a:pt x="2" y="204"/>
                </a:lnTo>
                <a:lnTo>
                  <a:pt x="2" y="202"/>
                </a:lnTo>
                <a:lnTo>
                  <a:pt x="0" y="199"/>
                </a:lnTo>
                <a:lnTo>
                  <a:pt x="0" y="197"/>
                </a:lnTo>
                <a:lnTo>
                  <a:pt x="0" y="194"/>
                </a:lnTo>
                <a:lnTo>
                  <a:pt x="2" y="193"/>
                </a:lnTo>
                <a:lnTo>
                  <a:pt x="3" y="190"/>
                </a:lnTo>
                <a:lnTo>
                  <a:pt x="5" y="188"/>
                </a:lnTo>
                <a:lnTo>
                  <a:pt x="8" y="186"/>
                </a:lnTo>
                <a:lnTo>
                  <a:pt x="10" y="185"/>
                </a:lnTo>
                <a:lnTo>
                  <a:pt x="13" y="183"/>
                </a:lnTo>
                <a:lnTo>
                  <a:pt x="17" y="183"/>
                </a:lnTo>
                <a:lnTo>
                  <a:pt x="20" y="183"/>
                </a:lnTo>
                <a:lnTo>
                  <a:pt x="23" y="185"/>
                </a:lnTo>
                <a:lnTo>
                  <a:pt x="25" y="188"/>
                </a:lnTo>
                <a:lnTo>
                  <a:pt x="28" y="190"/>
                </a:lnTo>
                <a:lnTo>
                  <a:pt x="33" y="194"/>
                </a:lnTo>
                <a:lnTo>
                  <a:pt x="36" y="197"/>
                </a:lnTo>
                <a:lnTo>
                  <a:pt x="38" y="200"/>
                </a:lnTo>
                <a:lnTo>
                  <a:pt x="41" y="202"/>
                </a:lnTo>
                <a:lnTo>
                  <a:pt x="46" y="205"/>
                </a:lnTo>
                <a:lnTo>
                  <a:pt x="53" y="207"/>
                </a:lnTo>
                <a:lnTo>
                  <a:pt x="61" y="208"/>
                </a:lnTo>
                <a:lnTo>
                  <a:pt x="69" y="208"/>
                </a:lnTo>
                <a:lnTo>
                  <a:pt x="83" y="207"/>
                </a:lnTo>
                <a:lnTo>
                  <a:pt x="94" y="204"/>
                </a:lnTo>
                <a:lnTo>
                  <a:pt x="104" y="197"/>
                </a:lnTo>
                <a:lnTo>
                  <a:pt x="114" y="190"/>
                </a:lnTo>
                <a:lnTo>
                  <a:pt x="122" y="180"/>
                </a:lnTo>
                <a:lnTo>
                  <a:pt x="127" y="169"/>
                </a:lnTo>
                <a:lnTo>
                  <a:pt x="129" y="157"/>
                </a:lnTo>
                <a:lnTo>
                  <a:pt x="130" y="145"/>
                </a:lnTo>
                <a:lnTo>
                  <a:pt x="130" y="134"/>
                </a:lnTo>
                <a:lnTo>
                  <a:pt x="129" y="124"/>
                </a:lnTo>
                <a:lnTo>
                  <a:pt x="127" y="117"/>
                </a:lnTo>
                <a:lnTo>
                  <a:pt x="124" y="109"/>
                </a:lnTo>
                <a:lnTo>
                  <a:pt x="119" y="101"/>
                </a:lnTo>
                <a:lnTo>
                  <a:pt x="111" y="96"/>
                </a:lnTo>
                <a:lnTo>
                  <a:pt x="102" y="95"/>
                </a:lnTo>
                <a:lnTo>
                  <a:pt x="92" y="93"/>
                </a:lnTo>
                <a:lnTo>
                  <a:pt x="86" y="93"/>
                </a:lnTo>
                <a:lnTo>
                  <a:pt x="78" y="93"/>
                </a:lnTo>
                <a:lnTo>
                  <a:pt x="71" y="95"/>
                </a:lnTo>
                <a:lnTo>
                  <a:pt x="66" y="96"/>
                </a:lnTo>
                <a:lnTo>
                  <a:pt x="61" y="99"/>
                </a:lnTo>
                <a:lnTo>
                  <a:pt x="58" y="101"/>
                </a:lnTo>
                <a:lnTo>
                  <a:pt x="53" y="104"/>
                </a:lnTo>
                <a:lnTo>
                  <a:pt x="50" y="109"/>
                </a:lnTo>
                <a:lnTo>
                  <a:pt x="31" y="126"/>
                </a:lnTo>
                <a:lnTo>
                  <a:pt x="28" y="129"/>
                </a:lnTo>
                <a:lnTo>
                  <a:pt x="25" y="131"/>
                </a:lnTo>
                <a:lnTo>
                  <a:pt x="22" y="132"/>
                </a:lnTo>
                <a:lnTo>
                  <a:pt x="18" y="132"/>
                </a:lnTo>
                <a:lnTo>
                  <a:pt x="15" y="132"/>
                </a:lnTo>
                <a:lnTo>
                  <a:pt x="12" y="131"/>
                </a:lnTo>
                <a:lnTo>
                  <a:pt x="10" y="131"/>
                </a:lnTo>
                <a:lnTo>
                  <a:pt x="7" y="129"/>
                </a:lnTo>
                <a:lnTo>
                  <a:pt x="5" y="126"/>
                </a:lnTo>
                <a:lnTo>
                  <a:pt x="3" y="124"/>
                </a:lnTo>
                <a:lnTo>
                  <a:pt x="3" y="121"/>
                </a:lnTo>
                <a:lnTo>
                  <a:pt x="3" y="118"/>
                </a:lnTo>
                <a:lnTo>
                  <a:pt x="3" y="115"/>
                </a:lnTo>
                <a:lnTo>
                  <a:pt x="3" y="110"/>
                </a:lnTo>
                <a:lnTo>
                  <a:pt x="3" y="103"/>
                </a:lnTo>
                <a:lnTo>
                  <a:pt x="5" y="92"/>
                </a:lnTo>
                <a:lnTo>
                  <a:pt x="7" y="70"/>
                </a:lnTo>
                <a:lnTo>
                  <a:pt x="8" y="53"/>
                </a:lnTo>
                <a:lnTo>
                  <a:pt x="10" y="40"/>
                </a:lnTo>
                <a:lnTo>
                  <a:pt x="10" y="31"/>
                </a:lnTo>
                <a:lnTo>
                  <a:pt x="10" y="28"/>
                </a:lnTo>
                <a:lnTo>
                  <a:pt x="10" y="25"/>
                </a:lnTo>
                <a:lnTo>
                  <a:pt x="10" y="23"/>
                </a:lnTo>
                <a:lnTo>
                  <a:pt x="8" y="20"/>
                </a:lnTo>
                <a:lnTo>
                  <a:pt x="7" y="17"/>
                </a:lnTo>
                <a:lnTo>
                  <a:pt x="5" y="14"/>
                </a:lnTo>
                <a:lnTo>
                  <a:pt x="5" y="13"/>
                </a:lnTo>
                <a:lnTo>
                  <a:pt x="5" y="11"/>
                </a:lnTo>
                <a:lnTo>
                  <a:pt x="7" y="6"/>
                </a:lnTo>
                <a:lnTo>
                  <a:pt x="8" y="3"/>
                </a:lnTo>
                <a:lnTo>
                  <a:pt x="13" y="2"/>
                </a:lnTo>
                <a:lnTo>
                  <a:pt x="22" y="2"/>
                </a:lnTo>
                <a:lnTo>
                  <a:pt x="23" y="2"/>
                </a:lnTo>
                <a:lnTo>
                  <a:pt x="25" y="2"/>
                </a:lnTo>
                <a:lnTo>
                  <a:pt x="28" y="2"/>
                </a:lnTo>
                <a:lnTo>
                  <a:pt x="31" y="2"/>
                </a:lnTo>
                <a:lnTo>
                  <a:pt x="33" y="3"/>
                </a:lnTo>
                <a:lnTo>
                  <a:pt x="36" y="3"/>
                </a:lnTo>
                <a:lnTo>
                  <a:pt x="38" y="3"/>
                </a:lnTo>
                <a:lnTo>
                  <a:pt x="40" y="3"/>
                </a:lnTo>
                <a:lnTo>
                  <a:pt x="45" y="3"/>
                </a:lnTo>
                <a:lnTo>
                  <a:pt x="51" y="3"/>
                </a:lnTo>
                <a:lnTo>
                  <a:pt x="59" y="3"/>
                </a:lnTo>
                <a:lnTo>
                  <a:pt x="68" y="2"/>
                </a:lnTo>
                <a:lnTo>
                  <a:pt x="76" y="2"/>
                </a:lnTo>
                <a:lnTo>
                  <a:pt x="84" y="2"/>
                </a:lnTo>
                <a:lnTo>
                  <a:pt x="89" y="2"/>
                </a:lnTo>
                <a:lnTo>
                  <a:pt x="94" y="2"/>
                </a:lnTo>
                <a:lnTo>
                  <a:pt x="97" y="2"/>
                </a:lnTo>
                <a:lnTo>
                  <a:pt x="101" y="2"/>
                </a:lnTo>
                <a:lnTo>
                  <a:pt x="104" y="2"/>
                </a:lnTo>
                <a:lnTo>
                  <a:pt x="107" y="2"/>
                </a:lnTo>
                <a:lnTo>
                  <a:pt x="112" y="2"/>
                </a:lnTo>
                <a:lnTo>
                  <a:pt x="115" y="2"/>
                </a:lnTo>
                <a:lnTo>
                  <a:pt x="117" y="2"/>
                </a:lnTo>
                <a:lnTo>
                  <a:pt x="120" y="2"/>
                </a:lnTo>
                <a:lnTo>
                  <a:pt x="122" y="2"/>
                </a:lnTo>
                <a:lnTo>
                  <a:pt x="124" y="2"/>
                </a:lnTo>
                <a:lnTo>
                  <a:pt x="127" y="2"/>
                </a:lnTo>
                <a:lnTo>
                  <a:pt x="129" y="2"/>
                </a:lnTo>
                <a:lnTo>
                  <a:pt x="130" y="0"/>
                </a:lnTo>
                <a:lnTo>
                  <a:pt x="134" y="0"/>
                </a:lnTo>
                <a:lnTo>
                  <a:pt x="135" y="0"/>
                </a:lnTo>
                <a:lnTo>
                  <a:pt x="137" y="0"/>
                </a:lnTo>
                <a:lnTo>
                  <a:pt x="140" y="0"/>
                </a:lnTo>
                <a:lnTo>
                  <a:pt x="143" y="2"/>
                </a:lnTo>
                <a:lnTo>
                  <a:pt x="145" y="3"/>
                </a:lnTo>
                <a:lnTo>
                  <a:pt x="148" y="5"/>
                </a:lnTo>
                <a:lnTo>
                  <a:pt x="150" y="6"/>
                </a:lnTo>
                <a:lnTo>
                  <a:pt x="152" y="9"/>
                </a:lnTo>
                <a:lnTo>
                  <a:pt x="153" y="11"/>
                </a:lnTo>
                <a:lnTo>
                  <a:pt x="153" y="14"/>
                </a:lnTo>
                <a:lnTo>
                  <a:pt x="152" y="22"/>
                </a:lnTo>
                <a:lnTo>
                  <a:pt x="143" y="27"/>
                </a:lnTo>
                <a:lnTo>
                  <a:pt x="132" y="30"/>
                </a:lnTo>
                <a:lnTo>
                  <a:pt x="115" y="31"/>
                </a:lnTo>
                <a:lnTo>
                  <a:pt x="112" y="31"/>
                </a:lnTo>
                <a:lnTo>
                  <a:pt x="111" y="31"/>
                </a:lnTo>
                <a:lnTo>
                  <a:pt x="107" y="31"/>
                </a:lnTo>
                <a:lnTo>
                  <a:pt x="104" y="30"/>
                </a:lnTo>
                <a:lnTo>
                  <a:pt x="101" y="30"/>
                </a:lnTo>
                <a:lnTo>
                  <a:pt x="97" y="30"/>
                </a:lnTo>
                <a:lnTo>
                  <a:pt x="96" y="30"/>
                </a:lnTo>
                <a:lnTo>
                  <a:pt x="94" y="30"/>
                </a:lnTo>
                <a:lnTo>
                  <a:pt x="68" y="31"/>
                </a:lnTo>
                <a:lnTo>
                  <a:pt x="41" y="31"/>
                </a:lnTo>
                <a:lnTo>
                  <a:pt x="41" y="37"/>
                </a:lnTo>
                <a:lnTo>
                  <a:pt x="40" y="47"/>
                </a:lnTo>
                <a:lnTo>
                  <a:pt x="38" y="61"/>
                </a:lnTo>
                <a:lnTo>
                  <a:pt x="36" y="81"/>
                </a:lnTo>
                <a:lnTo>
                  <a:pt x="41" y="78"/>
                </a:lnTo>
                <a:lnTo>
                  <a:pt x="48" y="73"/>
                </a:lnTo>
                <a:lnTo>
                  <a:pt x="55" y="70"/>
                </a:lnTo>
                <a:lnTo>
                  <a:pt x="61" y="68"/>
                </a:lnTo>
                <a:lnTo>
                  <a:pt x="68" y="67"/>
                </a:lnTo>
                <a:lnTo>
                  <a:pt x="76" y="65"/>
                </a:lnTo>
                <a:lnTo>
                  <a:pt x="84" y="64"/>
                </a:lnTo>
                <a:lnTo>
                  <a:pt x="92" y="64"/>
                </a:lnTo>
                <a:lnTo>
                  <a:pt x="101" y="64"/>
                </a:lnTo>
                <a:lnTo>
                  <a:pt x="109" y="65"/>
                </a:lnTo>
                <a:lnTo>
                  <a:pt x="115" y="67"/>
                </a:lnTo>
                <a:lnTo>
                  <a:pt x="124" y="70"/>
                </a:lnTo>
                <a:lnTo>
                  <a:pt x="129" y="75"/>
                </a:lnTo>
                <a:lnTo>
                  <a:pt x="135" y="79"/>
                </a:lnTo>
                <a:lnTo>
                  <a:pt x="140" y="84"/>
                </a:lnTo>
                <a:lnTo>
                  <a:pt x="145" y="90"/>
                </a:lnTo>
                <a:lnTo>
                  <a:pt x="153" y="101"/>
                </a:lnTo>
                <a:lnTo>
                  <a:pt x="158" y="115"/>
                </a:lnTo>
                <a:lnTo>
                  <a:pt x="160" y="129"/>
                </a:lnTo>
                <a:lnTo>
                  <a:pt x="162" y="145"/>
                </a:lnTo>
                <a:lnTo>
                  <a:pt x="160" y="163"/>
                </a:lnTo>
                <a:lnTo>
                  <a:pt x="155" y="180"/>
                </a:lnTo>
                <a:lnTo>
                  <a:pt x="148" y="196"/>
                </a:lnTo>
                <a:lnTo>
                  <a:pt x="137" y="210"/>
                </a:lnTo>
                <a:lnTo>
                  <a:pt x="130" y="216"/>
                </a:lnTo>
                <a:lnTo>
                  <a:pt x="122" y="222"/>
                </a:lnTo>
                <a:lnTo>
                  <a:pt x="115" y="227"/>
                </a:lnTo>
                <a:lnTo>
                  <a:pt x="107" y="230"/>
                </a:lnTo>
                <a:lnTo>
                  <a:pt x="99" y="233"/>
                </a:lnTo>
                <a:lnTo>
                  <a:pt x="89" y="235"/>
                </a:lnTo>
                <a:lnTo>
                  <a:pt x="79" y="236"/>
                </a:lnTo>
                <a:lnTo>
                  <a:pt x="69" y="236"/>
                </a:lnTo>
                <a:lnTo>
                  <a:pt x="69" y="2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20" name="Freeform 1056"/>
          <p:cNvSpPr>
            <a:spLocks/>
          </p:cNvSpPr>
          <p:nvPr/>
        </p:nvSpPr>
        <p:spPr bwMode="auto">
          <a:xfrm>
            <a:off x="4089400" y="2968625"/>
            <a:ext cx="77788" cy="184150"/>
          </a:xfrm>
          <a:custGeom>
            <a:avLst/>
            <a:gdLst>
              <a:gd name="T0" fmla="*/ 0 w 99"/>
              <a:gd name="T1" fmla="*/ 2147483647 h 233"/>
              <a:gd name="T2" fmla="*/ 0 w 99"/>
              <a:gd name="T3" fmla="*/ 2147483647 h 233"/>
              <a:gd name="T4" fmla="*/ 2147483647 w 99"/>
              <a:gd name="T5" fmla="*/ 2147483647 h 233"/>
              <a:gd name="T6" fmla="*/ 2147483647 w 99"/>
              <a:gd name="T7" fmla="*/ 2147483647 h 233"/>
              <a:gd name="T8" fmla="*/ 2147483647 w 99"/>
              <a:gd name="T9" fmla="*/ 2147483647 h 233"/>
              <a:gd name="T10" fmla="*/ 2147483647 w 99"/>
              <a:gd name="T11" fmla="*/ 2147483647 h 233"/>
              <a:gd name="T12" fmla="*/ 2147483647 w 99"/>
              <a:gd name="T13" fmla="*/ 2147483647 h 233"/>
              <a:gd name="T14" fmla="*/ 2147483647 w 99"/>
              <a:gd name="T15" fmla="*/ 2147483647 h 233"/>
              <a:gd name="T16" fmla="*/ 2147483647 w 99"/>
              <a:gd name="T17" fmla="*/ 2147483647 h 233"/>
              <a:gd name="T18" fmla="*/ 2147483647 w 99"/>
              <a:gd name="T19" fmla="*/ 2147483647 h 233"/>
              <a:gd name="T20" fmla="*/ 2147483647 w 99"/>
              <a:gd name="T21" fmla="*/ 2147483647 h 233"/>
              <a:gd name="T22" fmla="*/ 2147483647 w 99"/>
              <a:gd name="T23" fmla="*/ 2147483647 h 233"/>
              <a:gd name="T24" fmla="*/ 2147483647 w 99"/>
              <a:gd name="T25" fmla="*/ 2147483647 h 233"/>
              <a:gd name="T26" fmla="*/ 2147483647 w 99"/>
              <a:gd name="T27" fmla="*/ 2147483647 h 233"/>
              <a:gd name="T28" fmla="*/ 2147483647 w 99"/>
              <a:gd name="T29" fmla="*/ 2147483647 h 233"/>
              <a:gd name="T30" fmla="*/ 2147483647 w 99"/>
              <a:gd name="T31" fmla="*/ 2147483647 h 233"/>
              <a:gd name="T32" fmla="*/ 2147483647 w 99"/>
              <a:gd name="T33" fmla="*/ 2147483647 h 233"/>
              <a:gd name="T34" fmla="*/ 2147483647 w 99"/>
              <a:gd name="T35" fmla="*/ 2147483647 h 233"/>
              <a:gd name="T36" fmla="*/ 2147483647 w 99"/>
              <a:gd name="T37" fmla="*/ 2147483647 h 233"/>
              <a:gd name="T38" fmla="*/ 2147483647 w 99"/>
              <a:gd name="T39" fmla="*/ 2147483647 h 233"/>
              <a:gd name="T40" fmla="*/ 2147483647 w 99"/>
              <a:gd name="T41" fmla="*/ 2147483647 h 233"/>
              <a:gd name="T42" fmla="*/ 2147483647 w 99"/>
              <a:gd name="T43" fmla="*/ 2147483647 h 233"/>
              <a:gd name="T44" fmla="*/ 2147483647 w 99"/>
              <a:gd name="T45" fmla="*/ 2147483647 h 233"/>
              <a:gd name="T46" fmla="*/ 2147483647 w 99"/>
              <a:gd name="T47" fmla="*/ 2147483647 h 233"/>
              <a:gd name="T48" fmla="*/ 2147483647 w 99"/>
              <a:gd name="T49" fmla="*/ 2147483647 h 233"/>
              <a:gd name="T50" fmla="*/ 2147483647 w 99"/>
              <a:gd name="T51" fmla="*/ 2147483647 h 233"/>
              <a:gd name="T52" fmla="*/ 2147483647 w 99"/>
              <a:gd name="T53" fmla="*/ 2147483647 h 233"/>
              <a:gd name="T54" fmla="*/ 2147483647 w 99"/>
              <a:gd name="T55" fmla="*/ 2147483647 h 233"/>
              <a:gd name="T56" fmla="*/ 2147483647 w 99"/>
              <a:gd name="T57" fmla="*/ 2147483647 h 233"/>
              <a:gd name="T58" fmla="*/ 2147483647 w 99"/>
              <a:gd name="T59" fmla="*/ 2147483647 h 233"/>
              <a:gd name="T60" fmla="*/ 2147483647 w 99"/>
              <a:gd name="T61" fmla="*/ 2147483647 h 233"/>
              <a:gd name="T62" fmla="*/ 2147483647 w 99"/>
              <a:gd name="T63" fmla="*/ 2147483647 h 233"/>
              <a:gd name="T64" fmla="*/ 2147483647 w 99"/>
              <a:gd name="T65" fmla="*/ 2147483647 h 233"/>
              <a:gd name="T66" fmla="*/ 2147483647 w 99"/>
              <a:gd name="T67" fmla="*/ 2147483647 h 233"/>
              <a:gd name="T68" fmla="*/ 2147483647 w 99"/>
              <a:gd name="T69" fmla="*/ 2147483647 h 233"/>
              <a:gd name="T70" fmla="*/ 2147483647 w 99"/>
              <a:gd name="T71" fmla="*/ 2147483647 h 233"/>
              <a:gd name="T72" fmla="*/ 2147483647 w 99"/>
              <a:gd name="T73" fmla="*/ 2147483647 h 233"/>
              <a:gd name="T74" fmla="*/ 2147483647 w 99"/>
              <a:gd name="T75" fmla="*/ 2147483647 h 233"/>
              <a:gd name="T76" fmla="*/ 2147483647 w 99"/>
              <a:gd name="T77" fmla="*/ 2147483647 h 233"/>
              <a:gd name="T78" fmla="*/ 2147483647 w 99"/>
              <a:gd name="T79" fmla="*/ 2147483647 h 233"/>
              <a:gd name="T80" fmla="*/ 2147483647 w 99"/>
              <a:gd name="T81" fmla="*/ 2147483647 h 233"/>
              <a:gd name="T82" fmla="*/ 2147483647 w 99"/>
              <a:gd name="T83" fmla="*/ 0 h 233"/>
              <a:gd name="T84" fmla="*/ 2147483647 w 99"/>
              <a:gd name="T85" fmla="*/ 0 h 233"/>
              <a:gd name="T86" fmla="*/ 2147483647 w 99"/>
              <a:gd name="T87" fmla="*/ 2147483647 h 233"/>
              <a:gd name="T88" fmla="*/ 2147483647 w 99"/>
              <a:gd name="T89" fmla="*/ 2147483647 h 233"/>
              <a:gd name="T90" fmla="*/ 2147483647 w 99"/>
              <a:gd name="T91" fmla="*/ 2147483647 h 233"/>
              <a:gd name="T92" fmla="*/ 0 w 99"/>
              <a:gd name="T93" fmla="*/ 2147483647 h 233"/>
              <a:gd name="T94" fmla="*/ 0 w 99"/>
              <a:gd name="T95" fmla="*/ 2147483647 h 233"/>
              <a:gd name="T96" fmla="*/ 2147483647 w 99"/>
              <a:gd name="T97" fmla="*/ 2147483647 h 233"/>
              <a:gd name="T98" fmla="*/ 2147483647 w 99"/>
              <a:gd name="T99" fmla="*/ 2147483647 h 233"/>
              <a:gd name="T100" fmla="*/ 2147483647 w 99"/>
              <a:gd name="T101" fmla="*/ 2147483647 h 233"/>
              <a:gd name="T102" fmla="*/ 2147483647 w 99"/>
              <a:gd name="T103" fmla="*/ 2147483647 h 233"/>
              <a:gd name="T104" fmla="*/ 2147483647 w 99"/>
              <a:gd name="T105" fmla="*/ 2147483647 h 233"/>
              <a:gd name="T106" fmla="*/ 0 w 99"/>
              <a:gd name="T107" fmla="*/ 2147483647 h 23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9" h="233">
                <a:moveTo>
                  <a:pt x="0" y="135"/>
                </a:moveTo>
                <a:lnTo>
                  <a:pt x="0" y="163"/>
                </a:lnTo>
                <a:lnTo>
                  <a:pt x="33" y="165"/>
                </a:lnTo>
                <a:lnTo>
                  <a:pt x="33" y="197"/>
                </a:lnTo>
                <a:lnTo>
                  <a:pt x="33" y="199"/>
                </a:lnTo>
                <a:lnTo>
                  <a:pt x="33" y="200"/>
                </a:lnTo>
                <a:lnTo>
                  <a:pt x="33" y="202"/>
                </a:lnTo>
                <a:lnTo>
                  <a:pt x="33" y="205"/>
                </a:lnTo>
                <a:lnTo>
                  <a:pt x="33" y="207"/>
                </a:lnTo>
                <a:lnTo>
                  <a:pt x="33" y="208"/>
                </a:lnTo>
                <a:lnTo>
                  <a:pt x="33" y="210"/>
                </a:lnTo>
                <a:lnTo>
                  <a:pt x="33" y="211"/>
                </a:lnTo>
                <a:lnTo>
                  <a:pt x="35" y="221"/>
                </a:lnTo>
                <a:lnTo>
                  <a:pt x="36" y="227"/>
                </a:lnTo>
                <a:lnTo>
                  <a:pt x="41" y="231"/>
                </a:lnTo>
                <a:lnTo>
                  <a:pt x="49" y="233"/>
                </a:lnTo>
                <a:lnTo>
                  <a:pt x="56" y="231"/>
                </a:lnTo>
                <a:lnTo>
                  <a:pt x="61" y="230"/>
                </a:lnTo>
                <a:lnTo>
                  <a:pt x="63" y="225"/>
                </a:lnTo>
                <a:lnTo>
                  <a:pt x="64" y="219"/>
                </a:lnTo>
                <a:lnTo>
                  <a:pt x="64" y="165"/>
                </a:lnTo>
                <a:lnTo>
                  <a:pt x="73" y="165"/>
                </a:lnTo>
                <a:lnTo>
                  <a:pt x="79" y="165"/>
                </a:lnTo>
                <a:lnTo>
                  <a:pt x="84" y="165"/>
                </a:lnTo>
                <a:lnTo>
                  <a:pt x="87" y="165"/>
                </a:lnTo>
                <a:lnTo>
                  <a:pt x="92" y="162"/>
                </a:lnTo>
                <a:lnTo>
                  <a:pt x="96" y="160"/>
                </a:lnTo>
                <a:lnTo>
                  <a:pt x="97" y="155"/>
                </a:lnTo>
                <a:lnTo>
                  <a:pt x="99" y="151"/>
                </a:lnTo>
                <a:lnTo>
                  <a:pt x="97" y="144"/>
                </a:lnTo>
                <a:lnTo>
                  <a:pt x="92" y="140"/>
                </a:lnTo>
                <a:lnTo>
                  <a:pt x="82" y="138"/>
                </a:lnTo>
                <a:lnTo>
                  <a:pt x="69" y="137"/>
                </a:lnTo>
                <a:lnTo>
                  <a:pt x="68" y="137"/>
                </a:lnTo>
                <a:lnTo>
                  <a:pt x="66" y="137"/>
                </a:lnTo>
                <a:lnTo>
                  <a:pt x="64" y="137"/>
                </a:lnTo>
                <a:lnTo>
                  <a:pt x="64" y="14"/>
                </a:lnTo>
                <a:lnTo>
                  <a:pt x="63" y="8"/>
                </a:lnTo>
                <a:lnTo>
                  <a:pt x="59" y="3"/>
                </a:lnTo>
                <a:lnTo>
                  <a:pt x="54" y="2"/>
                </a:lnTo>
                <a:lnTo>
                  <a:pt x="46" y="0"/>
                </a:lnTo>
                <a:lnTo>
                  <a:pt x="38" y="0"/>
                </a:lnTo>
                <a:lnTo>
                  <a:pt x="31" y="3"/>
                </a:lnTo>
                <a:lnTo>
                  <a:pt x="25" y="6"/>
                </a:lnTo>
                <a:lnTo>
                  <a:pt x="20" y="12"/>
                </a:lnTo>
                <a:lnTo>
                  <a:pt x="0" y="39"/>
                </a:lnTo>
                <a:lnTo>
                  <a:pt x="0" y="89"/>
                </a:lnTo>
                <a:lnTo>
                  <a:pt x="8" y="78"/>
                </a:lnTo>
                <a:lnTo>
                  <a:pt x="17" y="65"/>
                </a:lnTo>
                <a:lnTo>
                  <a:pt x="25" y="53"/>
                </a:lnTo>
                <a:lnTo>
                  <a:pt x="33" y="40"/>
                </a:lnTo>
                <a:lnTo>
                  <a:pt x="33" y="135"/>
                </a:lnTo>
                <a:lnTo>
                  <a:pt x="0"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21" name="Freeform 1057"/>
          <p:cNvSpPr>
            <a:spLocks/>
          </p:cNvSpPr>
          <p:nvPr/>
        </p:nvSpPr>
        <p:spPr bwMode="auto">
          <a:xfrm>
            <a:off x="4025900" y="2998788"/>
            <a:ext cx="63500" cy="100012"/>
          </a:xfrm>
          <a:custGeom>
            <a:avLst/>
            <a:gdLst>
              <a:gd name="T0" fmla="*/ 2147483647 w 79"/>
              <a:gd name="T1" fmla="*/ 2147483647 h 124"/>
              <a:gd name="T2" fmla="*/ 2147483647 w 79"/>
              <a:gd name="T3" fmla="*/ 0 h 124"/>
              <a:gd name="T4" fmla="*/ 2147483647 w 79"/>
              <a:gd name="T5" fmla="*/ 2147483647 h 124"/>
              <a:gd name="T6" fmla="*/ 2147483647 w 79"/>
              <a:gd name="T7" fmla="*/ 2147483647 h 124"/>
              <a:gd name="T8" fmla="*/ 2147483647 w 79"/>
              <a:gd name="T9" fmla="*/ 2147483647 h 124"/>
              <a:gd name="T10" fmla="*/ 2147483647 w 79"/>
              <a:gd name="T11" fmla="*/ 2147483647 h 124"/>
              <a:gd name="T12" fmla="*/ 0 w 79"/>
              <a:gd name="T13" fmla="*/ 2147483647 h 124"/>
              <a:gd name="T14" fmla="*/ 0 w 79"/>
              <a:gd name="T15" fmla="*/ 2147483647 h 124"/>
              <a:gd name="T16" fmla="*/ 0 w 79"/>
              <a:gd name="T17" fmla="*/ 2147483647 h 124"/>
              <a:gd name="T18" fmla="*/ 2147483647 w 79"/>
              <a:gd name="T19" fmla="*/ 2147483647 h 124"/>
              <a:gd name="T20" fmla="*/ 2147483647 w 79"/>
              <a:gd name="T21" fmla="*/ 2147483647 h 124"/>
              <a:gd name="T22" fmla="*/ 2147483647 w 79"/>
              <a:gd name="T23" fmla="*/ 2147483647 h 124"/>
              <a:gd name="T24" fmla="*/ 2147483647 w 79"/>
              <a:gd name="T25" fmla="*/ 2147483647 h 124"/>
              <a:gd name="T26" fmla="*/ 2147483647 w 79"/>
              <a:gd name="T27" fmla="*/ 2147483647 h 124"/>
              <a:gd name="T28" fmla="*/ 2147483647 w 79"/>
              <a:gd name="T29" fmla="*/ 2147483647 h 124"/>
              <a:gd name="T30" fmla="*/ 2147483647 w 79"/>
              <a:gd name="T31" fmla="*/ 2147483647 h 124"/>
              <a:gd name="T32" fmla="*/ 2147483647 w 79"/>
              <a:gd name="T33" fmla="*/ 2147483647 h 124"/>
              <a:gd name="T34" fmla="*/ 2147483647 w 79"/>
              <a:gd name="T35" fmla="*/ 2147483647 h 124"/>
              <a:gd name="T36" fmla="*/ 2147483647 w 79"/>
              <a:gd name="T37" fmla="*/ 2147483647 h 124"/>
              <a:gd name="T38" fmla="*/ 2147483647 w 79"/>
              <a:gd name="T39" fmla="*/ 2147483647 h 124"/>
              <a:gd name="T40" fmla="*/ 2147483647 w 79"/>
              <a:gd name="T41" fmla="*/ 2147483647 h 124"/>
              <a:gd name="T42" fmla="*/ 2147483647 w 79"/>
              <a:gd name="T43" fmla="*/ 2147483647 h 124"/>
              <a:gd name="T44" fmla="*/ 2147483647 w 79"/>
              <a:gd name="T45" fmla="*/ 2147483647 h 1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 h="124">
                <a:moveTo>
                  <a:pt x="79" y="50"/>
                </a:moveTo>
                <a:lnTo>
                  <a:pt x="79" y="0"/>
                </a:lnTo>
                <a:lnTo>
                  <a:pt x="21" y="81"/>
                </a:lnTo>
                <a:lnTo>
                  <a:pt x="8" y="95"/>
                </a:lnTo>
                <a:lnTo>
                  <a:pt x="5" y="99"/>
                </a:lnTo>
                <a:lnTo>
                  <a:pt x="2" y="104"/>
                </a:lnTo>
                <a:lnTo>
                  <a:pt x="0" y="109"/>
                </a:lnTo>
                <a:lnTo>
                  <a:pt x="0" y="112"/>
                </a:lnTo>
                <a:lnTo>
                  <a:pt x="0" y="116"/>
                </a:lnTo>
                <a:lnTo>
                  <a:pt x="3" y="119"/>
                </a:lnTo>
                <a:lnTo>
                  <a:pt x="7" y="121"/>
                </a:lnTo>
                <a:lnTo>
                  <a:pt x="13" y="123"/>
                </a:lnTo>
                <a:lnTo>
                  <a:pt x="18" y="123"/>
                </a:lnTo>
                <a:lnTo>
                  <a:pt x="26" y="123"/>
                </a:lnTo>
                <a:lnTo>
                  <a:pt x="33" y="124"/>
                </a:lnTo>
                <a:lnTo>
                  <a:pt x="43" y="124"/>
                </a:lnTo>
                <a:lnTo>
                  <a:pt x="79" y="124"/>
                </a:lnTo>
                <a:lnTo>
                  <a:pt x="79" y="96"/>
                </a:lnTo>
                <a:lnTo>
                  <a:pt x="48" y="95"/>
                </a:lnTo>
                <a:lnTo>
                  <a:pt x="54" y="85"/>
                </a:lnTo>
                <a:lnTo>
                  <a:pt x="63" y="74"/>
                </a:lnTo>
                <a:lnTo>
                  <a:pt x="71" y="63"/>
                </a:lnTo>
                <a:lnTo>
                  <a:pt x="79"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22" name="Freeform 1058"/>
          <p:cNvSpPr>
            <a:spLocks/>
          </p:cNvSpPr>
          <p:nvPr/>
        </p:nvSpPr>
        <p:spPr bwMode="auto">
          <a:xfrm>
            <a:off x="3236913" y="2590800"/>
            <a:ext cx="147637" cy="141288"/>
          </a:xfrm>
          <a:custGeom>
            <a:avLst/>
            <a:gdLst>
              <a:gd name="T0" fmla="*/ 2147483647 w 186"/>
              <a:gd name="T1" fmla="*/ 0 h 177"/>
              <a:gd name="T2" fmla="*/ 2147483647 w 186"/>
              <a:gd name="T3" fmla="*/ 2147483647 h 177"/>
              <a:gd name="T4" fmla="*/ 2147483647 w 186"/>
              <a:gd name="T5" fmla="*/ 2147483647 h 177"/>
              <a:gd name="T6" fmla="*/ 2147483647 w 186"/>
              <a:gd name="T7" fmla="*/ 2147483647 h 177"/>
              <a:gd name="T8" fmla="*/ 2147483647 w 186"/>
              <a:gd name="T9" fmla="*/ 2147483647 h 177"/>
              <a:gd name="T10" fmla="*/ 2147483647 w 186"/>
              <a:gd name="T11" fmla="*/ 2147483647 h 177"/>
              <a:gd name="T12" fmla="*/ 2147483647 w 186"/>
              <a:gd name="T13" fmla="*/ 2147483647 h 177"/>
              <a:gd name="T14" fmla="*/ 2147483647 w 186"/>
              <a:gd name="T15" fmla="*/ 2147483647 h 177"/>
              <a:gd name="T16" fmla="*/ 2147483647 w 186"/>
              <a:gd name="T17" fmla="*/ 2147483647 h 177"/>
              <a:gd name="T18" fmla="*/ 2147483647 w 186"/>
              <a:gd name="T19" fmla="*/ 2147483647 h 177"/>
              <a:gd name="T20" fmla="*/ 2147483647 w 186"/>
              <a:gd name="T21" fmla="*/ 2147483647 h 177"/>
              <a:gd name="T22" fmla="*/ 2147483647 w 186"/>
              <a:gd name="T23" fmla="*/ 2147483647 h 177"/>
              <a:gd name="T24" fmla="*/ 2147483647 w 186"/>
              <a:gd name="T25" fmla="*/ 2147483647 h 177"/>
              <a:gd name="T26" fmla="*/ 2147483647 w 186"/>
              <a:gd name="T27" fmla="*/ 2147483647 h 177"/>
              <a:gd name="T28" fmla="*/ 2147483647 w 186"/>
              <a:gd name="T29" fmla="*/ 2147483647 h 177"/>
              <a:gd name="T30" fmla="*/ 2147483647 w 186"/>
              <a:gd name="T31" fmla="*/ 2147483647 h 177"/>
              <a:gd name="T32" fmla="*/ 2147483647 w 186"/>
              <a:gd name="T33" fmla="*/ 2147483647 h 177"/>
              <a:gd name="T34" fmla="*/ 2147483647 w 186"/>
              <a:gd name="T35" fmla="*/ 2147483647 h 177"/>
              <a:gd name="T36" fmla="*/ 2147483647 w 186"/>
              <a:gd name="T37" fmla="*/ 2147483647 h 177"/>
              <a:gd name="T38" fmla="*/ 2147483647 w 186"/>
              <a:gd name="T39" fmla="*/ 2147483647 h 177"/>
              <a:gd name="T40" fmla="*/ 2147483647 w 186"/>
              <a:gd name="T41" fmla="*/ 2147483647 h 177"/>
              <a:gd name="T42" fmla="*/ 2147483647 w 186"/>
              <a:gd name="T43" fmla="*/ 2147483647 h 177"/>
              <a:gd name="T44" fmla="*/ 2147483647 w 186"/>
              <a:gd name="T45" fmla="*/ 2147483647 h 177"/>
              <a:gd name="T46" fmla="*/ 2147483647 w 186"/>
              <a:gd name="T47" fmla="*/ 2147483647 h 177"/>
              <a:gd name="T48" fmla="*/ 0 w 186"/>
              <a:gd name="T49" fmla="*/ 2147483647 h 177"/>
              <a:gd name="T50" fmla="*/ 2147483647 w 186"/>
              <a:gd name="T51" fmla="*/ 2147483647 h 177"/>
              <a:gd name="T52" fmla="*/ 2147483647 w 186"/>
              <a:gd name="T53" fmla="*/ 2147483647 h 177"/>
              <a:gd name="T54" fmla="*/ 2147483647 w 186"/>
              <a:gd name="T55" fmla="*/ 2147483647 h 177"/>
              <a:gd name="T56" fmla="*/ 2147483647 w 186"/>
              <a:gd name="T57" fmla="*/ 2147483647 h 177"/>
              <a:gd name="T58" fmla="*/ 2147483647 w 186"/>
              <a:gd name="T59" fmla="*/ 2147483647 h 177"/>
              <a:gd name="T60" fmla="*/ 2147483647 w 186"/>
              <a:gd name="T61" fmla="*/ 2147483647 h 177"/>
              <a:gd name="T62" fmla="*/ 2147483647 w 186"/>
              <a:gd name="T63" fmla="*/ 2147483647 h 177"/>
              <a:gd name="T64" fmla="*/ 2147483647 w 186"/>
              <a:gd name="T65" fmla="*/ 0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6" h="177">
                <a:moveTo>
                  <a:pt x="92" y="0"/>
                </a:moveTo>
                <a:lnTo>
                  <a:pt x="112" y="1"/>
                </a:lnTo>
                <a:lnTo>
                  <a:pt x="129" y="8"/>
                </a:lnTo>
                <a:lnTo>
                  <a:pt x="145" y="15"/>
                </a:lnTo>
                <a:lnTo>
                  <a:pt x="160" y="26"/>
                </a:lnTo>
                <a:lnTo>
                  <a:pt x="170" y="39"/>
                </a:lnTo>
                <a:lnTo>
                  <a:pt x="180" y="54"/>
                </a:lnTo>
                <a:lnTo>
                  <a:pt x="185" y="71"/>
                </a:lnTo>
                <a:lnTo>
                  <a:pt x="186" y="88"/>
                </a:lnTo>
                <a:lnTo>
                  <a:pt x="185" y="105"/>
                </a:lnTo>
                <a:lnTo>
                  <a:pt x="180" y="122"/>
                </a:lnTo>
                <a:lnTo>
                  <a:pt x="170" y="138"/>
                </a:lnTo>
                <a:lnTo>
                  <a:pt x="160" y="150"/>
                </a:lnTo>
                <a:lnTo>
                  <a:pt x="145" y="161"/>
                </a:lnTo>
                <a:lnTo>
                  <a:pt x="129" y="169"/>
                </a:lnTo>
                <a:lnTo>
                  <a:pt x="112" y="175"/>
                </a:lnTo>
                <a:lnTo>
                  <a:pt x="92" y="177"/>
                </a:lnTo>
                <a:lnTo>
                  <a:pt x="74" y="175"/>
                </a:lnTo>
                <a:lnTo>
                  <a:pt x="56" y="169"/>
                </a:lnTo>
                <a:lnTo>
                  <a:pt x="41" y="161"/>
                </a:lnTo>
                <a:lnTo>
                  <a:pt x="27" y="150"/>
                </a:lnTo>
                <a:lnTo>
                  <a:pt x="17" y="138"/>
                </a:lnTo>
                <a:lnTo>
                  <a:pt x="7" y="122"/>
                </a:lnTo>
                <a:lnTo>
                  <a:pt x="2" y="105"/>
                </a:lnTo>
                <a:lnTo>
                  <a:pt x="0" y="88"/>
                </a:lnTo>
                <a:lnTo>
                  <a:pt x="2" y="71"/>
                </a:lnTo>
                <a:lnTo>
                  <a:pt x="7" y="54"/>
                </a:lnTo>
                <a:lnTo>
                  <a:pt x="17" y="39"/>
                </a:lnTo>
                <a:lnTo>
                  <a:pt x="27" y="26"/>
                </a:lnTo>
                <a:lnTo>
                  <a:pt x="41" y="15"/>
                </a:lnTo>
                <a:lnTo>
                  <a:pt x="56" y="8"/>
                </a:lnTo>
                <a:lnTo>
                  <a:pt x="74" y="1"/>
                </a:lnTo>
                <a:lnTo>
                  <a:pt x="92" y="0"/>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23" name="Freeform 1059"/>
          <p:cNvSpPr>
            <a:spLocks/>
          </p:cNvSpPr>
          <p:nvPr/>
        </p:nvSpPr>
        <p:spPr bwMode="auto">
          <a:xfrm>
            <a:off x="2297113" y="1482725"/>
            <a:ext cx="2044700" cy="33338"/>
          </a:xfrm>
          <a:custGeom>
            <a:avLst/>
            <a:gdLst>
              <a:gd name="T0" fmla="*/ 2147483647 w 2574"/>
              <a:gd name="T1" fmla="*/ 0 h 40"/>
              <a:gd name="T2" fmla="*/ 2147483647 w 2574"/>
              <a:gd name="T3" fmla="*/ 0 h 40"/>
              <a:gd name="T4" fmla="*/ 0 w 2574"/>
              <a:gd name="T5" fmla="*/ 0 h 40"/>
              <a:gd name="T6" fmla="*/ 0 w 2574"/>
              <a:gd name="T7" fmla="*/ 2147483647 h 40"/>
              <a:gd name="T8" fmla="*/ 2147483647 w 2574"/>
              <a:gd name="T9" fmla="*/ 2147483647 h 40"/>
              <a:gd name="T10" fmla="*/ 2147483647 w 2574"/>
              <a:gd name="T11" fmla="*/ 2147483647 h 40"/>
              <a:gd name="T12" fmla="*/ 2147483647 w 2574"/>
              <a:gd name="T13" fmla="*/ 0 h 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74" h="40">
                <a:moveTo>
                  <a:pt x="2574" y="0"/>
                </a:moveTo>
                <a:lnTo>
                  <a:pt x="2574" y="0"/>
                </a:lnTo>
                <a:lnTo>
                  <a:pt x="0" y="0"/>
                </a:lnTo>
                <a:lnTo>
                  <a:pt x="0" y="40"/>
                </a:lnTo>
                <a:lnTo>
                  <a:pt x="2574" y="40"/>
                </a:lnTo>
                <a:lnTo>
                  <a:pt x="2574" y="0"/>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24" name="Freeform 1060"/>
          <p:cNvSpPr>
            <a:spLocks/>
          </p:cNvSpPr>
          <p:nvPr/>
        </p:nvSpPr>
        <p:spPr bwMode="auto">
          <a:xfrm>
            <a:off x="4341813" y="3613150"/>
            <a:ext cx="215900" cy="201613"/>
          </a:xfrm>
          <a:custGeom>
            <a:avLst/>
            <a:gdLst>
              <a:gd name="T0" fmla="*/ 0 w 270"/>
              <a:gd name="T1" fmla="*/ 2147483647 h 255"/>
              <a:gd name="T2" fmla="*/ 0 w 270"/>
              <a:gd name="T3" fmla="*/ 2147483647 h 255"/>
              <a:gd name="T4" fmla="*/ 2147483647 w 270"/>
              <a:gd name="T5" fmla="*/ 2147483647 h 255"/>
              <a:gd name="T6" fmla="*/ 2147483647 w 270"/>
              <a:gd name="T7" fmla="*/ 2147483647 h 255"/>
              <a:gd name="T8" fmla="*/ 2147483647 w 270"/>
              <a:gd name="T9" fmla="*/ 2147483647 h 255"/>
              <a:gd name="T10" fmla="*/ 2147483647 w 270"/>
              <a:gd name="T11" fmla="*/ 2147483647 h 255"/>
              <a:gd name="T12" fmla="*/ 2147483647 w 270"/>
              <a:gd name="T13" fmla="*/ 2147483647 h 255"/>
              <a:gd name="T14" fmla="*/ 2147483647 w 270"/>
              <a:gd name="T15" fmla="*/ 2147483647 h 255"/>
              <a:gd name="T16" fmla="*/ 2147483647 w 270"/>
              <a:gd name="T17" fmla="*/ 2147483647 h 255"/>
              <a:gd name="T18" fmla="*/ 2147483647 w 270"/>
              <a:gd name="T19" fmla="*/ 0 h 255"/>
              <a:gd name="T20" fmla="*/ 2147483647 w 270"/>
              <a:gd name="T21" fmla="*/ 0 h 255"/>
              <a:gd name="T22" fmla="*/ 2147483647 w 270"/>
              <a:gd name="T23" fmla="*/ 2147483647 h 255"/>
              <a:gd name="T24" fmla="*/ 2147483647 w 270"/>
              <a:gd name="T25" fmla="*/ 2147483647 h 255"/>
              <a:gd name="T26" fmla="*/ 2147483647 w 270"/>
              <a:gd name="T27" fmla="*/ 2147483647 h 255"/>
              <a:gd name="T28" fmla="*/ 2147483647 w 270"/>
              <a:gd name="T29" fmla="*/ 2147483647 h 255"/>
              <a:gd name="T30" fmla="*/ 2147483647 w 270"/>
              <a:gd name="T31" fmla="*/ 2147483647 h 255"/>
              <a:gd name="T32" fmla="*/ 2147483647 w 270"/>
              <a:gd name="T33" fmla="*/ 2147483647 h 255"/>
              <a:gd name="T34" fmla="*/ 2147483647 w 270"/>
              <a:gd name="T35" fmla="*/ 2147483647 h 255"/>
              <a:gd name="T36" fmla="*/ 0 w 270"/>
              <a:gd name="T37" fmla="*/ 2147483647 h 255"/>
              <a:gd name="T38" fmla="*/ 0 w 270"/>
              <a:gd name="T39" fmla="*/ 2147483647 h 255"/>
              <a:gd name="T40" fmla="*/ 0 w 270"/>
              <a:gd name="T41" fmla="*/ 2147483647 h 2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0" h="255">
                <a:moveTo>
                  <a:pt x="0" y="255"/>
                </a:moveTo>
                <a:lnTo>
                  <a:pt x="0" y="255"/>
                </a:lnTo>
                <a:lnTo>
                  <a:pt x="54" y="250"/>
                </a:lnTo>
                <a:lnTo>
                  <a:pt x="105" y="235"/>
                </a:lnTo>
                <a:lnTo>
                  <a:pt x="151" y="211"/>
                </a:lnTo>
                <a:lnTo>
                  <a:pt x="191" y="180"/>
                </a:lnTo>
                <a:lnTo>
                  <a:pt x="224" y="142"/>
                </a:lnTo>
                <a:lnTo>
                  <a:pt x="249" y="100"/>
                </a:lnTo>
                <a:lnTo>
                  <a:pt x="265" y="50"/>
                </a:lnTo>
                <a:lnTo>
                  <a:pt x="270" y="0"/>
                </a:lnTo>
                <a:lnTo>
                  <a:pt x="227" y="0"/>
                </a:lnTo>
                <a:lnTo>
                  <a:pt x="222" y="44"/>
                </a:lnTo>
                <a:lnTo>
                  <a:pt x="209" y="84"/>
                </a:lnTo>
                <a:lnTo>
                  <a:pt x="188" y="120"/>
                </a:lnTo>
                <a:lnTo>
                  <a:pt x="161" y="152"/>
                </a:lnTo>
                <a:lnTo>
                  <a:pt x="128" y="177"/>
                </a:lnTo>
                <a:lnTo>
                  <a:pt x="89" y="197"/>
                </a:lnTo>
                <a:lnTo>
                  <a:pt x="48" y="210"/>
                </a:lnTo>
                <a:lnTo>
                  <a:pt x="0" y="214"/>
                </a:lnTo>
                <a:lnTo>
                  <a:pt x="0" y="255"/>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25" name="Freeform 1061"/>
          <p:cNvSpPr>
            <a:spLocks/>
          </p:cNvSpPr>
          <p:nvPr/>
        </p:nvSpPr>
        <p:spPr bwMode="auto">
          <a:xfrm>
            <a:off x="2297113" y="3783013"/>
            <a:ext cx="2044700" cy="31750"/>
          </a:xfrm>
          <a:custGeom>
            <a:avLst/>
            <a:gdLst>
              <a:gd name="T0" fmla="*/ 0 w 2574"/>
              <a:gd name="T1" fmla="*/ 2147483647 h 41"/>
              <a:gd name="T2" fmla="*/ 0 w 2574"/>
              <a:gd name="T3" fmla="*/ 2147483647 h 41"/>
              <a:gd name="T4" fmla="*/ 2147483647 w 2574"/>
              <a:gd name="T5" fmla="*/ 2147483647 h 41"/>
              <a:gd name="T6" fmla="*/ 2147483647 w 2574"/>
              <a:gd name="T7" fmla="*/ 0 h 41"/>
              <a:gd name="T8" fmla="*/ 0 w 2574"/>
              <a:gd name="T9" fmla="*/ 0 h 41"/>
              <a:gd name="T10" fmla="*/ 0 w 2574"/>
              <a:gd name="T11" fmla="*/ 0 h 41"/>
              <a:gd name="T12" fmla="*/ 0 w 2574"/>
              <a:gd name="T13" fmla="*/ 2147483647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74" h="41">
                <a:moveTo>
                  <a:pt x="0" y="41"/>
                </a:moveTo>
                <a:lnTo>
                  <a:pt x="0" y="41"/>
                </a:lnTo>
                <a:lnTo>
                  <a:pt x="2574" y="41"/>
                </a:lnTo>
                <a:lnTo>
                  <a:pt x="2574" y="0"/>
                </a:lnTo>
                <a:lnTo>
                  <a:pt x="0" y="0"/>
                </a:lnTo>
                <a:lnTo>
                  <a:pt x="0" y="41"/>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26" name="Freeform 1062"/>
          <p:cNvSpPr>
            <a:spLocks/>
          </p:cNvSpPr>
          <p:nvPr/>
        </p:nvSpPr>
        <p:spPr bwMode="auto">
          <a:xfrm>
            <a:off x="2082800" y="3613150"/>
            <a:ext cx="214313" cy="201613"/>
          </a:xfrm>
          <a:custGeom>
            <a:avLst/>
            <a:gdLst>
              <a:gd name="T0" fmla="*/ 0 w 271"/>
              <a:gd name="T1" fmla="*/ 0 h 255"/>
              <a:gd name="T2" fmla="*/ 0 w 271"/>
              <a:gd name="T3" fmla="*/ 0 h 255"/>
              <a:gd name="T4" fmla="*/ 2147483647 w 271"/>
              <a:gd name="T5" fmla="*/ 2147483647 h 255"/>
              <a:gd name="T6" fmla="*/ 2147483647 w 271"/>
              <a:gd name="T7" fmla="*/ 2147483647 h 255"/>
              <a:gd name="T8" fmla="*/ 2147483647 w 271"/>
              <a:gd name="T9" fmla="*/ 2147483647 h 255"/>
              <a:gd name="T10" fmla="*/ 2147483647 w 271"/>
              <a:gd name="T11" fmla="*/ 2147483647 h 255"/>
              <a:gd name="T12" fmla="*/ 2147483647 w 271"/>
              <a:gd name="T13" fmla="*/ 2147483647 h 255"/>
              <a:gd name="T14" fmla="*/ 2147483647 w 271"/>
              <a:gd name="T15" fmla="*/ 2147483647 h 255"/>
              <a:gd name="T16" fmla="*/ 2147483647 w 271"/>
              <a:gd name="T17" fmla="*/ 2147483647 h 255"/>
              <a:gd name="T18" fmla="*/ 2147483647 w 271"/>
              <a:gd name="T19" fmla="*/ 2147483647 h 255"/>
              <a:gd name="T20" fmla="*/ 2147483647 w 271"/>
              <a:gd name="T21" fmla="*/ 2147483647 h 255"/>
              <a:gd name="T22" fmla="*/ 2147483647 w 271"/>
              <a:gd name="T23" fmla="*/ 2147483647 h 255"/>
              <a:gd name="T24" fmla="*/ 2147483647 w 271"/>
              <a:gd name="T25" fmla="*/ 2147483647 h 255"/>
              <a:gd name="T26" fmla="*/ 2147483647 w 271"/>
              <a:gd name="T27" fmla="*/ 2147483647 h 255"/>
              <a:gd name="T28" fmla="*/ 2147483647 w 271"/>
              <a:gd name="T29" fmla="*/ 2147483647 h 255"/>
              <a:gd name="T30" fmla="*/ 2147483647 w 271"/>
              <a:gd name="T31" fmla="*/ 2147483647 h 255"/>
              <a:gd name="T32" fmla="*/ 2147483647 w 271"/>
              <a:gd name="T33" fmla="*/ 2147483647 h 255"/>
              <a:gd name="T34" fmla="*/ 2147483647 w 271"/>
              <a:gd name="T35" fmla="*/ 2147483647 h 255"/>
              <a:gd name="T36" fmla="*/ 2147483647 w 271"/>
              <a:gd name="T37" fmla="*/ 0 h 255"/>
              <a:gd name="T38" fmla="*/ 2147483647 w 271"/>
              <a:gd name="T39" fmla="*/ 0 h 255"/>
              <a:gd name="T40" fmla="*/ 0 w 271"/>
              <a:gd name="T41" fmla="*/ 0 h 2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71" h="255">
                <a:moveTo>
                  <a:pt x="0" y="0"/>
                </a:moveTo>
                <a:lnTo>
                  <a:pt x="0" y="0"/>
                </a:lnTo>
                <a:lnTo>
                  <a:pt x="5" y="50"/>
                </a:lnTo>
                <a:lnTo>
                  <a:pt x="22" y="100"/>
                </a:lnTo>
                <a:lnTo>
                  <a:pt x="47" y="142"/>
                </a:lnTo>
                <a:lnTo>
                  <a:pt x="80" y="180"/>
                </a:lnTo>
                <a:lnTo>
                  <a:pt x="121" y="211"/>
                </a:lnTo>
                <a:lnTo>
                  <a:pt x="165" y="235"/>
                </a:lnTo>
                <a:lnTo>
                  <a:pt x="218" y="250"/>
                </a:lnTo>
                <a:lnTo>
                  <a:pt x="271" y="255"/>
                </a:lnTo>
                <a:lnTo>
                  <a:pt x="271" y="214"/>
                </a:lnTo>
                <a:lnTo>
                  <a:pt x="224" y="210"/>
                </a:lnTo>
                <a:lnTo>
                  <a:pt x="182" y="197"/>
                </a:lnTo>
                <a:lnTo>
                  <a:pt x="144" y="177"/>
                </a:lnTo>
                <a:lnTo>
                  <a:pt x="109" y="152"/>
                </a:lnTo>
                <a:lnTo>
                  <a:pt x="83" y="120"/>
                </a:lnTo>
                <a:lnTo>
                  <a:pt x="61" y="84"/>
                </a:lnTo>
                <a:lnTo>
                  <a:pt x="48" y="44"/>
                </a:lnTo>
                <a:lnTo>
                  <a:pt x="43" y="0"/>
                </a:lnTo>
                <a:lnTo>
                  <a:pt x="0" y="0"/>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27" name="Freeform 1063"/>
          <p:cNvSpPr>
            <a:spLocks/>
          </p:cNvSpPr>
          <p:nvPr/>
        </p:nvSpPr>
        <p:spPr bwMode="auto">
          <a:xfrm>
            <a:off x="3313113" y="1371600"/>
            <a:ext cx="1360487" cy="1284288"/>
          </a:xfrm>
          <a:custGeom>
            <a:avLst/>
            <a:gdLst>
              <a:gd name="T0" fmla="*/ 2147483647 w 1715"/>
              <a:gd name="T1" fmla="*/ 2147483647 h 1617"/>
              <a:gd name="T2" fmla="*/ 2147483647 w 1715"/>
              <a:gd name="T3" fmla="*/ 2147483647 h 1617"/>
              <a:gd name="T4" fmla="*/ 2147483647 w 1715"/>
              <a:gd name="T5" fmla="*/ 2147483647 h 1617"/>
              <a:gd name="T6" fmla="*/ 2147483647 w 1715"/>
              <a:gd name="T7" fmla="*/ 2147483647 h 1617"/>
              <a:gd name="T8" fmla="*/ 2147483647 w 1715"/>
              <a:gd name="T9" fmla="*/ 2147483647 h 1617"/>
              <a:gd name="T10" fmla="*/ 2147483647 w 1715"/>
              <a:gd name="T11" fmla="*/ 2147483647 h 1617"/>
              <a:gd name="T12" fmla="*/ 2147483647 w 1715"/>
              <a:gd name="T13" fmla="*/ 2147483647 h 1617"/>
              <a:gd name="T14" fmla="*/ 2147483647 w 1715"/>
              <a:gd name="T15" fmla="*/ 2147483647 h 1617"/>
              <a:gd name="T16" fmla="*/ 2147483647 w 1715"/>
              <a:gd name="T17" fmla="*/ 2147483647 h 1617"/>
              <a:gd name="T18" fmla="*/ 2147483647 w 1715"/>
              <a:gd name="T19" fmla="*/ 2147483647 h 1617"/>
              <a:gd name="T20" fmla="*/ 2147483647 w 1715"/>
              <a:gd name="T21" fmla="*/ 2147483647 h 1617"/>
              <a:gd name="T22" fmla="*/ 2147483647 w 1715"/>
              <a:gd name="T23" fmla="*/ 2147483647 h 1617"/>
              <a:gd name="T24" fmla="*/ 2147483647 w 1715"/>
              <a:gd name="T25" fmla="*/ 2147483647 h 1617"/>
              <a:gd name="T26" fmla="*/ 2147483647 w 1715"/>
              <a:gd name="T27" fmla="*/ 2147483647 h 1617"/>
              <a:gd name="T28" fmla="*/ 2147483647 w 1715"/>
              <a:gd name="T29" fmla="*/ 2147483647 h 1617"/>
              <a:gd name="T30" fmla="*/ 2147483647 w 1715"/>
              <a:gd name="T31" fmla="*/ 2147483647 h 1617"/>
              <a:gd name="T32" fmla="*/ 0 w 1715"/>
              <a:gd name="T33" fmla="*/ 0 h 1617"/>
              <a:gd name="T34" fmla="*/ 2147483647 w 1715"/>
              <a:gd name="T35" fmla="*/ 2147483647 h 1617"/>
              <a:gd name="T36" fmla="*/ 2147483647 w 1715"/>
              <a:gd name="T37" fmla="*/ 2147483647 h 1617"/>
              <a:gd name="T38" fmla="*/ 2147483647 w 1715"/>
              <a:gd name="T39" fmla="*/ 2147483647 h 1617"/>
              <a:gd name="T40" fmla="*/ 2147483647 w 1715"/>
              <a:gd name="T41" fmla="*/ 2147483647 h 1617"/>
              <a:gd name="T42" fmla="*/ 2147483647 w 1715"/>
              <a:gd name="T43" fmla="*/ 2147483647 h 1617"/>
              <a:gd name="T44" fmla="*/ 2147483647 w 1715"/>
              <a:gd name="T45" fmla="*/ 2147483647 h 1617"/>
              <a:gd name="T46" fmla="*/ 2147483647 w 1715"/>
              <a:gd name="T47" fmla="*/ 2147483647 h 1617"/>
              <a:gd name="T48" fmla="*/ 2147483647 w 1715"/>
              <a:gd name="T49" fmla="*/ 2147483647 h 1617"/>
              <a:gd name="T50" fmla="*/ 2147483647 w 1715"/>
              <a:gd name="T51" fmla="*/ 2147483647 h 1617"/>
              <a:gd name="T52" fmla="*/ 2147483647 w 1715"/>
              <a:gd name="T53" fmla="*/ 2147483647 h 1617"/>
              <a:gd name="T54" fmla="*/ 2147483647 w 1715"/>
              <a:gd name="T55" fmla="*/ 2147483647 h 1617"/>
              <a:gd name="T56" fmla="*/ 2147483647 w 1715"/>
              <a:gd name="T57" fmla="*/ 2147483647 h 1617"/>
              <a:gd name="T58" fmla="*/ 2147483647 w 1715"/>
              <a:gd name="T59" fmla="*/ 2147483647 h 1617"/>
              <a:gd name="T60" fmla="*/ 2147483647 w 1715"/>
              <a:gd name="T61" fmla="*/ 2147483647 h 1617"/>
              <a:gd name="T62" fmla="*/ 2147483647 w 1715"/>
              <a:gd name="T63" fmla="*/ 2147483647 h 1617"/>
              <a:gd name="T64" fmla="*/ 2147483647 w 1715"/>
              <a:gd name="T65" fmla="*/ 2147483647 h 1617"/>
              <a:gd name="T66" fmla="*/ 2147483647 w 1715"/>
              <a:gd name="T67" fmla="*/ 2147483647 h 1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15" h="1617">
                <a:moveTo>
                  <a:pt x="1715" y="1617"/>
                </a:moveTo>
                <a:lnTo>
                  <a:pt x="1715" y="1617"/>
                </a:lnTo>
                <a:lnTo>
                  <a:pt x="1713" y="1536"/>
                </a:lnTo>
                <a:lnTo>
                  <a:pt x="1707" y="1452"/>
                </a:lnTo>
                <a:lnTo>
                  <a:pt x="1695" y="1371"/>
                </a:lnTo>
                <a:lnTo>
                  <a:pt x="1680" y="1292"/>
                </a:lnTo>
                <a:lnTo>
                  <a:pt x="1661" y="1213"/>
                </a:lnTo>
                <a:lnTo>
                  <a:pt x="1638" y="1137"/>
                </a:lnTo>
                <a:lnTo>
                  <a:pt x="1611" y="1064"/>
                </a:lnTo>
                <a:lnTo>
                  <a:pt x="1580" y="989"/>
                </a:lnTo>
                <a:lnTo>
                  <a:pt x="1545" y="916"/>
                </a:lnTo>
                <a:lnTo>
                  <a:pt x="1507" y="848"/>
                </a:lnTo>
                <a:lnTo>
                  <a:pt x="1466" y="780"/>
                </a:lnTo>
                <a:lnTo>
                  <a:pt x="1420" y="714"/>
                </a:lnTo>
                <a:lnTo>
                  <a:pt x="1374" y="651"/>
                </a:lnTo>
                <a:lnTo>
                  <a:pt x="1321" y="589"/>
                </a:lnTo>
                <a:lnTo>
                  <a:pt x="1269" y="531"/>
                </a:lnTo>
                <a:lnTo>
                  <a:pt x="1211" y="475"/>
                </a:lnTo>
                <a:lnTo>
                  <a:pt x="1152" y="421"/>
                </a:lnTo>
                <a:lnTo>
                  <a:pt x="1091" y="371"/>
                </a:lnTo>
                <a:lnTo>
                  <a:pt x="1025" y="321"/>
                </a:lnTo>
                <a:lnTo>
                  <a:pt x="957" y="278"/>
                </a:lnTo>
                <a:lnTo>
                  <a:pt x="888" y="234"/>
                </a:lnTo>
                <a:lnTo>
                  <a:pt x="816" y="196"/>
                </a:lnTo>
                <a:lnTo>
                  <a:pt x="743" y="160"/>
                </a:lnTo>
                <a:lnTo>
                  <a:pt x="666" y="127"/>
                </a:lnTo>
                <a:lnTo>
                  <a:pt x="587" y="98"/>
                </a:lnTo>
                <a:lnTo>
                  <a:pt x="509" y="73"/>
                </a:lnTo>
                <a:lnTo>
                  <a:pt x="429" y="51"/>
                </a:lnTo>
                <a:lnTo>
                  <a:pt x="345" y="33"/>
                </a:lnTo>
                <a:lnTo>
                  <a:pt x="261" y="19"/>
                </a:lnTo>
                <a:lnTo>
                  <a:pt x="175" y="8"/>
                </a:lnTo>
                <a:lnTo>
                  <a:pt x="86" y="1"/>
                </a:lnTo>
                <a:lnTo>
                  <a:pt x="0" y="0"/>
                </a:lnTo>
                <a:lnTo>
                  <a:pt x="0" y="62"/>
                </a:lnTo>
                <a:lnTo>
                  <a:pt x="86" y="64"/>
                </a:lnTo>
                <a:lnTo>
                  <a:pt x="168" y="70"/>
                </a:lnTo>
                <a:lnTo>
                  <a:pt x="251" y="81"/>
                </a:lnTo>
                <a:lnTo>
                  <a:pt x="331" y="95"/>
                </a:lnTo>
                <a:lnTo>
                  <a:pt x="412" y="110"/>
                </a:lnTo>
                <a:lnTo>
                  <a:pt x="490" y="132"/>
                </a:lnTo>
                <a:lnTo>
                  <a:pt x="567" y="157"/>
                </a:lnTo>
                <a:lnTo>
                  <a:pt x="643" y="183"/>
                </a:lnTo>
                <a:lnTo>
                  <a:pt x="714" y="216"/>
                </a:lnTo>
                <a:lnTo>
                  <a:pt x="786" y="252"/>
                </a:lnTo>
                <a:lnTo>
                  <a:pt x="855" y="287"/>
                </a:lnTo>
                <a:lnTo>
                  <a:pt x="921" y="328"/>
                </a:lnTo>
                <a:lnTo>
                  <a:pt x="985" y="371"/>
                </a:lnTo>
                <a:lnTo>
                  <a:pt x="1048" y="418"/>
                </a:lnTo>
                <a:lnTo>
                  <a:pt x="1109" y="467"/>
                </a:lnTo>
                <a:lnTo>
                  <a:pt x="1165" y="519"/>
                </a:lnTo>
                <a:lnTo>
                  <a:pt x="1219" y="571"/>
                </a:lnTo>
                <a:lnTo>
                  <a:pt x="1272" y="629"/>
                </a:lnTo>
                <a:lnTo>
                  <a:pt x="1321" y="688"/>
                </a:lnTo>
                <a:lnTo>
                  <a:pt x="1367" y="748"/>
                </a:lnTo>
                <a:lnTo>
                  <a:pt x="1410" y="811"/>
                </a:lnTo>
                <a:lnTo>
                  <a:pt x="1448" y="876"/>
                </a:lnTo>
                <a:lnTo>
                  <a:pt x="1486" y="944"/>
                </a:lnTo>
                <a:lnTo>
                  <a:pt x="1521" y="1011"/>
                </a:lnTo>
                <a:lnTo>
                  <a:pt x="1549" y="1082"/>
                </a:lnTo>
                <a:lnTo>
                  <a:pt x="1575" y="1155"/>
                </a:lnTo>
                <a:lnTo>
                  <a:pt x="1598" y="1228"/>
                </a:lnTo>
                <a:lnTo>
                  <a:pt x="1614" y="1304"/>
                </a:lnTo>
                <a:lnTo>
                  <a:pt x="1629" y="1381"/>
                </a:lnTo>
                <a:lnTo>
                  <a:pt x="1641" y="1458"/>
                </a:lnTo>
                <a:lnTo>
                  <a:pt x="1647" y="1536"/>
                </a:lnTo>
                <a:lnTo>
                  <a:pt x="1649" y="1617"/>
                </a:lnTo>
                <a:lnTo>
                  <a:pt x="1715" y="16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28" name="Freeform 1064"/>
          <p:cNvSpPr>
            <a:spLocks/>
          </p:cNvSpPr>
          <p:nvPr/>
        </p:nvSpPr>
        <p:spPr bwMode="auto">
          <a:xfrm>
            <a:off x="3313113" y="2633662"/>
            <a:ext cx="1360487" cy="1281112"/>
          </a:xfrm>
          <a:custGeom>
            <a:avLst/>
            <a:gdLst>
              <a:gd name="T0" fmla="*/ 0 w 1715"/>
              <a:gd name="T1" fmla="*/ 2147483647 h 1613"/>
              <a:gd name="T2" fmla="*/ 2147483647 w 1715"/>
              <a:gd name="T3" fmla="*/ 2147483647 h 1613"/>
              <a:gd name="T4" fmla="*/ 2147483647 w 1715"/>
              <a:gd name="T5" fmla="*/ 2147483647 h 1613"/>
              <a:gd name="T6" fmla="*/ 2147483647 w 1715"/>
              <a:gd name="T7" fmla="*/ 2147483647 h 1613"/>
              <a:gd name="T8" fmla="*/ 2147483647 w 1715"/>
              <a:gd name="T9" fmla="*/ 2147483647 h 1613"/>
              <a:gd name="T10" fmla="*/ 2147483647 w 1715"/>
              <a:gd name="T11" fmla="*/ 2147483647 h 1613"/>
              <a:gd name="T12" fmla="*/ 2147483647 w 1715"/>
              <a:gd name="T13" fmla="*/ 2147483647 h 1613"/>
              <a:gd name="T14" fmla="*/ 2147483647 w 1715"/>
              <a:gd name="T15" fmla="*/ 2147483647 h 1613"/>
              <a:gd name="T16" fmla="*/ 2147483647 w 1715"/>
              <a:gd name="T17" fmla="*/ 2147483647 h 1613"/>
              <a:gd name="T18" fmla="*/ 2147483647 w 1715"/>
              <a:gd name="T19" fmla="*/ 2147483647 h 1613"/>
              <a:gd name="T20" fmla="*/ 2147483647 w 1715"/>
              <a:gd name="T21" fmla="*/ 2147483647 h 1613"/>
              <a:gd name="T22" fmla="*/ 2147483647 w 1715"/>
              <a:gd name="T23" fmla="*/ 2147483647 h 1613"/>
              <a:gd name="T24" fmla="*/ 2147483647 w 1715"/>
              <a:gd name="T25" fmla="*/ 2147483647 h 1613"/>
              <a:gd name="T26" fmla="*/ 2147483647 w 1715"/>
              <a:gd name="T27" fmla="*/ 2147483647 h 1613"/>
              <a:gd name="T28" fmla="*/ 2147483647 w 1715"/>
              <a:gd name="T29" fmla="*/ 2147483647 h 1613"/>
              <a:gd name="T30" fmla="*/ 2147483647 w 1715"/>
              <a:gd name="T31" fmla="*/ 2147483647 h 1613"/>
              <a:gd name="T32" fmla="*/ 2147483647 w 1715"/>
              <a:gd name="T33" fmla="*/ 0 h 1613"/>
              <a:gd name="T34" fmla="*/ 2147483647 w 1715"/>
              <a:gd name="T35" fmla="*/ 2147483647 h 1613"/>
              <a:gd name="T36" fmla="*/ 2147483647 w 1715"/>
              <a:gd name="T37" fmla="*/ 2147483647 h 1613"/>
              <a:gd name="T38" fmla="*/ 2147483647 w 1715"/>
              <a:gd name="T39" fmla="*/ 2147483647 h 1613"/>
              <a:gd name="T40" fmla="*/ 2147483647 w 1715"/>
              <a:gd name="T41" fmla="*/ 2147483647 h 1613"/>
              <a:gd name="T42" fmla="*/ 2147483647 w 1715"/>
              <a:gd name="T43" fmla="*/ 2147483647 h 1613"/>
              <a:gd name="T44" fmla="*/ 2147483647 w 1715"/>
              <a:gd name="T45" fmla="*/ 2147483647 h 1613"/>
              <a:gd name="T46" fmla="*/ 2147483647 w 1715"/>
              <a:gd name="T47" fmla="*/ 2147483647 h 1613"/>
              <a:gd name="T48" fmla="*/ 2147483647 w 1715"/>
              <a:gd name="T49" fmla="*/ 2147483647 h 1613"/>
              <a:gd name="T50" fmla="*/ 2147483647 w 1715"/>
              <a:gd name="T51" fmla="*/ 2147483647 h 1613"/>
              <a:gd name="T52" fmla="*/ 2147483647 w 1715"/>
              <a:gd name="T53" fmla="*/ 2147483647 h 1613"/>
              <a:gd name="T54" fmla="*/ 2147483647 w 1715"/>
              <a:gd name="T55" fmla="*/ 2147483647 h 1613"/>
              <a:gd name="T56" fmla="*/ 2147483647 w 1715"/>
              <a:gd name="T57" fmla="*/ 2147483647 h 1613"/>
              <a:gd name="T58" fmla="*/ 2147483647 w 1715"/>
              <a:gd name="T59" fmla="*/ 2147483647 h 1613"/>
              <a:gd name="T60" fmla="*/ 2147483647 w 1715"/>
              <a:gd name="T61" fmla="*/ 2147483647 h 1613"/>
              <a:gd name="T62" fmla="*/ 2147483647 w 1715"/>
              <a:gd name="T63" fmla="*/ 2147483647 h 1613"/>
              <a:gd name="T64" fmla="*/ 2147483647 w 1715"/>
              <a:gd name="T65" fmla="*/ 2147483647 h 1613"/>
              <a:gd name="T66" fmla="*/ 0 w 1715"/>
              <a:gd name="T67" fmla="*/ 2147483647 h 16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15" h="1613">
                <a:moveTo>
                  <a:pt x="0" y="1613"/>
                </a:moveTo>
                <a:lnTo>
                  <a:pt x="0" y="1613"/>
                </a:lnTo>
                <a:lnTo>
                  <a:pt x="86" y="1612"/>
                </a:lnTo>
                <a:lnTo>
                  <a:pt x="175" y="1605"/>
                </a:lnTo>
                <a:lnTo>
                  <a:pt x="261" y="1594"/>
                </a:lnTo>
                <a:lnTo>
                  <a:pt x="345" y="1580"/>
                </a:lnTo>
                <a:lnTo>
                  <a:pt x="429" y="1562"/>
                </a:lnTo>
                <a:lnTo>
                  <a:pt x="509" y="1540"/>
                </a:lnTo>
                <a:lnTo>
                  <a:pt x="587" y="1515"/>
                </a:lnTo>
                <a:lnTo>
                  <a:pt x="666" y="1486"/>
                </a:lnTo>
                <a:lnTo>
                  <a:pt x="743" y="1453"/>
                </a:lnTo>
                <a:lnTo>
                  <a:pt x="816" y="1417"/>
                </a:lnTo>
                <a:lnTo>
                  <a:pt x="888" y="1379"/>
                </a:lnTo>
                <a:lnTo>
                  <a:pt x="957" y="1335"/>
                </a:lnTo>
                <a:lnTo>
                  <a:pt x="1025" y="1292"/>
                </a:lnTo>
                <a:lnTo>
                  <a:pt x="1091" y="1242"/>
                </a:lnTo>
                <a:lnTo>
                  <a:pt x="1152" y="1192"/>
                </a:lnTo>
                <a:lnTo>
                  <a:pt x="1211" y="1138"/>
                </a:lnTo>
                <a:lnTo>
                  <a:pt x="1269" y="1082"/>
                </a:lnTo>
                <a:lnTo>
                  <a:pt x="1321" y="1024"/>
                </a:lnTo>
                <a:lnTo>
                  <a:pt x="1374" y="962"/>
                </a:lnTo>
                <a:lnTo>
                  <a:pt x="1420" y="900"/>
                </a:lnTo>
                <a:lnTo>
                  <a:pt x="1466" y="833"/>
                </a:lnTo>
                <a:lnTo>
                  <a:pt x="1506" y="765"/>
                </a:lnTo>
                <a:lnTo>
                  <a:pt x="1545" y="698"/>
                </a:lnTo>
                <a:lnTo>
                  <a:pt x="1580" y="624"/>
                </a:lnTo>
                <a:lnTo>
                  <a:pt x="1611" y="551"/>
                </a:lnTo>
                <a:lnTo>
                  <a:pt x="1638" y="478"/>
                </a:lnTo>
                <a:lnTo>
                  <a:pt x="1661" y="402"/>
                </a:lnTo>
                <a:lnTo>
                  <a:pt x="1680" y="324"/>
                </a:lnTo>
                <a:lnTo>
                  <a:pt x="1695" y="245"/>
                </a:lnTo>
                <a:lnTo>
                  <a:pt x="1707" y="164"/>
                </a:lnTo>
                <a:lnTo>
                  <a:pt x="1713" y="80"/>
                </a:lnTo>
                <a:lnTo>
                  <a:pt x="1715" y="0"/>
                </a:lnTo>
                <a:lnTo>
                  <a:pt x="1649" y="0"/>
                </a:lnTo>
                <a:lnTo>
                  <a:pt x="1647" y="80"/>
                </a:lnTo>
                <a:lnTo>
                  <a:pt x="1641" y="158"/>
                </a:lnTo>
                <a:lnTo>
                  <a:pt x="1629" y="236"/>
                </a:lnTo>
                <a:lnTo>
                  <a:pt x="1614" y="312"/>
                </a:lnTo>
                <a:lnTo>
                  <a:pt x="1598" y="386"/>
                </a:lnTo>
                <a:lnTo>
                  <a:pt x="1575" y="459"/>
                </a:lnTo>
                <a:lnTo>
                  <a:pt x="1549" y="532"/>
                </a:lnTo>
                <a:lnTo>
                  <a:pt x="1521" y="602"/>
                </a:lnTo>
                <a:lnTo>
                  <a:pt x="1486" y="670"/>
                </a:lnTo>
                <a:lnTo>
                  <a:pt x="1450" y="737"/>
                </a:lnTo>
                <a:lnTo>
                  <a:pt x="1410" y="802"/>
                </a:lnTo>
                <a:lnTo>
                  <a:pt x="1367" y="866"/>
                </a:lnTo>
                <a:lnTo>
                  <a:pt x="1321" y="925"/>
                </a:lnTo>
                <a:lnTo>
                  <a:pt x="1272" y="984"/>
                </a:lnTo>
                <a:lnTo>
                  <a:pt x="1219" y="1042"/>
                </a:lnTo>
                <a:lnTo>
                  <a:pt x="1165" y="1094"/>
                </a:lnTo>
                <a:lnTo>
                  <a:pt x="1109" y="1146"/>
                </a:lnTo>
                <a:lnTo>
                  <a:pt x="1048" y="1195"/>
                </a:lnTo>
                <a:lnTo>
                  <a:pt x="985" y="1242"/>
                </a:lnTo>
                <a:lnTo>
                  <a:pt x="921" y="1285"/>
                </a:lnTo>
                <a:lnTo>
                  <a:pt x="855" y="1326"/>
                </a:lnTo>
                <a:lnTo>
                  <a:pt x="786" y="1361"/>
                </a:lnTo>
                <a:lnTo>
                  <a:pt x="714" y="1397"/>
                </a:lnTo>
                <a:lnTo>
                  <a:pt x="643" y="1430"/>
                </a:lnTo>
                <a:lnTo>
                  <a:pt x="567" y="1456"/>
                </a:lnTo>
                <a:lnTo>
                  <a:pt x="490" y="1481"/>
                </a:lnTo>
                <a:lnTo>
                  <a:pt x="412" y="1503"/>
                </a:lnTo>
                <a:lnTo>
                  <a:pt x="331" y="1518"/>
                </a:lnTo>
                <a:lnTo>
                  <a:pt x="251" y="1532"/>
                </a:lnTo>
                <a:lnTo>
                  <a:pt x="168" y="1543"/>
                </a:lnTo>
                <a:lnTo>
                  <a:pt x="86" y="1549"/>
                </a:lnTo>
                <a:lnTo>
                  <a:pt x="0" y="1551"/>
                </a:lnTo>
                <a:lnTo>
                  <a:pt x="0" y="16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29" name="Freeform 1065"/>
          <p:cNvSpPr>
            <a:spLocks/>
          </p:cNvSpPr>
          <p:nvPr/>
        </p:nvSpPr>
        <p:spPr bwMode="auto">
          <a:xfrm>
            <a:off x="1955800" y="2647282"/>
            <a:ext cx="1385887" cy="1273841"/>
          </a:xfrm>
          <a:custGeom>
            <a:avLst/>
            <a:gdLst>
              <a:gd name="T0" fmla="*/ 0 w 1711"/>
              <a:gd name="T1" fmla="*/ 0 h 1613"/>
              <a:gd name="T2" fmla="*/ 2147483647 w 1711"/>
              <a:gd name="T3" fmla="*/ 2147483647 h 1613"/>
              <a:gd name="T4" fmla="*/ 2147483647 w 1711"/>
              <a:gd name="T5" fmla="*/ 2147483647 h 1613"/>
              <a:gd name="T6" fmla="*/ 2147483647 w 1711"/>
              <a:gd name="T7" fmla="*/ 2147483647 h 1613"/>
              <a:gd name="T8" fmla="*/ 2147483647 w 1711"/>
              <a:gd name="T9" fmla="*/ 2147483647 h 1613"/>
              <a:gd name="T10" fmla="*/ 2147483647 w 1711"/>
              <a:gd name="T11" fmla="*/ 2147483647 h 1613"/>
              <a:gd name="T12" fmla="*/ 2147483647 w 1711"/>
              <a:gd name="T13" fmla="*/ 2147483647 h 1613"/>
              <a:gd name="T14" fmla="*/ 2147483647 w 1711"/>
              <a:gd name="T15" fmla="*/ 2147483647 h 1613"/>
              <a:gd name="T16" fmla="*/ 2147483647 w 1711"/>
              <a:gd name="T17" fmla="*/ 2147483647 h 1613"/>
              <a:gd name="T18" fmla="*/ 2147483647 w 1711"/>
              <a:gd name="T19" fmla="*/ 2147483647 h 1613"/>
              <a:gd name="T20" fmla="*/ 2147483647 w 1711"/>
              <a:gd name="T21" fmla="*/ 2147483647 h 1613"/>
              <a:gd name="T22" fmla="*/ 2147483647 w 1711"/>
              <a:gd name="T23" fmla="*/ 2147483647 h 1613"/>
              <a:gd name="T24" fmla="*/ 2147483647 w 1711"/>
              <a:gd name="T25" fmla="*/ 2147483647 h 1613"/>
              <a:gd name="T26" fmla="*/ 2147483647 w 1711"/>
              <a:gd name="T27" fmla="*/ 2147483647 h 1613"/>
              <a:gd name="T28" fmla="*/ 2147483647 w 1711"/>
              <a:gd name="T29" fmla="*/ 2147483647 h 1613"/>
              <a:gd name="T30" fmla="*/ 2147483647 w 1711"/>
              <a:gd name="T31" fmla="*/ 2147483647 h 1613"/>
              <a:gd name="T32" fmla="*/ 2147483647 w 1711"/>
              <a:gd name="T33" fmla="*/ 2147483647 h 1613"/>
              <a:gd name="T34" fmla="*/ 2147483647 w 1711"/>
              <a:gd name="T35" fmla="*/ 2147483647 h 1613"/>
              <a:gd name="T36" fmla="*/ 2147483647 w 1711"/>
              <a:gd name="T37" fmla="*/ 2147483647 h 1613"/>
              <a:gd name="T38" fmla="*/ 2147483647 w 1711"/>
              <a:gd name="T39" fmla="*/ 2147483647 h 1613"/>
              <a:gd name="T40" fmla="*/ 2147483647 w 1711"/>
              <a:gd name="T41" fmla="*/ 2147483647 h 1613"/>
              <a:gd name="T42" fmla="*/ 2147483647 w 1711"/>
              <a:gd name="T43" fmla="*/ 2147483647 h 1613"/>
              <a:gd name="T44" fmla="*/ 2147483647 w 1711"/>
              <a:gd name="T45" fmla="*/ 2147483647 h 1613"/>
              <a:gd name="T46" fmla="*/ 2147483647 w 1711"/>
              <a:gd name="T47" fmla="*/ 2147483647 h 1613"/>
              <a:gd name="T48" fmla="*/ 2147483647 w 1711"/>
              <a:gd name="T49" fmla="*/ 2147483647 h 1613"/>
              <a:gd name="T50" fmla="*/ 2147483647 w 1711"/>
              <a:gd name="T51" fmla="*/ 2147483647 h 1613"/>
              <a:gd name="T52" fmla="*/ 2147483647 w 1711"/>
              <a:gd name="T53" fmla="*/ 2147483647 h 1613"/>
              <a:gd name="T54" fmla="*/ 2147483647 w 1711"/>
              <a:gd name="T55" fmla="*/ 2147483647 h 1613"/>
              <a:gd name="T56" fmla="*/ 2147483647 w 1711"/>
              <a:gd name="T57" fmla="*/ 2147483647 h 1613"/>
              <a:gd name="T58" fmla="*/ 2147483647 w 1711"/>
              <a:gd name="T59" fmla="*/ 2147483647 h 1613"/>
              <a:gd name="T60" fmla="*/ 2147483647 w 1711"/>
              <a:gd name="T61" fmla="*/ 2147483647 h 1613"/>
              <a:gd name="T62" fmla="*/ 2147483647 w 1711"/>
              <a:gd name="T63" fmla="*/ 2147483647 h 1613"/>
              <a:gd name="T64" fmla="*/ 2147483647 w 1711"/>
              <a:gd name="T65" fmla="*/ 2147483647 h 1613"/>
              <a:gd name="T66" fmla="*/ 2147483647 w 1711"/>
              <a:gd name="T67" fmla="*/ 0 h 16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11" h="1613">
                <a:moveTo>
                  <a:pt x="0" y="0"/>
                </a:moveTo>
                <a:lnTo>
                  <a:pt x="0" y="0"/>
                </a:lnTo>
                <a:lnTo>
                  <a:pt x="2" y="80"/>
                </a:lnTo>
                <a:lnTo>
                  <a:pt x="8" y="164"/>
                </a:lnTo>
                <a:lnTo>
                  <a:pt x="20" y="245"/>
                </a:lnTo>
                <a:lnTo>
                  <a:pt x="35" y="324"/>
                </a:lnTo>
                <a:lnTo>
                  <a:pt x="54" y="402"/>
                </a:lnTo>
                <a:lnTo>
                  <a:pt x="77" y="478"/>
                </a:lnTo>
                <a:lnTo>
                  <a:pt x="104" y="551"/>
                </a:lnTo>
                <a:lnTo>
                  <a:pt x="135" y="624"/>
                </a:lnTo>
                <a:lnTo>
                  <a:pt x="170" y="697"/>
                </a:lnTo>
                <a:lnTo>
                  <a:pt x="208" y="765"/>
                </a:lnTo>
                <a:lnTo>
                  <a:pt x="249" y="833"/>
                </a:lnTo>
                <a:lnTo>
                  <a:pt x="293" y="900"/>
                </a:lnTo>
                <a:lnTo>
                  <a:pt x="341" y="962"/>
                </a:lnTo>
                <a:lnTo>
                  <a:pt x="392" y="1023"/>
                </a:lnTo>
                <a:lnTo>
                  <a:pt x="445" y="1082"/>
                </a:lnTo>
                <a:lnTo>
                  <a:pt x="502" y="1138"/>
                </a:lnTo>
                <a:lnTo>
                  <a:pt x="563" y="1192"/>
                </a:lnTo>
                <a:lnTo>
                  <a:pt x="624" y="1242"/>
                </a:lnTo>
                <a:lnTo>
                  <a:pt x="689" y="1292"/>
                </a:lnTo>
                <a:lnTo>
                  <a:pt x="756" y="1335"/>
                </a:lnTo>
                <a:lnTo>
                  <a:pt x="825" y="1379"/>
                </a:lnTo>
                <a:lnTo>
                  <a:pt x="898" y="1417"/>
                </a:lnTo>
                <a:lnTo>
                  <a:pt x="970" y="1453"/>
                </a:lnTo>
                <a:lnTo>
                  <a:pt x="1046" y="1486"/>
                </a:lnTo>
                <a:lnTo>
                  <a:pt x="1125" y="1515"/>
                </a:lnTo>
                <a:lnTo>
                  <a:pt x="1204" y="1540"/>
                </a:lnTo>
                <a:lnTo>
                  <a:pt x="1285" y="1562"/>
                </a:lnTo>
                <a:lnTo>
                  <a:pt x="1367" y="1580"/>
                </a:lnTo>
                <a:lnTo>
                  <a:pt x="1451" y="1594"/>
                </a:lnTo>
                <a:lnTo>
                  <a:pt x="1537" y="1605"/>
                </a:lnTo>
                <a:lnTo>
                  <a:pt x="1626" y="1612"/>
                </a:lnTo>
                <a:lnTo>
                  <a:pt x="1711" y="1613"/>
                </a:lnTo>
                <a:lnTo>
                  <a:pt x="1711" y="1551"/>
                </a:lnTo>
                <a:lnTo>
                  <a:pt x="1626" y="1549"/>
                </a:lnTo>
                <a:lnTo>
                  <a:pt x="1543" y="1543"/>
                </a:lnTo>
                <a:lnTo>
                  <a:pt x="1461" y="1532"/>
                </a:lnTo>
                <a:lnTo>
                  <a:pt x="1380" y="1518"/>
                </a:lnTo>
                <a:lnTo>
                  <a:pt x="1301" y="1503"/>
                </a:lnTo>
                <a:lnTo>
                  <a:pt x="1224" y="1481"/>
                </a:lnTo>
                <a:lnTo>
                  <a:pt x="1145" y="1456"/>
                </a:lnTo>
                <a:lnTo>
                  <a:pt x="1072" y="1430"/>
                </a:lnTo>
                <a:lnTo>
                  <a:pt x="1000" y="1397"/>
                </a:lnTo>
                <a:lnTo>
                  <a:pt x="927" y="1361"/>
                </a:lnTo>
                <a:lnTo>
                  <a:pt x="858" y="1326"/>
                </a:lnTo>
                <a:lnTo>
                  <a:pt x="792" y="1285"/>
                </a:lnTo>
                <a:lnTo>
                  <a:pt x="728" y="1242"/>
                </a:lnTo>
                <a:lnTo>
                  <a:pt x="667" y="1195"/>
                </a:lnTo>
                <a:lnTo>
                  <a:pt x="606" y="1146"/>
                </a:lnTo>
                <a:lnTo>
                  <a:pt x="549" y="1094"/>
                </a:lnTo>
                <a:lnTo>
                  <a:pt x="494" y="1042"/>
                </a:lnTo>
                <a:lnTo>
                  <a:pt x="441" y="986"/>
                </a:lnTo>
                <a:lnTo>
                  <a:pt x="394" y="925"/>
                </a:lnTo>
                <a:lnTo>
                  <a:pt x="346" y="866"/>
                </a:lnTo>
                <a:lnTo>
                  <a:pt x="305" y="802"/>
                </a:lnTo>
                <a:lnTo>
                  <a:pt x="264" y="737"/>
                </a:lnTo>
                <a:lnTo>
                  <a:pt x="229" y="672"/>
                </a:lnTo>
                <a:lnTo>
                  <a:pt x="194" y="602"/>
                </a:lnTo>
                <a:lnTo>
                  <a:pt x="166" y="532"/>
                </a:lnTo>
                <a:lnTo>
                  <a:pt x="140" y="459"/>
                </a:lnTo>
                <a:lnTo>
                  <a:pt x="117" y="386"/>
                </a:lnTo>
                <a:lnTo>
                  <a:pt x="101" y="312"/>
                </a:lnTo>
                <a:lnTo>
                  <a:pt x="86" y="236"/>
                </a:lnTo>
                <a:lnTo>
                  <a:pt x="74" y="158"/>
                </a:lnTo>
                <a:lnTo>
                  <a:pt x="68" y="80"/>
                </a:lnTo>
                <a:lnTo>
                  <a:pt x="66"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30" name="Freeform 1066"/>
          <p:cNvSpPr>
            <a:spLocks/>
          </p:cNvSpPr>
          <p:nvPr/>
        </p:nvSpPr>
        <p:spPr bwMode="auto">
          <a:xfrm>
            <a:off x="1955800" y="1371600"/>
            <a:ext cx="1357313" cy="1284288"/>
          </a:xfrm>
          <a:custGeom>
            <a:avLst/>
            <a:gdLst>
              <a:gd name="T0" fmla="*/ 2147483647 w 1711"/>
              <a:gd name="T1" fmla="*/ 0 h 1617"/>
              <a:gd name="T2" fmla="*/ 2147483647 w 1711"/>
              <a:gd name="T3" fmla="*/ 2147483647 h 1617"/>
              <a:gd name="T4" fmla="*/ 2147483647 w 1711"/>
              <a:gd name="T5" fmla="*/ 2147483647 h 1617"/>
              <a:gd name="T6" fmla="*/ 2147483647 w 1711"/>
              <a:gd name="T7" fmla="*/ 2147483647 h 1617"/>
              <a:gd name="T8" fmla="*/ 2147483647 w 1711"/>
              <a:gd name="T9" fmla="*/ 2147483647 h 1617"/>
              <a:gd name="T10" fmla="*/ 2147483647 w 1711"/>
              <a:gd name="T11" fmla="*/ 2147483647 h 1617"/>
              <a:gd name="T12" fmla="*/ 2147483647 w 1711"/>
              <a:gd name="T13" fmla="*/ 2147483647 h 1617"/>
              <a:gd name="T14" fmla="*/ 2147483647 w 1711"/>
              <a:gd name="T15" fmla="*/ 2147483647 h 1617"/>
              <a:gd name="T16" fmla="*/ 2147483647 w 1711"/>
              <a:gd name="T17" fmla="*/ 2147483647 h 1617"/>
              <a:gd name="T18" fmla="*/ 2147483647 w 1711"/>
              <a:gd name="T19" fmla="*/ 2147483647 h 1617"/>
              <a:gd name="T20" fmla="*/ 2147483647 w 1711"/>
              <a:gd name="T21" fmla="*/ 2147483647 h 1617"/>
              <a:gd name="T22" fmla="*/ 2147483647 w 1711"/>
              <a:gd name="T23" fmla="*/ 2147483647 h 1617"/>
              <a:gd name="T24" fmla="*/ 2147483647 w 1711"/>
              <a:gd name="T25" fmla="*/ 2147483647 h 1617"/>
              <a:gd name="T26" fmla="*/ 2147483647 w 1711"/>
              <a:gd name="T27" fmla="*/ 2147483647 h 1617"/>
              <a:gd name="T28" fmla="*/ 2147483647 w 1711"/>
              <a:gd name="T29" fmla="*/ 2147483647 h 1617"/>
              <a:gd name="T30" fmla="*/ 2147483647 w 1711"/>
              <a:gd name="T31" fmla="*/ 2147483647 h 1617"/>
              <a:gd name="T32" fmla="*/ 0 w 1711"/>
              <a:gd name="T33" fmla="*/ 2147483647 h 1617"/>
              <a:gd name="T34" fmla="*/ 2147483647 w 1711"/>
              <a:gd name="T35" fmla="*/ 2147483647 h 1617"/>
              <a:gd name="T36" fmla="*/ 2147483647 w 1711"/>
              <a:gd name="T37" fmla="*/ 2147483647 h 1617"/>
              <a:gd name="T38" fmla="*/ 2147483647 w 1711"/>
              <a:gd name="T39" fmla="*/ 2147483647 h 1617"/>
              <a:gd name="T40" fmla="*/ 2147483647 w 1711"/>
              <a:gd name="T41" fmla="*/ 2147483647 h 1617"/>
              <a:gd name="T42" fmla="*/ 2147483647 w 1711"/>
              <a:gd name="T43" fmla="*/ 2147483647 h 1617"/>
              <a:gd name="T44" fmla="*/ 2147483647 w 1711"/>
              <a:gd name="T45" fmla="*/ 2147483647 h 1617"/>
              <a:gd name="T46" fmla="*/ 2147483647 w 1711"/>
              <a:gd name="T47" fmla="*/ 2147483647 h 1617"/>
              <a:gd name="T48" fmla="*/ 2147483647 w 1711"/>
              <a:gd name="T49" fmla="*/ 2147483647 h 1617"/>
              <a:gd name="T50" fmla="*/ 2147483647 w 1711"/>
              <a:gd name="T51" fmla="*/ 2147483647 h 1617"/>
              <a:gd name="T52" fmla="*/ 2147483647 w 1711"/>
              <a:gd name="T53" fmla="*/ 2147483647 h 1617"/>
              <a:gd name="T54" fmla="*/ 2147483647 w 1711"/>
              <a:gd name="T55" fmla="*/ 2147483647 h 1617"/>
              <a:gd name="T56" fmla="*/ 2147483647 w 1711"/>
              <a:gd name="T57" fmla="*/ 2147483647 h 1617"/>
              <a:gd name="T58" fmla="*/ 2147483647 w 1711"/>
              <a:gd name="T59" fmla="*/ 2147483647 h 1617"/>
              <a:gd name="T60" fmla="*/ 2147483647 w 1711"/>
              <a:gd name="T61" fmla="*/ 2147483647 h 1617"/>
              <a:gd name="T62" fmla="*/ 2147483647 w 1711"/>
              <a:gd name="T63" fmla="*/ 2147483647 h 1617"/>
              <a:gd name="T64" fmla="*/ 2147483647 w 1711"/>
              <a:gd name="T65" fmla="*/ 2147483647 h 1617"/>
              <a:gd name="T66" fmla="*/ 2147483647 w 1711"/>
              <a:gd name="T67" fmla="*/ 2147483647 h 161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711" h="1617">
                <a:moveTo>
                  <a:pt x="1711" y="0"/>
                </a:moveTo>
                <a:lnTo>
                  <a:pt x="1711" y="0"/>
                </a:lnTo>
                <a:lnTo>
                  <a:pt x="1626" y="1"/>
                </a:lnTo>
                <a:lnTo>
                  <a:pt x="1537" y="8"/>
                </a:lnTo>
                <a:lnTo>
                  <a:pt x="1451" y="19"/>
                </a:lnTo>
                <a:lnTo>
                  <a:pt x="1367" y="33"/>
                </a:lnTo>
                <a:lnTo>
                  <a:pt x="1285" y="51"/>
                </a:lnTo>
                <a:lnTo>
                  <a:pt x="1204" y="73"/>
                </a:lnTo>
                <a:lnTo>
                  <a:pt x="1125" y="98"/>
                </a:lnTo>
                <a:lnTo>
                  <a:pt x="1046" y="127"/>
                </a:lnTo>
                <a:lnTo>
                  <a:pt x="970" y="160"/>
                </a:lnTo>
                <a:lnTo>
                  <a:pt x="898" y="196"/>
                </a:lnTo>
                <a:lnTo>
                  <a:pt x="825" y="234"/>
                </a:lnTo>
                <a:lnTo>
                  <a:pt x="756" y="278"/>
                </a:lnTo>
                <a:lnTo>
                  <a:pt x="689" y="321"/>
                </a:lnTo>
                <a:lnTo>
                  <a:pt x="624" y="371"/>
                </a:lnTo>
                <a:lnTo>
                  <a:pt x="563" y="421"/>
                </a:lnTo>
                <a:lnTo>
                  <a:pt x="502" y="475"/>
                </a:lnTo>
                <a:lnTo>
                  <a:pt x="445" y="531"/>
                </a:lnTo>
                <a:lnTo>
                  <a:pt x="392" y="590"/>
                </a:lnTo>
                <a:lnTo>
                  <a:pt x="341" y="651"/>
                </a:lnTo>
                <a:lnTo>
                  <a:pt x="293" y="714"/>
                </a:lnTo>
                <a:lnTo>
                  <a:pt x="249" y="780"/>
                </a:lnTo>
                <a:lnTo>
                  <a:pt x="206" y="848"/>
                </a:lnTo>
                <a:lnTo>
                  <a:pt x="170" y="918"/>
                </a:lnTo>
                <a:lnTo>
                  <a:pt x="135" y="989"/>
                </a:lnTo>
                <a:lnTo>
                  <a:pt x="104" y="1064"/>
                </a:lnTo>
                <a:lnTo>
                  <a:pt x="77" y="1137"/>
                </a:lnTo>
                <a:lnTo>
                  <a:pt x="54" y="1213"/>
                </a:lnTo>
                <a:lnTo>
                  <a:pt x="35" y="1292"/>
                </a:lnTo>
                <a:lnTo>
                  <a:pt x="20" y="1371"/>
                </a:lnTo>
                <a:lnTo>
                  <a:pt x="8" y="1452"/>
                </a:lnTo>
                <a:lnTo>
                  <a:pt x="2" y="1536"/>
                </a:lnTo>
                <a:lnTo>
                  <a:pt x="0" y="1617"/>
                </a:lnTo>
                <a:lnTo>
                  <a:pt x="66" y="1617"/>
                </a:lnTo>
                <a:lnTo>
                  <a:pt x="68" y="1536"/>
                </a:lnTo>
                <a:lnTo>
                  <a:pt x="74" y="1458"/>
                </a:lnTo>
                <a:lnTo>
                  <a:pt x="86" y="1381"/>
                </a:lnTo>
                <a:lnTo>
                  <a:pt x="101" y="1304"/>
                </a:lnTo>
                <a:lnTo>
                  <a:pt x="117" y="1228"/>
                </a:lnTo>
                <a:lnTo>
                  <a:pt x="140" y="1155"/>
                </a:lnTo>
                <a:lnTo>
                  <a:pt x="166" y="1082"/>
                </a:lnTo>
                <a:lnTo>
                  <a:pt x="194" y="1011"/>
                </a:lnTo>
                <a:lnTo>
                  <a:pt x="229" y="943"/>
                </a:lnTo>
                <a:lnTo>
                  <a:pt x="265" y="876"/>
                </a:lnTo>
                <a:lnTo>
                  <a:pt x="305" y="811"/>
                </a:lnTo>
                <a:lnTo>
                  <a:pt x="346" y="748"/>
                </a:lnTo>
                <a:lnTo>
                  <a:pt x="394" y="688"/>
                </a:lnTo>
                <a:lnTo>
                  <a:pt x="441" y="627"/>
                </a:lnTo>
                <a:lnTo>
                  <a:pt x="494" y="571"/>
                </a:lnTo>
                <a:lnTo>
                  <a:pt x="549" y="519"/>
                </a:lnTo>
                <a:lnTo>
                  <a:pt x="606" y="467"/>
                </a:lnTo>
                <a:lnTo>
                  <a:pt x="667" y="418"/>
                </a:lnTo>
                <a:lnTo>
                  <a:pt x="728" y="371"/>
                </a:lnTo>
                <a:lnTo>
                  <a:pt x="792" y="328"/>
                </a:lnTo>
                <a:lnTo>
                  <a:pt x="858" y="287"/>
                </a:lnTo>
                <a:lnTo>
                  <a:pt x="927" y="252"/>
                </a:lnTo>
                <a:lnTo>
                  <a:pt x="1000" y="216"/>
                </a:lnTo>
                <a:lnTo>
                  <a:pt x="1072" y="183"/>
                </a:lnTo>
                <a:lnTo>
                  <a:pt x="1145" y="157"/>
                </a:lnTo>
                <a:lnTo>
                  <a:pt x="1224" y="132"/>
                </a:lnTo>
                <a:lnTo>
                  <a:pt x="1301" y="110"/>
                </a:lnTo>
                <a:lnTo>
                  <a:pt x="1380" y="95"/>
                </a:lnTo>
                <a:lnTo>
                  <a:pt x="1461" y="81"/>
                </a:lnTo>
                <a:lnTo>
                  <a:pt x="1543" y="70"/>
                </a:lnTo>
                <a:lnTo>
                  <a:pt x="1626" y="64"/>
                </a:lnTo>
                <a:lnTo>
                  <a:pt x="1711" y="62"/>
                </a:lnTo>
                <a:lnTo>
                  <a:pt x="17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31" name="Freeform 1067"/>
          <p:cNvSpPr>
            <a:spLocks/>
          </p:cNvSpPr>
          <p:nvPr/>
        </p:nvSpPr>
        <p:spPr bwMode="auto">
          <a:xfrm>
            <a:off x="3313113" y="2660650"/>
            <a:ext cx="1152525" cy="1082675"/>
          </a:xfrm>
          <a:custGeom>
            <a:avLst/>
            <a:gdLst>
              <a:gd name="T0" fmla="*/ 0 w 1451"/>
              <a:gd name="T1" fmla="*/ 2147483647 h 1365"/>
              <a:gd name="T2" fmla="*/ 2147483647 w 1451"/>
              <a:gd name="T3" fmla="*/ 2147483647 h 1365"/>
              <a:gd name="T4" fmla="*/ 2147483647 w 1451"/>
              <a:gd name="T5" fmla="*/ 2147483647 h 1365"/>
              <a:gd name="T6" fmla="*/ 2147483647 w 1451"/>
              <a:gd name="T7" fmla="*/ 2147483647 h 1365"/>
              <a:gd name="T8" fmla="*/ 2147483647 w 1451"/>
              <a:gd name="T9" fmla="*/ 2147483647 h 1365"/>
              <a:gd name="T10" fmla="*/ 2147483647 w 1451"/>
              <a:gd name="T11" fmla="*/ 2147483647 h 1365"/>
              <a:gd name="T12" fmla="*/ 2147483647 w 1451"/>
              <a:gd name="T13" fmla="*/ 2147483647 h 1365"/>
              <a:gd name="T14" fmla="*/ 2147483647 w 1451"/>
              <a:gd name="T15" fmla="*/ 2147483647 h 1365"/>
              <a:gd name="T16" fmla="*/ 2147483647 w 1451"/>
              <a:gd name="T17" fmla="*/ 2147483647 h 1365"/>
              <a:gd name="T18" fmla="*/ 2147483647 w 1451"/>
              <a:gd name="T19" fmla="*/ 2147483647 h 1365"/>
              <a:gd name="T20" fmla="*/ 2147483647 w 1451"/>
              <a:gd name="T21" fmla="*/ 2147483647 h 1365"/>
              <a:gd name="T22" fmla="*/ 2147483647 w 1451"/>
              <a:gd name="T23" fmla="*/ 2147483647 h 1365"/>
              <a:gd name="T24" fmla="*/ 2147483647 w 1451"/>
              <a:gd name="T25" fmla="*/ 2147483647 h 1365"/>
              <a:gd name="T26" fmla="*/ 2147483647 w 1451"/>
              <a:gd name="T27" fmla="*/ 2147483647 h 1365"/>
              <a:gd name="T28" fmla="*/ 2147483647 w 1451"/>
              <a:gd name="T29" fmla="*/ 2147483647 h 1365"/>
              <a:gd name="T30" fmla="*/ 2147483647 w 1451"/>
              <a:gd name="T31" fmla="*/ 2147483647 h 1365"/>
              <a:gd name="T32" fmla="*/ 2147483647 w 1451"/>
              <a:gd name="T33" fmla="*/ 0 h 1365"/>
              <a:gd name="T34" fmla="*/ 2147483647 w 1451"/>
              <a:gd name="T35" fmla="*/ 2147483647 h 1365"/>
              <a:gd name="T36" fmla="*/ 2147483647 w 1451"/>
              <a:gd name="T37" fmla="*/ 2147483647 h 1365"/>
              <a:gd name="T38" fmla="*/ 2147483647 w 1451"/>
              <a:gd name="T39" fmla="*/ 2147483647 h 1365"/>
              <a:gd name="T40" fmla="*/ 2147483647 w 1451"/>
              <a:gd name="T41" fmla="*/ 2147483647 h 1365"/>
              <a:gd name="T42" fmla="*/ 2147483647 w 1451"/>
              <a:gd name="T43" fmla="*/ 2147483647 h 1365"/>
              <a:gd name="T44" fmla="*/ 2147483647 w 1451"/>
              <a:gd name="T45" fmla="*/ 2147483647 h 1365"/>
              <a:gd name="T46" fmla="*/ 2147483647 w 1451"/>
              <a:gd name="T47" fmla="*/ 2147483647 h 1365"/>
              <a:gd name="T48" fmla="*/ 2147483647 w 1451"/>
              <a:gd name="T49" fmla="*/ 2147483647 h 1365"/>
              <a:gd name="T50" fmla="*/ 2147483647 w 1451"/>
              <a:gd name="T51" fmla="*/ 2147483647 h 1365"/>
              <a:gd name="T52" fmla="*/ 2147483647 w 1451"/>
              <a:gd name="T53" fmla="*/ 2147483647 h 1365"/>
              <a:gd name="T54" fmla="*/ 2147483647 w 1451"/>
              <a:gd name="T55" fmla="*/ 2147483647 h 1365"/>
              <a:gd name="T56" fmla="*/ 2147483647 w 1451"/>
              <a:gd name="T57" fmla="*/ 2147483647 h 1365"/>
              <a:gd name="T58" fmla="*/ 2147483647 w 1451"/>
              <a:gd name="T59" fmla="*/ 2147483647 h 1365"/>
              <a:gd name="T60" fmla="*/ 2147483647 w 1451"/>
              <a:gd name="T61" fmla="*/ 2147483647 h 1365"/>
              <a:gd name="T62" fmla="*/ 2147483647 w 1451"/>
              <a:gd name="T63" fmla="*/ 2147483647 h 1365"/>
              <a:gd name="T64" fmla="*/ 2147483647 w 1451"/>
              <a:gd name="T65" fmla="*/ 2147483647 h 1365"/>
              <a:gd name="T66" fmla="*/ 0 w 1451"/>
              <a:gd name="T67" fmla="*/ 2147483647 h 13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51" h="1365">
                <a:moveTo>
                  <a:pt x="0" y="1365"/>
                </a:moveTo>
                <a:lnTo>
                  <a:pt x="0" y="1365"/>
                </a:lnTo>
                <a:lnTo>
                  <a:pt x="74" y="1363"/>
                </a:lnTo>
                <a:lnTo>
                  <a:pt x="149" y="1359"/>
                </a:lnTo>
                <a:lnTo>
                  <a:pt x="221" y="1349"/>
                </a:lnTo>
                <a:lnTo>
                  <a:pt x="292" y="1337"/>
                </a:lnTo>
                <a:lnTo>
                  <a:pt x="361" y="1323"/>
                </a:lnTo>
                <a:lnTo>
                  <a:pt x="432" y="1303"/>
                </a:lnTo>
                <a:lnTo>
                  <a:pt x="498" y="1281"/>
                </a:lnTo>
                <a:lnTo>
                  <a:pt x="564" y="1258"/>
                </a:lnTo>
                <a:lnTo>
                  <a:pt x="628" y="1231"/>
                </a:lnTo>
                <a:lnTo>
                  <a:pt x="690" y="1199"/>
                </a:lnTo>
                <a:lnTo>
                  <a:pt x="750" y="1168"/>
                </a:lnTo>
                <a:lnTo>
                  <a:pt x="811" y="1132"/>
                </a:lnTo>
                <a:lnTo>
                  <a:pt x="868" y="1093"/>
                </a:lnTo>
                <a:lnTo>
                  <a:pt x="923" y="1053"/>
                </a:lnTo>
                <a:lnTo>
                  <a:pt x="975" y="1009"/>
                </a:lnTo>
                <a:lnTo>
                  <a:pt x="1025" y="964"/>
                </a:lnTo>
                <a:lnTo>
                  <a:pt x="1073" y="918"/>
                </a:lnTo>
                <a:lnTo>
                  <a:pt x="1119" y="868"/>
                </a:lnTo>
                <a:lnTo>
                  <a:pt x="1162" y="817"/>
                </a:lnTo>
                <a:lnTo>
                  <a:pt x="1203" y="762"/>
                </a:lnTo>
                <a:lnTo>
                  <a:pt x="1241" y="708"/>
                </a:lnTo>
                <a:lnTo>
                  <a:pt x="1275" y="650"/>
                </a:lnTo>
                <a:lnTo>
                  <a:pt x="1308" y="590"/>
                </a:lnTo>
                <a:lnTo>
                  <a:pt x="1338" y="531"/>
                </a:lnTo>
                <a:lnTo>
                  <a:pt x="1362" y="469"/>
                </a:lnTo>
                <a:lnTo>
                  <a:pt x="1386" y="405"/>
                </a:lnTo>
                <a:lnTo>
                  <a:pt x="1407" y="340"/>
                </a:lnTo>
                <a:lnTo>
                  <a:pt x="1422" y="273"/>
                </a:lnTo>
                <a:lnTo>
                  <a:pt x="1435" y="208"/>
                </a:lnTo>
                <a:lnTo>
                  <a:pt x="1445" y="138"/>
                </a:lnTo>
                <a:lnTo>
                  <a:pt x="1450" y="70"/>
                </a:lnTo>
                <a:lnTo>
                  <a:pt x="1451" y="0"/>
                </a:lnTo>
                <a:lnTo>
                  <a:pt x="1409" y="0"/>
                </a:lnTo>
                <a:lnTo>
                  <a:pt x="1407" y="70"/>
                </a:lnTo>
                <a:lnTo>
                  <a:pt x="1402" y="135"/>
                </a:lnTo>
                <a:lnTo>
                  <a:pt x="1392" y="202"/>
                </a:lnTo>
                <a:lnTo>
                  <a:pt x="1379" y="267"/>
                </a:lnTo>
                <a:lnTo>
                  <a:pt x="1364" y="331"/>
                </a:lnTo>
                <a:lnTo>
                  <a:pt x="1346" y="393"/>
                </a:lnTo>
                <a:lnTo>
                  <a:pt x="1323" y="456"/>
                </a:lnTo>
                <a:lnTo>
                  <a:pt x="1298" y="515"/>
                </a:lnTo>
                <a:lnTo>
                  <a:pt x="1269" y="574"/>
                </a:lnTo>
                <a:lnTo>
                  <a:pt x="1239" y="632"/>
                </a:lnTo>
                <a:lnTo>
                  <a:pt x="1204" y="686"/>
                </a:lnTo>
                <a:lnTo>
                  <a:pt x="1166" y="741"/>
                </a:lnTo>
                <a:lnTo>
                  <a:pt x="1129" y="792"/>
                </a:lnTo>
                <a:lnTo>
                  <a:pt x="1086" y="843"/>
                </a:lnTo>
                <a:lnTo>
                  <a:pt x="1043" y="890"/>
                </a:lnTo>
                <a:lnTo>
                  <a:pt x="995" y="936"/>
                </a:lnTo>
                <a:lnTo>
                  <a:pt x="946" y="981"/>
                </a:lnTo>
                <a:lnTo>
                  <a:pt x="896" y="1022"/>
                </a:lnTo>
                <a:lnTo>
                  <a:pt x="842" y="1062"/>
                </a:lnTo>
                <a:lnTo>
                  <a:pt x="788" y="1098"/>
                </a:lnTo>
                <a:lnTo>
                  <a:pt x="730" y="1133"/>
                </a:lnTo>
                <a:lnTo>
                  <a:pt x="671" y="1164"/>
                </a:lnTo>
                <a:lnTo>
                  <a:pt x="611" y="1194"/>
                </a:lnTo>
                <a:lnTo>
                  <a:pt x="547" y="1220"/>
                </a:lnTo>
                <a:lnTo>
                  <a:pt x="485" y="1244"/>
                </a:lnTo>
                <a:lnTo>
                  <a:pt x="419" y="1265"/>
                </a:lnTo>
                <a:lnTo>
                  <a:pt x="351" y="1282"/>
                </a:lnTo>
                <a:lnTo>
                  <a:pt x="285" y="1296"/>
                </a:lnTo>
                <a:lnTo>
                  <a:pt x="214" y="1309"/>
                </a:lnTo>
                <a:lnTo>
                  <a:pt x="145" y="1318"/>
                </a:lnTo>
                <a:lnTo>
                  <a:pt x="74" y="1323"/>
                </a:lnTo>
                <a:lnTo>
                  <a:pt x="0" y="1324"/>
                </a:lnTo>
                <a:lnTo>
                  <a:pt x="0" y="13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32" name="Freeform 1068"/>
          <p:cNvSpPr>
            <a:spLocks/>
          </p:cNvSpPr>
          <p:nvPr/>
        </p:nvSpPr>
        <p:spPr bwMode="auto">
          <a:xfrm>
            <a:off x="3154363" y="2513013"/>
            <a:ext cx="155575" cy="147637"/>
          </a:xfrm>
          <a:custGeom>
            <a:avLst/>
            <a:gdLst>
              <a:gd name="T0" fmla="*/ 2147483647 w 196"/>
              <a:gd name="T1" fmla="*/ 0 h 185"/>
              <a:gd name="T2" fmla="*/ 2147483647 w 196"/>
              <a:gd name="T3" fmla="*/ 0 h 185"/>
              <a:gd name="T4" fmla="*/ 2147483647 w 196"/>
              <a:gd name="T5" fmla="*/ 2147483647 h 185"/>
              <a:gd name="T6" fmla="*/ 2147483647 w 196"/>
              <a:gd name="T7" fmla="*/ 2147483647 h 185"/>
              <a:gd name="T8" fmla="*/ 2147483647 w 196"/>
              <a:gd name="T9" fmla="*/ 2147483647 h 185"/>
              <a:gd name="T10" fmla="*/ 2147483647 w 196"/>
              <a:gd name="T11" fmla="*/ 2147483647 h 185"/>
              <a:gd name="T12" fmla="*/ 2147483647 w 196"/>
              <a:gd name="T13" fmla="*/ 2147483647 h 185"/>
              <a:gd name="T14" fmla="*/ 2147483647 w 196"/>
              <a:gd name="T15" fmla="*/ 2147483647 h 185"/>
              <a:gd name="T16" fmla="*/ 2147483647 w 196"/>
              <a:gd name="T17" fmla="*/ 2147483647 h 185"/>
              <a:gd name="T18" fmla="*/ 0 w 196"/>
              <a:gd name="T19" fmla="*/ 2147483647 h 185"/>
              <a:gd name="T20" fmla="*/ 2147483647 w 196"/>
              <a:gd name="T21" fmla="*/ 2147483647 h 185"/>
              <a:gd name="T22" fmla="*/ 2147483647 w 196"/>
              <a:gd name="T23" fmla="*/ 2147483647 h 185"/>
              <a:gd name="T24" fmla="*/ 2147483647 w 196"/>
              <a:gd name="T25" fmla="*/ 2147483647 h 185"/>
              <a:gd name="T26" fmla="*/ 2147483647 w 196"/>
              <a:gd name="T27" fmla="*/ 2147483647 h 185"/>
              <a:gd name="T28" fmla="*/ 2147483647 w 196"/>
              <a:gd name="T29" fmla="*/ 2147483647 h 185"/>
              <a:gd name="T30" fmla="*/ 2147483647 w 196"/>
              <a:gd name="T31" fmla="*/ 2147483647 h 185"/>
              <a:gd name="T32" fmla="*/ 2147483647 w 196"/>
              <a:gd name="T33" fmla="*/ 2147483647 h 185"/>
              <a:gd name="T34" fmla="*/ 2147483647 w 196"/>
              <a:gd name="T35" fmla="*/ 2147483647 h 185"/>
              <a:gd name="T36" fmla="*/ 2147483647 w 196"/>
              <a:gd name="T37" fmla="*/ 2147483647 h 185"/>
              <a:gd name="T38" fmla="*/ 2147483647 w 196"/>
              <a:gd name="T39" fmla="*/ 2147483647 h 185"/>
              <a:gd name="T40" fmla="*/ 2147483647 w 196"/>
              <a:gd name="T41" fmla="*/ 0 h 1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6" h="185">
                <a:moveTo>
                  <a:pt x="196" y="0"/>
                </a:moveTo>
                <a:lnTo>
                  <a:pt x="196" y="0"/>
                </a:lnTo>
                <a:lnTo>
                  <a:pt x="157" y="3"/>
                </a:lnTo>
                <a:lnTo>
                  <a:pt x="121" y="15"/>
                </a:lnTo>
                <a:lnTo>
                  <a:pt x="88" y="31"/>
                </a:lnTo>
                <a:lnTo>
                  <a:pt x="58" y="54"/>
                </a:lnTo>
                <a:lnTo>
                  <a:pt x="33" y="82"/>
                </a:lnTo>
                <a:lnTo>
                  <a:pt x="17" y="113"/>
                </a:lnTo>
                <a:lnTo>
                  <a:pt x="4" y="147"/>
                </a:lnTo>
                <a:lnTo>
                  <a:pt x="0" y="185"/>
                </a:lnTo>
                <a:lnTo>
                  <a:pt x="20" y="185"/>
                </a:lnTo>
                <a:lnTo>
                  <a:pt x="23" y="151"/>
                </a:lnTo>
                <a:lnTo>
                  <a:pt x="33" y="120"/>
                </a:lnTo>
                <a:lnTo>
                  <a:pt x="50" y="92"/>
                </a:lnTo>
                <a:lnTo>
                  <a:pt x="71" y="67"/>
                </a:lnTo>
                <a:lnTo>
                  <a:pt x="98" y="47"/>
                </a:lnTo>
                <a:lnTo>
                  <a:pt x="127" y="31"/>
                </a:lnTo>
                <a:lnTo>
                  <a:pt x="160" y="22"/>
                </a:lnTo>
                <a:lnTo>
                  <a:pt x="196" y="19"/>
                </a:lnTo>
                <a:lnTo>
                  <a:pt x="1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33" name="Line 1069"/>
          <p:cNvSpPr>
            <a:spLocks noChangeShapeType="1"/>
          </p:cNvSpPr>
          <p:nvPr/>
        </p:nvSpPr>
        <p:spPr bwMode="auto">
          <a:xfrm rot="10800000">
            <a:off x="3340100" y="1778000"/>
            <a:ext cx="1587" cy="914400"/>
          </a:xfrm>
          <a:prstGeom prst="line">
            <a:avLst/>
          </a:prstGeom>
          <a:noFill/>
          <a:ln w="571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534" name="Line 1070"/>
          <p:cNvSpPr>
            <a:spLocks noChangeShapeType="1"/>
          </p:cNvSpPr>
          <p:nvPr/>
        </p:nvSpPr>
        <p:spPr bwMode="auto">
          <a:xfrm rot="9151924">
            <a:off x="3048000" y="2006600"/>
            <a:ext cx="88900" cy="657225"/>
          </a:xfrm>
          <a:prstGeom prst="line">
            <a:avLst/>
          </a:prstGeom>
          <a:noFill/>
          <a:ln w="5715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3535" name="Freeform 1071"/>
          <p:cNvSpPr>
            <a:spLocks/>
          </p:cNvSpPr>
          <p:nvPr/>
        </p:nvSpPr>
        <p:spPr bwMode="auto">
          <a:xfrm>
            <a:off x="5143500" y="1493838"/>
            <a:ext cx="2332038" cy="2265362"/>
          </a:xfrm>
          <a:custGeom>
            <a:avLst/>
            <a:gdLst>
              <a:gd name="T0" fmla="*/ 2147483647 w 2939"/>
              <a:gd name="T1" fmla="*/ 0 h 2722"/>
              <a:gd name="T2" fmla="*/ 2147483647 w 2939"/>
              <a:gd name="T3" fmla="*/ 0 h 2722"/>
              <a:gd name="T4" fmla="*/ 2147483647 w 2939"/>
              <a:gd name="T5" fmla="*/ 2147483647 h 2722"/>
              <a:gd name="T6" fmla="*/ 2147483647 w 2939"/>
              <a:gd name="T7" fmla="*/ 2147483647 h 2722"/>
              <a:gd name="T8" fmla="*/ 2147483647 w 2939"/>
              <a:gd name="T9" fmla="*/ 2147483647 h 2722"/>
              <a:gd name="T10" fmla="*/ 2147483647 w 2939"/>
              <a:gd name="T11" fmla="*/ 2147483647 h 2722"/>
              <a:gd name="T12" fmla="*/ 2147483647 w 2939"/>
              <a:gd name="T13" fmla="*/ 2147483647 h 2722"/>
              <a:gd name="T14" fmla="*/ 2147483647 w 2939"/>
              <a:gd name="T15" fmla="*/ 2147483647 h 2722"/>
              <a:gd name="T16" fmla="*/ 2147483647 w 2939"/>
              <a:gd name="T17" fmla="*/ 2147483647 h 2722"/>
              <a:gd name="T18" fmla="*/ 2147483647 w 2939"/>
              <a:gd name="T19" fmla="*/ 2147483647 h 2722"/>
              <a:gd name="T20" fmla="*/ 2147483647 w 2939"/>
              <a:gd name="T21" fmla="*/ 2147483647 h 2722"/>
              <a:gd name="T22" fmla="*/ 2147483647 w 2939"/>
              <a:gd name="T23" fmla="*/ 2147483647 h 2722"/>
              <a:gd name="T24" fmla="*/ 2147483647 w 2939"/>
              <a:gd name="T25" fmla="*/ 2147483647 h 2722"/>
              <a:gd name="T26" fmla="*/ 2147483647 w 2939"/>
              <a:gd name="T27" fmla="*/ 2147483647 h 2722"/>
              <a:gd name="T28" fmla="*/ 2147483647 w 2939"/>
              <a:gd name="T29" fmla="*/ 2147483647 h 2722"/>
              <a:gd name="T30" fmla="*/ 2147483647 w 2939"/>
              <a:gd name="T31" fmla="*/ 2147483647 h 2722"/>
              <a:gd name="T32" fmla="*/ 2147483647 w 2939"/>
              <a:gd name="T33" fmla="*/ 2147483647 h 2722"/>
              <a:gd name="T34" fmla="*/ 2147483647 w 2939"/>
              <a:gd name="T35" fmla="*/ 2147483647 h 2722"/>
              <a:gd name="T36" fmla="*/ 2147483647 w 2939"/>
              <a:gd name="T37" fmla="*/ 2147483647 h 2722"/>
              <a:gd name="T38" fmla="*/ 2147483647 w 2939"/>
              <a:gd name="T39" fmla="*/ 2147483647 h 2722"/>
              <a:gd name="T40" fmla="*/ 2147483647 w 2939"/>
              <a:gd name="T41" fmla="*/ 2147483647 h 2722"/>
              <a:gd name="T42" fmla="*/ 2147483647 w 2939"/>
              <a:gd name="T43" fmla="*/ 2147483647 h 2722"/>
              <a:gd name="T44" fmla="*/ 2147483647 w 2939"/>
              <a:gd name="T45" fmla="*/ 2147483647 h 2722"/>
              <a:gd name="T46" fmla="*/ 2147483647 w 2939"/>
              <a:gd name="T47" fmla="*/ 2147483647 h 2722"/>
              <a:gd name="T48" fmla="*/ 2147483647 w 2939"/>
              <a:gd name="T49" fmla="*/ 2147483647 h 2722"/>
              <a:gd name="T50" fmla="*/ 2147483647 w 2939"/>
              <a:gd name="T51" fmla="*/ 2147483647 h 2722"/>
              <a:gd name="T52" fmla="*/ 2147483647 w 2939"/>
              <a:gd name="T53" fmla="*/ 2147483647 h 2722"/>
              <a:gd name="T54" fmla="*/ 0 w 2939"/>
              <a:gd name="T55" fmla="*/ 2147483647 h 2722"/>
              <a:gd name="T56" fmla="*/ 0 w 2939"/>
              <a:gd name="T57" fmla="*/ 2147483647 h 2722"/>
              <a:gd name="T58" fmla="*/ 2147483647 w 2939"/>
              <a:gd name="T59" fmla="*/ 2147483647 h 2722"/>
              <a:gd name="T60" fmla="*/ 2147483647 w 2939"/>
              <a:gd name="T61" fmla="*/ 2147483647 h 2722"/>
              <a:gd name="T62" fmla="*/ 2147483647 w 2939"/>
              <a:gd name="T63" fmla="*/ 2147483647 h 2722"/>
              <a:gd name="T64" fmla="*/ 2147483647 w 2939"/>
              <a:gd name="T65" fmla="*/ 2147483647 h 2722"/>
              <a:gd name="T66" fmla="*/ 2147483647 w 2939"/>
              <a:gd name="T67" fmla="*/ 2147483647 h 2722"/>
              <a:gd name="T68" fmla="*/ 2147483647 w 2939"/>
              <a:gd name="T69" fmla="*/ 2147483647 h 2722"/>
              <a:gd name="T70" fmla="*/ 2147483647 w 2939"/>
              <a:gd name="T71" fmla="*/ 2147483647 h 2722"/>
              <a:gd name="T72" fmla="*/ 2147483647 w 2939"/>
              <a:gd name="T73" fmla="*/ 0 h 272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939" h="2722">
                <a:moveTo>
                  <a:pt x="238" y="0"/>
                </a:moveTo>
                <a:lnTo>
                  <a:pt x="2701" y="0"/>
                </a:lnTo>
                <a:lnTo>
                  <a:pt x="2750" y="4"/>
                </a:lnTo>
                <a:lnTo>
                  <a:pt x="2794" y="18"/>
                </a:lnTo>
                <a:lnTo>
                  <a:pt x="2835" y="38"/>
                </a:lnTo>
                <a:lnTo>
                  <a:pt x="2869" y="64"/>
                </a:lnTo>
                <a:lnTo>
                  <a:pt x="2898" y="98"/>
                </a:lnTo>
                <a:lnTo>
                  <a:pt x="2920" y="134"/>
                </a:lnTo>
                <a:lnTo>
                  <a:pt x="2934" y="177"/>
                </a:lnTo>
                <a:lnTo>
                  <a:pt x="2939" y="220"/>
                </a:lnTo>
                <a:lnTo>
                  <a:pt x="2939" y="2502"/>
                </a:lnTo>
                <a:lnTo>
                  <a:pt x="2934" y="2546"/>
                </a:lnTo>
                <a:lnTo>
                  <a:pt x="2920" y="2588"/>
                </a:lnTo>
                <a:lnTo>
                  <a:pt x="2898" y="2625"/>
                </a:lnTo>
                <a:lnTo>
                  <a:pt x="2869" y="2658"/>
                </a:lnTo>
                <a:lnTo>
                  <a:pt x="2835" y="2684"/>
                </a:lnTo>
                <a:lnTo>
                  <a:pt x="2794" y="2705"/>
                </a:lnTo>
                <a:lnTo>
                  <a:pt x="2750" y="2718"/>
                </a:lnTo>
                <a:lnTo>
                  <a:pt x="2701" y="2722"/>
                </a:lnTo>
                <a:lnTo>
                  <a:pt x="238" y="2722"/>
                </a:lnTo>
                <a:lnTo>
                  <a:pt x="191" y="2718"/>
                </a:lnTo>
                <a:lnTo>
                  <a:pt x="145" y="2705"/>
                </a:lnTo>
                <a:lnTo>
                  <a:pt x="106" y="2684"/>
                </a:lnTo>
                <a:lnTo>
                  <a:pt x="70" y="2658"/>
                </a:lnTo>
                <a:lnTo>
                  <a:pt x="41" y="2625"/>
                </a:lnTo>
                <a:lnTo>
                  <a:pt x="19" y="2588"/>
                </a:lnTo>
                <a:lnTo>
                  <a:pt x="5" y="2546"/>
                </a:lnTo>
                <a:lnTo>
                  <a:pt x="0" y="2502"/>
                </a:lnTo>
                <a:lnTo>
                  <a:pt x="0" y="220"/>
                </a:lnTo>
                <a:lnTo>
                  <a:pt x="5" y="177"/>
                </a:lnTo>
                <a:lnTo>
                  <a:pt x="19" y="134"/>
                </a:lnTo>
                <a:lnTo>
                  <a:pt x="41" y="98"/>
                </a:lnTo>
                <a:lnTo>
                  <a:pt x="70" y="64"/>
                </a:lnTo>
                <a:lnTo>
                  <a:pt x="106" y="38"/>
                </a:lnTo>
                <a:lnTo>
                  <a:pt x="145" y="18"/>
                </a:lnTo>
                <a:lnTo>
                  <a:pt x="191" y="4"/>
                </a:lnTo>
                <a:lnTo>
                  <a:pt x="238" y="0"/>
                </a:lnTo>
                <a:close/>
              </a:path>
            </a:pathLst>
          </a:custGeom>
          <a:solidFill>
            <a:srgbClr val="99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36" name="Freeform 1072"/>
          <p:cNvSpPr>
            <a:spLocks/>
          </p:cNvSpPr>
          <p:nvPr/>
        </p:nvSpPr>
        <p:spPr bwMode="auto">
          <a:xfrm>
            <a:off x="5332413" y="1477963"/>
            <a:ext cx="1955800" cy="30162"/>
          </a:xfrm>
          <a:custGeom>
            <a:avLst/>
            <a:gdLst>
              <a:gd name="T0" fmla="*/ 2147483647 w 2463"/>
              <a:gd name="T1" fmla="*/ 0 h 38"/>
              <a:gd name="T2" fmla="*/ 2147483647 w 2463"/>
              <a:gd name="T3" fmla="*/ 0 h 38"/>
              <a:gd name="T4" fmla="*/ 0 w 2463"/>
              <a:gd name="T5" fmla="*/ 0 h 38"/>
              <a:gd name="T6" fmla="*/ 0 w 2463"/>
              <a:gd name="T7" fmla="*/ 2147483647 h 38"/>
              <a:gd name="T8" fmla="*/ 2147483647 w 2463"/>
              <a:gd name="T9" fmla="*/ 2147483647 h 38"/>
              <a:gd name="T10" fmla="*/ 2147483647 w 2463"/>
              <a:gd name="T11" fmla="*/ 2147483647 h 38"/>
              <a:gd name="T12" fmla="*/ 2147483647 w 2463"/>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3" h="38">
                <a:moveTo>
                  <a:pt x="2463" y="0"/>
                </a:moveTo>
                <a:lnTo>
                  <a:pt x="2463" y="0"/>
                </a:lnTo>
                <a:lnTo>
                  <a:pt x="0" y="0"/>
                </a:lnTo>
                <a:lnTo>
                  <a:pt x="0" y="38"/>
                </a:lnTo>
                <a:lnTo>
                  <a:pt x="2463" y="38"/>
                </a:lnTo>
                <a:lnTo>
                  <a:pt x="2463" y="0"/>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37" name="Freeform 1073"/>
          <p:cNvSpPr>
            <a:spLocks/>
          </p:cNvSpPr>
          <p:nvPr/>
        </p:nvSpPr>
        <p:spPr bwMode="auto">
          <a:xfrm>
            <a:off x="7288213" y="1477963"/>
            <a:ext cx="203200" cy="190500"/>
          </a:xfrm>
          <a:custGeom>
            <a:avLst/>
            <a:gdLst>
              <a:gd name="T0" fmla="*/ 2147483647 w 258"/>
              <a:gd name="T1" fmla="*/ 2147483647 h 239"/>
              <a:gd name="T2" fmla="*/ 2147483647 w 258"/>
              <a:gd name="T3" fmla="*/ 2147483647 h 239"/>
              <a:gd name="T4" fmla="*/ 2147483647 w 258"/>
              <a:gd name="T5" fmla="*/ 2147483647 h 239"/>
              <a:gd name="T6" fmla="*/ 2147483647 w 258"/>
              <a:gd name="T7" fmla="*/ 2147483647 h 239"/>
              <a:gd name="T8" fmla="*/ 2147483647 w 258"/>
              <a:gd name="T9" fmla="*/ 2147483647 h 239"/>
              <a:gd name="T10" fmla="*/ 2147483647 w 258"/>
              <a:gd name="T11" fmla="*/ 2147483647 h 239"/>
              <a:gd name="T12" fmla="*/ 2147483647 w 258"/>
              <a:gd name="T13" fmla="*/ 2147483647 h 239"/>
              <a:gd name="T14" fmla="*/ 2147483647 w 258"/>
              <a:gd name="T15" fmla="*/ 2147483647 h 239"/>
              <a:gd name="T16" fmla="*/ 2147483647 w 258"/>
              <a:gd name="T17" fmla="*/ 2147483647 h 239"/>
              <a:gd name="T18" fmla="*/ 0 w 258"/>
              <a:gd name="T19" fmla="*/ 0 h 239"/>
              <a:gd name="T20" fmla="*/ 0 w 258"/>
              <a:gd name="T21" fmla="*/ 2147483647 h 239"/>
              <a:gd name="T22" fmla="*/ 2147483647 w 258"/>
              <a:gd name="T23" fmla="*/ 2147483647 h 239"/>
              <a:gd name="T24" fmla="*/ 2147483647 w 258"/>
              <a:gd name="T25" fmla="*/ 2147483647 h 239"/>
              <a:gd name="T26" fmla="*/ 2147483647 w 258"/>
              <a:gd name="T27" fmla="*/ 2147483647 h 239"/>
              <a:gd name="T28" fmla="*/ 2147483647 w 258"/>
              <a:gd name="T29" fmla="*/ 2147483647 h 239"/>
              <a:gd name="T30" fmla="*/ 2147483647 w 258"/>
              <a:gd name="T31" fmla="*/ 2147483647 h 239"/>
              <a:gd name="T32" fmla="*/ 2147483647 w 258"/>
              <a:gd name="T33" fmla="*/ 2147483647 h 239"/>
              <a:gd name="T34" fmla="*/ 2147483647 w 258"/>
              <a:gd name="T35" fmla="*/ 2147483647 h 239"/>
              <a:gd name="T36" fmla="*/ 2147483647 w 258"/>
              <a:gd name="T37" fmla="*/ 2147483647 h 239"/>
              <a:gd name="T38" fmla="*/ 2147483647 w 258"/>
              <a:gd name="T39" fmla="*/ 2147483647 h 239"/>
              <a:gd name="T40" fmla="*/ 2147483647 w 258"/>
              <a:gd name="T41" fmla="*/ 2147483647 h 2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8" h="239">
                <a:moveTo>
                  <a:pt x="258" y="239"/>
                </a:moveTo>
                <a:lnTo>
                  <a:pt x="258" y="239"/>
                </a:lnTo>
                <a:lnTo>
                  <a:pt x="253" y="193"/>
                </a:lnTo>
                <a:lnTo>
                  <a:pt x="238" y="146"/>
                </a:lnTo>
                <a:lnTo>
                  <a:pt x="214" y="107"/>
                </a:lnTo>
                <a:lnTo>
                  <a:pt x="183" y="70"/>
                </a:lnTo>
                <a:lnTo>
                  <a:pt x="145" y="41"/>
                </a:lnTo>
                <a:lnTo>
                  <a:pt x="101" y="19"/>
                </a:lnTo>
                <a:lnTo>
                  <a:pt x="52" y="4"/>
                </a:lnTo>
                <a:lnTo>
                  <a:pt x="0" y="0"/>
                </a:lnTo>
                <a:lnTo>
                  <a:pt x="0" y="38"/>
                </a:lnTo>
                <a:lnTo>
                  <a:pt x="45" y="42"/>
                </a:lnTo>
                <a:lnTo>
                  <a:pt x="85" y="54"/>
                </a:lnTo>
                <a:lnTo>
                  <a:pt x="123" y="73"/>
                </a:lnTo>
                <a:lnTo>
                  <a:pt x="154" y="96"/>
                </a:lnTo>
                <a:lnTo>
                  <a:pt x="179" y="127"/>
                </a:lnTo>
                <a:lnTo>
                  <a:pt x="200" y="161"/>
                </a:lnTo>
                <a:lnTo>
                  <a:pt x="212" y="199"/>
                </a:lnTo>
                <a:lnTo>
                  <a:pt x="217" y="239"/>
                </a:lnTo>
                <a:lnTo>
                  <a:pt x="258" y="239"/>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38" name="Freeform 1074"/>
          <p:cNvSpPr>
            <a:spLocks/>
          </p:cNvSpPr>
          <p:nvPr/>
        </p:nvSpPr>
        <p:spPr bwMode="auto">
          <a:xfrm>
            <a:off x="7459663" y="1668463"/>
            <a:ext cx="31750" cy="1809750"/>
          </a:xfrm>
          <a:custGeom>
            <a:avLst/>
            <a:gdLst>
              <a:gd name="T0" fmla="*/ 2147483647 w 41"/>
              <a:gd name="T1" fmla="*/ 2147483647 h 2282"/>
              <a:gd name="T2" fmla="*/ 2147483647 w 41"/>
              <a:gd name="T3" fmla="*/ 2147483647 h 2282"/>
              <a:gd name="T4" fmla="*/ 2147483647 w 41"/>
              <a:gd name="T5" fmla="*/ 0 h 2282"/>
              <a:gd name="T6" fmla="*/ 0 w 41"/>
              <a:gd name="T7" fmla="*/ 0 h 2282"/>
              <a:gd name="T8" fmla="*/ 0 w 41"/>
              <a:gd name="T9" fmla="*/ 2147483647 h 2282"/>
              <a:gd name="T10" fmla="*/ 0 w 41"/>
              <a:gd name="T11" fmla="*/ 2147483647 h 2282"/>
              <a:gd name="T12" fmla="*/ 2147483647 w 41"/>
              <a:gd name="T13" fmla="*/ 2147483647 h 22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2282">
                <a:moveTo>
                  <a:pt x="41" y="2282"/>
                </a:moveTo>
                <a:lnTo>
                  <a:pt x="41" y="2282"/>
                </a:lnTo>
                <a:lnTo>
                  <a:pt x="41" y="0"/>
                </a:lnTo>
                <a:lnTo>
                  <a:pt x="0" y="0"/>
                </a:lnTo>
                <a:lnTo>
                  <a:pt x="0" y="2282"/>
                </a:lnTo>
                <a:lnTo>
                  <a:pt x="41" y="2282"/>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39" name="Freeform 1075"/>
          <p:cNvSpPr>
            <a:spLocks/>
          </p:cNvSpPr>
          <p:nvPr/>
        </p:nvSpPr>
        <p:spPr bwMode="auto">
          <a:xfrm>
            <a:off x="7288213" y="3478213"/>
            <a:ext cx="203200" cy="190500"/>
          </a:xfrm>
          <a:custGeom>
            <a:avLst/>
            <a:gdLst>
              <a:gd name="T0" fmla="*/ 0 w 258"/>
              <a:gd name="T1" fmla="*/ 2147483647 h 239"/>
              <a:gd name="T2" fmla="*/ 0 w 258"/>
              <a:gd name="T3" fmla="*/ 2147483647 h 239"/>
              <a:gd name="T4" fmla="*/ 2147483647 w 258"/>
              <a:gd name="T5" fmla="*/ 2147483647 h 239"/>
              <a:gd name="T6" fmla="*/ 2147483647 w 258"/>
              <a:gd name="T7" fmla="*/ 2147483647 h 239"/>
              <a:gd name="T8" fmla="*/ 2147483647 w 258"/>
              <a:gd name="T9" fmla="*/ 2147483647 h 239"/>
              <a:gd name="T10" fmla="*/ 2147483647 w 258"/>
              <a:gd name="T11" fmla="*/ 2147483647 h 239"/>
              <a:gd name="T12" fmla="*/ 2147483647 w 258"/>
              <a:gd name="T13" fmla="*/ 2147483647 h 239"/>
              <a:gd name="T14" fmla="*/ 2147483647 w 258"/>
              <a:gd name="T15" fmla="*/ 2147483647 h 239"/>
              <a:gd name="T16" fmla="*/ 2147483647 w 258"/>
              <a:gd name="T17" fmla="*/ 2147483647 h 239"/>
              <a:gd name="T18" fmla="*/ 2147483647 w 258"/>
              <a:gd name="T19" fmla="*/ 0 h 239"/>
              <a:gd name="T20" fmla="*/ 2147483647 w 258"/>
              <a:gd name="T21" fmla="*/ 0 h 239"/>
              <a:gd name="T22" fmla="*/ 2147483647 w 258"/>
              <a:gd name="T23" fmla="*/ 2147483647 h 239"/>
              <a:gd name="T24" fmla="*/ 2147483647 w 258"/>
              <a:gd name="T25" fmla="*/ 2147483647 h 239"/>
              <a:gd name="T26" fmla="*/ 2147483647 w 258"/>
              <a:gd name="T27" fmla="*/ 2147483647 h 239"/>
              <a:gd name="T28" fmla="*/ 2147483647 w 258"/>
              <a:gd name="T29" fmla="*/ 2147483647 h 239"/>
              <a:gd name="T30" fmla="*/ 2147483647 w 258"/>
              <a:gd name="T31" fmla="*/ 2147483647 h 239"/>
              <a:gd name="T32" fmla="*/ 2147483647 w 258"/>
              <a:gd name="T33" fmla="*/ 2147483647 h 239"/>
              <a:gd name="T34" fmla="*/ 2147483647 w 258"/>
              <a:gd name="T35" fmla="*/ 2147483647 h 239"/>
              <a:gd name="T36" fmla="*/ 0 w 258"/>
              <a:gd name="T37" fmla="*/ 2147483647 h 239"/>
              <a:gd name="T38" fmla="*/ 0 w 258"/>
              <a:gd name="T39" fmla="*/ 2147483647 h 239"/>
              <a:gd name="T40" fmla="*/ 0 w 258"/>
              <a:gd name="T41" fmla="*/ 2147483647 h 2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8" h="239">
                <a:moveTo>
                  <a:pt x="0" y="239"/>
                </a:moveTo>
                <a:lnTo>
                  <a:pt x="0" y="239"/>
                </a:lnTo>
                <a:lnTo>
                  <a:pt x="52" y="235"/>
                </a:lnTo>
                <a:lnTo>
                  <a:pt x="101" y="220"/>
                </a:lnTo>
                <a:lnTo>
                  <a:pt x="145" y="198"/>
                </a:lnTo>
                <a:lnTo>
                  <a:pt x="183" y="169"/>
                </a:lnTo>
                <a:lnTo>
                  <a:pt x="214" y="133"/>
                </a:lnTo>
                <a:lnTo>
                  <a:pt x="238" y="93"/>
                </a:lnTo>
                <a:lnTo>
                  <a:pt x="253" y="47"/>
                </a:lnTo>
                <a:lnTo>
                  <a:pt x="258" y="0"/>
                </a:lnTo>
                <a:lnTo>
                  <a:pt x="217" y="0"/>
                </a:lnTo>
                <a:lnTo>
                  <a:pt x="212" y="41"/>
                </a:lnTo>
                <a:lnTo>
                  <a:pt x="200" y="79"/>
                </a:lnTo>
                <a:lnTo>
                  <a:pt x="179" y="112"/>
                </a:lnTo>
                <a:lnTo>
                  <a:pt x="154" y="143"/>
                </a:lnTo>
                <a:lnTo>
                  <a:pt x="123" y="166"/>
                </a:lnTo>
                <a:lnTo>
                  <a:pt x="85" y="185"/>
                </a:lnTo>
                <a:lnTo>
                  <a:pt x="45" y="197"/>
                </a:lnTo>
                <a:lnTo>
                  <a:pt x="0" y="201"/>
                </a:lnTo>
                <a:lnTo>
                  <a:pt x="0" y="239"/>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40" name="Freeform 1076"/>
          <p:cNvSpPr>
            <a:spLocks/>
          </p:cNvSpPr>
          <p:nvPr/>
        </p:nvSpPr>
        <p:spPr bwMode="auto">
          <a:xfrm>
            <a:off x="5332413" y="3638550"/>
            <a:ext cx="1955800" cy="30163"/>
          </a:xfrm>
          <a:custGeom>
            <a:avLst/>
            <a:gdLst>
              <a:gd name="T0" fmla="*/ 0 w 2463"/>
              <a:gd name="T1" fmla="*/ 2147483647 h 38"/>
              <a:gd name="T2" fmla="*/ 0 w 2463"/>
              <a:gd name="T3" fmla="*/ 2147483647 h 38"/>
              <a:gd name="T4" fmla="*/ 2147483647 w 2463"/>
              <a:gd name="T5" fmla="*/ 2147483647 h 38"/>
              <a:gd name="T6" fmla="*/ 2147483647 w 2463"/>
              <a:gd name="T7" fmla="*/ 0 h 38"/>
              <a:gd name="T8" fmla="*/ 0 w 2463"/>
              <a:gd name="T9" fmla="*/ 0 h 38"/>
              <a:gd name="T10" fmla="*/ 0 w 2463"/>
              <a:gd name="T11" fmla="*/ 0 h 38"/>
              <a:gd name="T12" fmla="*/ 0 w 2463"/>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63" h="38">
                <a:moveTo>
                  <a:pt x="0" y="38"/>
                </a:moveTo>
                <a:lnTo>
                  <a:pt x="0" y="38"/>
                </a:lnTo>
                <a:lnTo>
                  <a:pt x="2463" y="38"/>
                </a:lnTo>
                <a:lnTo>
                  <a:pt x="2463" y="0"/>
                </a:lnTo>
                <a:lnTo>
                  <a:pt x="0" y="0"/>
                </a:lnTo>
                <a:lnTo>
                  <a:pt x="0" y="38"/>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41" name="Freeform 1077"/>
          <p:cNvSpPr>
            <a:spLocks/>
          </p:cNvSpPr>
          <p:nvPr/>
        </p:nvSpPr>
        <p:spPr bwMode="auto">
          <a:xfrm>
            <a:off x="5126038" y="3478213"/>
            <a:ext cx="206375" cy="190500"/>
          </a:xfrm>
          <a:custGeom>
            <a:avLst/>
            <a:gdLst>
              <a:gd name="T0" fmla="*/ 0 w 258"/>
              <a:gd name="T1" fmla="*/ 0 h 239"/>
              <a:gd name="T2" fmla="*/ 0 w 258"/>
              <a:gd name="T3" fmla="*/ 0 h 239"/>
              <a:gd name="T4" fmla="*/ 2147483647 w 258"/>
              <a:gd name="T5" fmla="*/ 2147483647 h 239"/>
              <a:gd name="T6" fmla="*/ 2147483647 w 258"/>
              <a:gd name="T7" fmla="*/ 2147483647 h 239"/>
              <a:gd name="T8" fmla="*/ 2147483647 w 258"/>
              <a:gd name="T9" fmla="*/ 2147483647 h 239"/>
              <a:gd name="T10" fmla="*/ 2147483647 w 258"/>
              <a:gd name="T11" fmla="*/ 2147483647 h 239"/>
              <a:gd name="T12" fmla="*/ 2147483647 w 258"/>
              <a:gd name="T13" fmla="*/ 2147483647 h 239"/>
              <a:gd name="T14" fmla="*/ 2147483647 w 258"/>
              <a:gd name="T15" fmla="*/ 2147483647 h 239"/>
              <a:gd name="T16" fmla="*/ 2147483647 w 258"/>
              <a:gd name="T17" fmla="*/ 2147483647 h 239"/>
              <a:gd name="T18" fmla="*/ 2147483647 w 258"/>
              <a:gd name="T19" fmla="*/ 2147483647 h 239"/>
              <a:gd name="T20" fmla="*/ 2147483647 w 258"/>
              <a:gd name="T21" fmla="*/ 2147483647 h 239"/>
              <a:gd name="T22" fmla="*/ 2147483647 w 258"/>
              <a:gd name="T23" fmla="*/ 2147483647 h 239"/>
              <a:gd name="T24" fmla="*/ 2147483647 w 258"/>
              <a:gd name="T25" fmla="*/ 2147483647 h 239"/>
              <a:gd name="T26" fmla="*/ 2147483647 w 258"/>
              <a:gd name="T27" fmla="*/ 2147483647 h 239"/>
              <a:gd name="T28" fmla="*/ 2147483647 w 258"/>
              <a:gd name="T29" fmla="*/ 2147483647 h 239"/>
              <a:gd name="T30" fmla="*/ 2147483647 w 258"/>
              <a:gd name="T31" fmla="*/ 2147483647 h 239"/>
              <a:gd name="T32" fmla="*/ 2147483647 w 258"/>
              <a:gd name="T33" fmla="*/ 2147483647 h 239"/>
              <a:gd name="T34" fmla="*/ 2147483647 w 258"/>
              <a:gd name="T35" fmla="*/ 2147483647 h 239"/>
              <a:gd name="T36" fmla="*/ 2147483647 w 258"/>
              <a:gd name="T37" fmla="*/ 0 h 239"/>
              <a:gd name="T38" fmla="*/ 2147483647 w 258"/>
              <a:gd name="T39" fmla="*/ 0 h 239"/>
              <a:gd name="T40" fmla="*/ 0 w 258"/>
              <a:gd name="T41" fmla="*/ 0 h 2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8" h="239">
                <a:moveTo>
                  <a:pt x="0" y="0"/>
                </a:moveTo>
                <a:lnTo>
                  <a:pt x="0" y="0"/>
                </a:lnTo>
                <a:lnTo>
                  <a:pt x="5" y="47"/>
                </a:lnTo>
                <a:lnTo>
                  <a:pt x="20" y="93"/>
                </a:lnTo>
                <a:lnTo>
                  <a:pt x="44" y="133"/>
                </a:lnTo>
                <a:lnTo>
                  <a:pt x="76" y="169"/>
                </a:lnTo>
                <a:lnTo>
                  <a:pt x="115" y="198"/>
                </a:lnTo>
                <a:lnTo>
                  <a:pt x="157" y="220"/>
                </a:lnTo>
                <a:lnTo>
                  <a:pt x="208" y="235"/>
                </a:lnTo>
                <a:lnTo>
                  <a:pt x="258" y="239"/>
                </a:lnTo>
                <a:lnTo>
                  <a:pt x="258" y="201"/>
                </a:lnTo>
                <a:lnTo>
                  <a:pt x="214" y="197"/>
                </a:lnTo>
                <a:lnTo>
                  <a:pt x="173" y="185"/>
                </a:lnTo>
                <a:lnTo>
                  <a:pt x="137" y="166"/>
                </a:lnTo>
                <a:lnTo>
                  <a:pt x="104" y="143"/>
                </a:lnTo>
                <a:lnTo>
                  <a:pt x="79" y="112"/>
                </a:lnTo>
                <a:lnTo>
                  <a:pt x="58" y="79"/>
                </a:lnTo>
                <a:lnTo>
                  <a:pt x="46" y="41"/>
                </a:lnTo>
                <a:lnTo>
                  <a:pt x="41" y="0"/>
                </a:lnTo>
                <a:lnTo>
                  <a:pt x="0" y="0"/>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42" name="Freeform 1078"/>
          <p:cNvSpPr>
            <a:spLocks/>
          </p:cNvSpPr>
          <p:nvPr/>
        </p:nvSpPr>
        <p:spPr bwMode="auto">
          <a:xfrm>
            <a:off x="5126038" y="1668463"/>
            <a:ext cx="34925" cy="1809750"/>
          </a:xfrm>
          <a:custGeom>
            <a:avLst/>
            <a:gdLst>
              <a:gd name="T0" fmla="*/ 0 w 41"/>
              <a:gd name="T1" fmla="*/ 0 h 2282"/>
              <a:gd name="T2" fmla="*/ 0 w 41"/>
              <a:gd name="T3" fmla="*/ 0 h 2282"/>
              <a:gd name="T4" fmla="*/ 0 w 41"/>
              <a:gd name="T5" fmla="*/ 2147483647 h 2282"/>
              <a:gd name="T6" fmla="*/ 2147483647 w 41"/>
              <a:gd name="T7" fmla="*/ 2147483647 h 2282"/>
              <a:gd name="T8" fmla="*/ 2147483647 w 41"/>
              <a:gd name="T9" fmla="*/ 0 h 2282"/>
              <a:gd name="T10" fmla="*/ 2147483647 w 41"/>
              <a:gd name="T11" fmla="*/ 0 h 2282"/>
              <a:gd name="T12" fmla="*/ 0 w 41"/>
              <a:gd name="T13" fmla="*/ 0 h 22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2282">
                <a:moveTo>
                  <a:pt x="0" y="0"/>
                </a:moveTo>
                <a:lnTo>
                  <a:pt x="0" y="0"/>
                </a:lnTo>
                <a:lnTo>
                  <a:pt x="0" y="2282"/>
                </a:lnTo>
                <a:lnTo>
                  <a:pt x="41" y="2282"/>
                </a:lnTo>
                <a:lnTo>
                  <a:pt x="41" y="0"/>
                </a:lnTo>
                <a:lnTo>
                  <a:pt x="0" y="0"/>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43" name="Freeform 1079"/>
          <p:cNvSpPr>
            <a:spLocks/>
          </p:cNvSpPr>
          <p:nvPr/>
        </p:nvSpPr>
        <p:spPr bwMode="auto">
          <a:xfrm>
            <a:off x="5126038" y="1477963"/>
            <a:ext cx="206375" cy="190500"/>
          </a:xfrm>
          <a:custGeom>
            <a:avLst/>
            <a:gdLst>
              <a:gd name="T0" fmla="*/ 2147483647 w 258"/>
              <a:gd name="T1" fmla="*/ 0 h 239"/>
              <a:gd name="T2" fmla="*/ 2147483647 w 258"/>
              <a:gd name="T3" fmla="*/ 0 h 239"/>
              <a:gd name="T4" fmla="*/ 2147483647 w 258"/>
              <a:gd name="T5" fmla="*/ 2147483647 h 239"/>
              <a:gd name="T6" fmla="*/ 2147483647 w 258"/>
              <a:gd name="T7" fmla="*/ 2147483647 h 239"/>
              <a:gd name="T8" fmla="*/ 2147483647 w 258"/>
              <a:gd name="T9" fmla="*/ 2147483647 h 239"/>
              <a:gd name="T10" fmla="*/ 2147483647 w 258"/>
              <a:gd name="T11" fmla="*/ 2147483647 h 239"/>
              <a:gd name="T12" fmla="*/ 2147483647 w 258"/>
              <a:gd name="T13" fmla="*/ 2147483647 h 239"/>
              <a:gd name="T14" fmla="*/ 2147483647 w 258"/>
              <a:gd name="T15" fmla="*/ 2147483647 h 239"/>
              <a:gd name="T16" fmla="*/ 2147483647 w 258"/>
              <a:gd name="T17" fmla="*/ 2147483647 h 239"/>
              <a:gd name="T18" fmla="*/ 0 w 258"/>
              <a:gd name="T19" fmla="*/ 2147483647 h 239"/>
              <a:gd name="T20" fmla="*/ 2147483647 w 258"/>
              <a:gd name="T21" fmla="*/ 2147483647 h 239"/>
              <a:gd name="T22" fmla="*/ 2147483647 w 258"/>
              <a:gd name="T23" fmla="*/ 2147483647 h 239"/>
              <a:gd name="T24" fmla="*/ 2147483647 w 258"/>
              <a:gd name="T25" fmla="*/ 2147483647 h 239"/>
              <a:gd name="T26" fmla="*/ 2147483647 w 258"/>
              <a:gd name="T27" fmla="*/ 2147483647 h 239"/>
              <a:gd name="T28" fmla="*/ 2147483647 w 258"/>
              <a:gd name="T29" fmla="*/ 2147483647 h 239"/>
              <a:gd name="T30" fmla="*/ 2147483647 w 258"/>
              <a:gd name="T31" fmla="*/ 2147483647 h 239"/>
              <a:gd name="T32" fmla="*/ 2147483647 w 258"/>
              <a:gd name="T33" fmla="*/ 2147483647 h 239"/>
              <a:gd name="T34" fmla="*/ 2147483647 w 258"/>
              <a:gd name="T35" fmla="*/ 2147483647 h 239"/>
              <a:gd name="T36" fmla="*/ 2147483647 w 258"/>
              <a:gd name="T37" fmla="*/ 2147483647 h 239"/>
              <a:gd name="T38" fmla="*/ 2147483647 w 258"/>
              <a:gd name="T39" fmla="*/ 2147483647 h 239"/>
              <a:gd name="T40" fmla="*/ 2147483647 w 258"/>
              <a:gd name="T41" fmla="*/ 0 h 2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58" h="239">
                <a:moveTo>
                  <a:pt x="258" y="0"/>
                </a:moveTo>
                <a:lnTo>
                  <a:pt x="258" y="0"/>
                </a:lnTo>
                <a:lnTo>
                  <a:pt x="208" y="4"/>
                </a:lnTo>
                <a:lnTo>
                  <a:pt x="157" y="19"/>
                </a:lnTo>
                <a:lnTo>
                  <a:pt x="115" y="41"/>
                </a:lnTo>
                <a:lnTo>
                  <a:pt x="76" y="70"/>
                </a:lnTo>
                <a:lnTo>
                  <a:pt x="44" y="107"/>
                </a:lnTo>
                <a:lnTo>
                  <a:pt x="20" y="146"/>
                </a:lnTo>
                <a:lnTo>
                  <a:pt x="5" y="193"/>
                </a:lnTo>
                <a:lnTo>
                  <a:pt x="0" y="239"/>
                </a:lnTo>
                <a:lnTo>
                  <a:pt x="41" y="239"/>
                </a:lnTo>
                <a:lnTo>
                  <a:pt x="46" y="199"/>
                </a:lnTo>
                <a:lnTo>
                  <a:pt x="58" y="161"/>
                </a:lnTo>
                <a:lnTo>
                  <a:pt x="79" y="127"/>
                </a:lnTo>
                <a:lnTo>
                  <a:pt x="104" y="96"/>
                </a:lnTo>
                <a:lnTo>
                  <a:pt x="137" y="73"/>
                </a:lnTo>
                <a:lnTo>
                  <a:pt x="173" y="54"/>
                </a:lnTo>
                <a:lnTo>
                  <a:pt x="214" y="42"/>
                </a:lnTo>
                <a:lnTo>
                  <a:pt x="258" y="38"/>
                </a:lnTo>
                <a:lnTo>
                  <a:pt x="258" y="0"/>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44" name="Freeform 1080"/>
          <p:cNvSpPr>
            <a:spLocks/>
          </p:cNvSpPr>
          <p:nvPr/>
        </p:nvSpPr>
        <p:spPr bwMode="auto">
          <a:xfrm>
            <a:off x="5029200" y="1397000"/>
            <a:ext cx="2551113" cy="2362200"/>
          </a:xfrm>
          <a:custGeom>
            <a:avLst/>
            <a:gdLst>
              <a:gd name="T0" fmla="*/ 2147483647 w 3214"/>
              <a:gd name="T1" fmla="*/ 2147483647 h 2976"/>
              <a:gd name="T2" fmla="*/ 2147483647 w 3214"/>
              <a:gd name="T3" fmla="*/ 2147483647 h 2976"/>
              <a:gd name="T4" fmla="*/ 2147483647 w 3214"/>
              <a:gd name="T5" fmla="*/ 2147483647 h 2976"/>
              <a:gd name="T6" fmla="*/ 2147483647 w 3214"/>
              <a:gd name="T7" fmla="*/ 2147483647 h 2976"/>
              <a:gd name="T8" fmla="*/ 2147483647 w 3214"/>
              <a:gd name="T9" fmla="*/ 2147483647 h 2976"/>
              <a:gd name="T10" fmla="*/ 2147483647 w 3214"/>
              <a:gd name="T11" fmla="*/ 2147483647 h 2976"/>
              <a:gd name="T12" fmla="*/ 2147483647 w 3214"/>
              <a:gd name="T13" fmla="*/ 2147483647 h 2976"/>
              <a:gd name="T14" fmla="*/ 2147483647 w 3214"/>
              <a:gd name="T15" fmla="*/ 2147483647 h 2976"/>
              <a:gd name="T16" fmla="*/ 2147483647 w 3214"/>
              <a:gd name="T17" fmla="*/ 2147483647 h 2976"/>
              <a:gd name="T18" fmla="*/ 2147483647 w 3214"/>
              <a:gd name="T19" fmla="*/ 2147483647 h 2976"/>
              <a:gd name="T20" fmla="*/ 2147483647 w 3214"/>
              <a:gd name="T21" fmla="*/ 2147483647 h 2976"/>
              <a:gd name="T22" fmla="*/ 2147483647 w 3214"/>
              <a:gd name="T23" fmla="*/ 2147483647 h 2976"/>
              <a:gd name="T24" fmla="*/ 2147483647 w 3214"/>
              <a:gd name="T25" fmla="*/ 2147483647 h 2976"/>
              <a:gd name="T26" fmla="*/ 2147483647 w 3214"/>
              <a:gd name="T27" fmla="*/ 2147483647 h 2976"/>
              <a:gd name="T28" fmla="*/ 2147483647 w 3214"/>
              <a:gd name="T29" fmla="*/ 2147483647 h 2976"/>
              <a:gd name="T30" fmla="*/ 2147483647 w 3214"/>
              <a:gd name="T31" fmla="*/ 2147483647 h 2976"/>
              <a:gd name="T32" fmla="*/ 2147483647 w 3214"/>
              <a:gd name="T33" fmla="*/ 2147483647 h 2976"/>
              <a:gd name="T34" fmla="*/ 2147483647 w 3214"/>
              <a:gd name="T35" fmla="*/ 2147483647 h 2976"/>
              <a:gd name="T36" fmla="*/ 2147483647 w 3214"/>
              <a:gd name="T37" fmla="*/ 2147483647 h 2976"/>
              <a:gd name="T38" fmla="*/ 2147483647 w 3214"/>
              <a:gd name="T39" fmla="*/ 2147483647 h 2976"/>
              <a:gd name="T40" fmla="*/ 2147483647 w 3214"/>
              <a:gd name="T41" fmla="*/ 2147483647 h 2976"/>
              <a:gd name="T42" fmla="*/ 2147483647 w 3214"/>
              <a:gd name="T43" fmla="*/ 2147483647 h 2976"/>
              <a:gd name="T44" fmla="*/ 2147483647 w 3214"/>
              <a:gd name="T45" fmla="*/ 2147483647 h 2976"/>
              <a:gd name="T46" fmla="*/ 2147483647 w 3214"/>
              <a:gd name="T47" fmla="*/ 2147483647 h 2976"/>
              <a:gd name="T48" fmla="*/ 2147483647 w 3214"/>
              <a:gd name="T49" fmla="*/ 2147483647 h 2976"/>
              <a:gd name="T50" fmla="*/ 2147483647 w 3214"/>
              <a:gd name="T51" fmla="*/ 2147483647 h 2976"/>
              <a:gd name="T52" fmla="*/ 2147483647 w 3214"/>
              <a:gd name="T53" fmla="*/ 2147483647 h 2976"/>
              <a:gd name="T54" fmla="*/ 2147483647 w 3214"/>
              <a:gd name="T55" fmla="*/ 2147483647 h 2976"/>
              <a:gd name="T56" fmla="*/ 2147483647 w 3214"/>
              <a:gd name="T57" fmla="*/ 2147483647 h 2976"/>
              <a:gd name="T58" fmla="*/ 2147483647 w 3214"/>
              <a:gd name="T59" fmla="*/ 2147483647 h 2976"/>
              <a:gd name="T60" fmla="*/ 2147483647 w 3214"/>
              <a:gd name="T61" fmla="*/ 2147483647 h 2976"/>
              <a:gd name="T62" fmla="*/ 2147483647 w 3214"/>
              <a:gd name="T63" fmla="*/ 2147483647 h 2976"/>
              <a:gd name="T64" fmla="*/ 2147483647 w 3214"/>
              <a:gd name="T65" fmla="*/ 2147483647 h 2976"/>
              <a:gd name="T66" fmla="*/ 2147483647 w 3214"/>
              <a:gd name="T67" fmla="*/ 2147483647 h 2976"/>
              <a:gd name="T68" fmla="*/ 2147483647 w 3214"/>
              <a:gd name="T69" fmla="*/ 2147483647 h 2976"/>
              <a:gd name="T70" fmla="*/ 2147483647 w 3214"/>
              <a:gd name="T71" fmla="*/ 2147483647 h 2976"/>
              <a:gd name="T72" fmla="*/ 2147483647 w 3214"/>
              <a:gd name="T73" fmla="*/ 2147483647 h 2976"/>
              <a:gd name="T74" fmla="*/ 2147483647 w 3214"/>
              <a:gd name="T75" fmla="*/ 2147483647 h 2976"/>
              <a:gd name="T76" fmla="*/ 2147483647 w 3214"/>
              <a:gd name="T77" fmla="*/ 2147483647 h 2976"/>
              <a:gd name="T78" fmla="*/ 2147483647 w 3214"/>
              <a:gd name="T79" fmla="*/ 2147483647 h 2976"/>
              <a:gd name="T80" fmla="*/ 2147483647 w 3214"/>
              <a:gd name="T81" fmla="*/ 2147483647 h 2976"/>
              <a:gd name="T82" fmla="*/ 2147483647 w 3214"/>
              <a:gd name="T83" fmla="*/ 2147483647 h 2976"/>
              <a:gd name="T84" fmla="*/ 2147483647 w 3214"/>
              <a:gd name="T85" fmla="*/ 0 h 29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214" h="2976">
                <a:moveTo>
                  <a:pt x="1605" y="0"/>
                </a:moveTo>
                <a:lnTo>
                  <a:pt x="1687" y="1"/>
                </a:lnTo>
                <a:lnTo>
                  <a:pt x="1769" y="7"/>
                </a:lnTo>
                <a:lnTo>
                  <a:pt x="1850" y="18"/>
                </a:lnTo>
                <a:lnTo>
                  <a:pt x="1928" y="31"/>
                </a:lnTo>
                <a:lnTo>
                  <a:pt x="2007" y="47"/>
                </a:lnTo>
                <a:lnTo>
                  <a:pt x="2083" y="67"/>
                </a:lnTo>
                <a:lnTo>
                  <a:pt x="2157" y="90"/>
                </a:lnTo>
                <a:lnTo>
                  <a:pt x="2231" y="117"/>
                </a:lnTo>
                <a:lnTo>
                  <a:pt x="2302" y="147"/>
                </a:lnTo>
                <a:lnTo>
                  <a:pt x="2371" y="181"/>
                </a:lnTo>
                <a:lnTo>
                  <a:pt x="2439" y="216"/>
                </a:lnTo>
                <a:lnTo>
                  <a:pt x="2503" y="255"/>
                </a:lnTo>
                <a:lnTo>
                  <a:pt x="2566" y="296"/>
                </a:lnTo>
                <a:lnTo>
                  <a:pt x="2628" y="341"/>
                </a:lnTo>
                <a:lnTo>
                  <a:pt x="2686" y="388"/>
                </a:lnTo>
                <a:lnTo>
                  <a:pt x="2741" y="438"/>
                </a:lnTo>
                <a:lnTo>
                  <a:pt x="2795" y="489"/>
                </a:lnTo>
                <a:lnTo>
                  <a:pt x="2845" y="543"/>
                </a:lnTo>
                <a:lnTo>
                  <a:pt x="2894" y="600"/>
                </a:lnTo>
                <a:lnTo>
                  <a:pt x="2938" y="658"/>
                </a:lnTo>
                <a:lnTo>
                  <a:pt x="2981" y="718"/>
                </a:lnTo>
                <a:lnTo>
                  <a:pt x="3019" y="780"/>
                </a:lnTo>
                <a:lnTo>
                  <a:pt x="3055" y="845"/>
                </a:lnTo>
                <a:lnTo>
                  <a:pt x="3088" y="910"/>
                </a:lnTo>
                <a:lnTo>
                  <a:pt x="3116" y="979"/>
                </a:lnTo>
                <a:lnTo>
                  <a:pt x="3142" y="1047"/>
                </a:lnTo>
                <a:lnTo>
                  <a:pt x="3164" y="1117"/>
                </a:lnTo>
                <a:lnTo>
                  <a:pt x="3181" y="1190"/>
                </a:lnTo>
                <a:lnTo>
                  <a:pt x="3195" y="1263"/>
                </a:lnTo>
                <a:lnTo>
                  <a:pt x="3206" y="1338"/>
                </a:lnTo>
                <a:lnTo>
                  <a:pt x="3212" y="1414"/>
                </a:lnTo>
                <a:lnTo>
                  <a:pt x="3214" y="1489"/>
                </a:lnTo>
                <a:lnTo>
                  <a:pt x="3212" y="1565"/>
                </a:lnTo>
                <a:lnTo>
                  <a:pt x="3206" y="1641"/>
                </a:lnTo>
                <a:lnTo>
                  <a:pt x="3195" y="1716"/>
                </a:lnTo>
                <a:lnTo>
                  <a:pt x="3181" y="1789"/>
                </a:lnTo>
                <a:lnTo>
                  <a:pt x="3164" y="1860"/>
                </a:lnTo>
                <a:lnTo>
                  <a:pt x="3142" y="1930"/>
                </a:lnTo>
                <a:lnTo>
                  <a:pt x="3116" y="1999"/>
                </a:lnTo>
                <a:lnTo>
                  <a:pt x="3088" y="2066"/>
                </a:lnTo>
                <a:lnTo>
                  <a:pt x="3055" y="2133"/>
                </a:lnTo>
                <a:lnTo>
                  <a:pt x="3019" y="2196"/>
                </a:lnTo>
                <a:lnTo>
                  <a:pt x="2981" y="2258"/>
                </a:lnTo>
                <a:lnTo>
                  <a:pt x="2938" y="2320"/>
                </a:lnTo>
                <a:lnTo>
                  <a:pt x="2894" y="2376"/>
                </a:lnTo>
                <a:lnTo>
                  <a:pt x="2845" y="2433"/>
                </a:lnTo>
                <a:lnTo>
                  <a:pt x="2795" y="2487"/>
                </a:lnTo>
                <a:lnTo>
                  <a:pt x="2741" y="2538"/>
                </a:lnTo>
                <a:lnTo>
                  <a:pt x="2686" y="2588"/>
                </a:lnTo>
                <a:lnTo>
                  <a:pt x="2628" y="2635"/>
                </a:lnTo>
                <a:lnTo>
                  <a:pt x="2566" y="2680"/>
                </a:lnTo>
                <a:lnTo>
                  <a:pt x="2503" y="2721"/>
                </a:lnTo>
                <a:lnTo>
                  <a:pt x="2439" y="2760"/>
                </a:lnTo>
                <a:lnTo>
                  <a:pt x="2371" y="2795"/>
                </a:lnTo>
                <a:lnTo>
                  <a:pt x="2302" y="2829"/>
                </a:lnTo>
                <a:lnTo>
                  <a:pt x="2231" y="2859"/>
                </a:lnTo>
                <a:lnTo>
                  <a:pt x="2157" y="2886"/>
                </a:lnTo>
                <a:lnTo>
                  <a:pt x="2083" y="2909"/>
                </a:lnTo>
                <a:lnTo>
                  <a:pt x="2007" y="2929"/>
                </a:lnTo>
                <a:lnTo>
                  <a:pt x="1928" y="2945"/>
                </a:lnTo>
                <a:lnTo>
                  <a:pt x="1850" y="2958"/>
                </a:lnTo>
                <a:lnTo>
                  <a:pt x="1769" y="2969"/>
                </a:lnTo>
                <a:lnTo>
                  <a:pt x="1687" y="2975"/>
                </a:lnTo>
                <a:lnTo>
                  <a:pt x="1605" y="2976"/>
                </a:lnTo>
                <a:lnTo>
                  <a:pt x="1523" y="2975"/>
                </a:lnTo>
                <a:lnTo>
                  <a:pt x="1442" y="2969"/>
                </a:lnTo>
                <a:lnTo>
                  <a:pt x="1361" y="2958"/>
                </a:lnTo>
                <a:lnTo>
                  <a:pt x="1282" y="2945"/>
                </a:lnTo>
                <a:lnTo>
                  <a:pt x="1205" y="2929"/>
                </a:lnTo>
                <a:lnTo>
                  <a:pt x="1130" y="2909"/>
                </a:lnTo>
                <a:lnTo>
                  <a:pt x="1054" y="2886"/>
                </a:lnTo>
                <a:lnTo>
                  <a:pt x="982" y="2859"/>
                </a:lnTo>
                <a:lnTo>
                  <a:pt x="911" y="2829"/>
                </a:lnTo>
                <a:lnTo>
                  <a:pt x="841" y="2795"/>
                </a:lnTo>
                <a:lnTo>
                  <a:pt x="774" y="2760"/>
                </a:lnTo>
                <a:lnTo>
                  <a:pt x="709" y="2721"/>
                </a:lnTo>
                <a:lnTo>
                  <a:pt x="646" y="2680"/>
                </a:lnTo>
                <a:lnTo>
                  <a:pt x="586" y="2635"/>
                </a:lnTo>
                <a:lnTo>
                  <a:pt x="528" y="2588"/>
                </a:lnTo>
                <a:lnTo>
                  <a:pt x="471" y="2538"/>
                </a:lnTo>
                <a:lnTo>
                  <a:pt x="418" y="2487"/>
                </a:lnTo>
                <a:lnTo>
                  <a:pt x="367" y="2433"/>
                </a:lnTo>
                <a:lnTo>
                  <a:pt x="320" y="2376"/>
                </a:lnTo>
                <a:lnTo>
                  <a:pt x="274" y="2320"/>
                </a:lnTo>
                <a:lnTo>
                  <a:pt x="233" y="2258"/>
                </a:lnTo>
                <a:lnTo>
                  <a:pt x="194" y="2196"/>
                </a:lnTo>
                <a:lnTo>
                  <a:pt x="159" y="2133"/>
                </a:lnTo>
                <a:lnTo>
                  <a:pt x="126" y="2066"/>
                </a:lnTo>
                <a:lnTo>
                  <a:pt x="98" y="1999"/>
                </a:lnTo>
                <a:lnTo>
                  <a:pt x="72" y="1930"/>
                </a:lnTo>
                <a:lnTo>
                  <a:pt x="50" y="1860"/>
                </a:lnTo>
                <a:lnTo>
                  <a:pt x="33" y="1789"/>
                </a:lnTo>
                <a:lnTo>
                  <a:pt x="19" y="1716"/>
                </a:lnTo>
                <a:lnTo>
                  <a:pt x="8" y="1641"/>
                </a:lnTo>
                <a:lnTo>
                  <a:pt x="2" y="1565"/>
                </a:lnTo>
                <a:lnTo>
                  <a:pt x="0" y="1489"/>
                </a:lnTo>
                <a:lnTo>
                  <a:pt x="2" y="1414"/>
                </a:lnTo>
                <a:lnTo>
                  <a:pt x="8" y="1338"/>
                </a:lnTo>
                <a:lnTo>
                  <a:pt x="19" y="1263"/>
                </a:lnTo>
                <a:lnTo>
                  <a:pt x="33" y="1190"/>
                </a:lnTo>
                <a:lnTo>
                  <a:pt x="50" y="1117"/>
                </a:lnTo>
                <a:lnTo>
                  <a:pt x="72" y="1047"/>
                </a:lnTo>
                <a:lnTo>
                  <a:pt x="98" y="979"/>
                </a:lnTo>
                <a:lnTo>
                  <a:pt x="126" y="910"/>
                </a:lnTo>
                <a:lnTo>
                  <a:pt x="159" y="845"/>
                </a:lnTo>
                <a:lnTo>
                  <a:pt x="194" y="780"/>
                </a:lnTo>
                <a:lnTo>
                  <a:pt x="233" y="718"/>
                </a:lnTo>
                <a:lnTo>
                  <a:pt x="274" y="658"/>
                </a:lnTo>
                <a:lnTo>
                  <a:pt x="320" y="600"/>
                </a:lnTo>
                <a:lnTo>
                  <a:pt x="367" y="543"/>
                </a:lnTo>
                <a:lnTo>
                  <a:pt x="418" y="489"/>
                </a:lnTo>
                <a:lnTo>
                  <a:pt x="471" y="438"/>
                </a:lnTo>
                <a:lnTo>
                  <a:pt x="528" y="388"/>
                </a:lnTo>
                <a:lnTo>
                  <a:pt x="586" y="341"/>
                </a:lnTo>
                <a:lnTo>
                  <a:pt x="646" y="296"/>
                </a:lnTo>
                <a:lnTo>
                  <a:pt x="709" y="255"/>
                </a:lnTo>
                <a:lnTo>
                  <a:pt x="774" y="216"/>
                </a:lnTo>
                <a:lnTo>
                  <a:pt x="841" y="181"/>
                </a:lnTo>
                <a:lnTo>
                  <a:pt x="911" y="147"/>
                </a:lnTo>
                <a:lnTo>
                  <a:pt x="982" y="117"/>
                </a:lnTo>
                <a:lnTo>
                  <a:pt x="1054" y="90"/>
                </a:lnTo>
                <a:lnTo>
                  <a:pt x="1130" y="67"/>
                </a:lnTo>
                <a:lnTo>
                  <a:pt x="1205" y="47"/>
                </a:lnTo>
                <a:lnTo>
                  <a:pt x="1282" y="31"/>
                </a:lnTo>
                <a:lnTo>
                  <a:pt x="1361" y="18"/>
                </a:lnTo>
                <a:lnTo>
                  <a:pt x="1442" y="7"/>
                </a:lnTo>
                <a:lnTo>
                  <a:pt x="1523" y="1"/>
                </a:lnTo>
                <a:lnTo>
                  <a:pt x="1605" y="0"/>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49" name="Freeform 1085"/>
          <p:cNvSpPr>
            <a:spLocks/>
          </p:cNvSpPr>
          <p:nvPr/>
        </p:nvSpPr>
        <p:spPr bwMode="auto">
          <a:xfrm>
            <a:off x="5257800" y="1549400"/>
            <a:ext cx="2166938" cy="2006600"/>
          </a:xfrm>
          <a:custGeom>
            <a:avLst/>
            <a:gdLst>
              <a:gd name="T0" fmla="*/ 2147483647 w 2732"/>
              <a:gd name="T1" fmla="*/ 2147483647 h 2530"/>
              <a:gd name="T2" fmla="*/ 2147483647 w 2732"/>
              <a:gd name="T3" fmla="*/ 2147483647 h 2530"/>
              <a:gd name="T4" fmla="*/ 2147483647 w 2732"/>
              <a:gd name="T5" fmla="*/ 2147483647 h 2530"/>
              <a:gd name="T6" fmla="*/ 2147483647 w 2732"/>
              <a:gd name="T7" fmla="*/ 2147483647 h 2530"/>
              <a:gd name="T8" fmla="*/ 2147483647 w 2732"/>
              <a:gd name="T9" fmla="*/ 2147483647 h 2530"/>
              <a:gd name="T10" fmla="*/ 2147483647 w 2732"/>
              <a:gd name="T11" fmla="*/ 2147483647 h 2530"/>
              <a:gd name="T12" fmla="*/ 2147483647 w 2732"/>
              <a:gd name="T13" fmla="*/ 2147483647 h 2530"/>
              <a:gd name="T14" fmla="*/ 2147483647 w 2732"/>
              <a:gd name="T15" fmla="*/ 2147483647 h 2530"/>
              <a:gd name="T16" fmla="*/ 2147483647 w 2732"/>
              <a:gd name="T17" fmla="*/ 2147483647 h 2530"/>
              <a:gd name="T18" fmla="*/ 2147483647 w 2732"/>
              <a:gd name="T19" fmla="*/ 2147483647 h 2530"/>
              <a:gd name="T20" fmla="*/ 2147483647 w 2732"/>
              <a:gd name="T21" fmla="*/ 2147483647 h 2530"/>
              <a:gd name="T22" fmla="*/ 2147483647 w 2732"/>
              <a:gd name="T23" fmla="*/ 2147483647 h 2530"/>
              <a:gd name="T24" fmla="*/ 2147483647 w 2732"/>
              <a:gd name="T25" fmla="*/ 2147483647 h 2530"/>
              <a:gd name="T26" fmla="*/ 2147483647 w 2732"/>
              <a:gd name="T27" fmla="*/ 2147483647 h 2530"/>
              <a:gd name="T28" fmla="*/ 2147483647 w 2732"/>
              <a:gd name="T29" fmla="*/ 2147483647 h 2530"/>
              <a:gd name="T30" fmla="*/ 2147483647 w 2732"/>
              <a:gd name="T31" fmla="*/ 2147483647 h 2530"/>
              <a:gd name="T32" fmla="*/ 2147483647 w 2732"/>
              <a:gd name="T33" fmla="*/ 2147483647 h 2530"/>
              <a:gd name="T34" fmla="*/ 2147483647 w 2732"/>
              <a:gd name="T35" fmla="*/ 2147483647 h 2530"/>
              <a:gd name="T36" fmla="*/ 2147483647 w 2732"/>
              <a:gd name="T37" fmla="*/ 2147483647 h 2530"/>
              <a:gd name="T38" fmla="*/ 2147483647 w 2732"/>
              <a:gd name="T39" fmla="*/ 2147483647 h 2530"/>
              <a:gd name="T40" fmla="*/ 2147483647 w 2732"/>
              <a:gd name="T41" fmla="*/ 2147483647 h 2530"/>
              <a:gd name="T42" fmla="*/ 2147483647 w 2732"/>
              <a:gd name="T43" fmla="*/ 2147483647 h 2530"/>
              <a:gd name="T44" fmla="*/ 2147483647 w 2732"/>
              <a:gd name="T45" fmla="*/ 2147483647 h 2530"/>
              <a:gd name="T46" fmla="*/ 2147483647 w 2732"/>
              <a:gd name="T47" fmla="*/ 2147483647 h 2530"/>
              <a:gd name="T48" fmla="*/ 2147483647 w 2732"/>
              <a:gd name="T49" fmla="*/ 2147483647 h 2530"/>
              <a:gd name="T50" fmla="*/ 2147483647 w 2732"/>
              <a:gd name="T51" fmla="*/ 2147483647 h 2530"/>
              <a:gd name="T52" fmla="*/ 2147483647 w 2732"/>
              <a:gd name="T53" fmla="*/ 2147483647 h 2530"/>
              <a:gd name="T54" fmla="*/ 2147483647 w 2732"/>
              <a:gd name="T55" fmla="*/ 2147483647 h 2530"/>
              <a:gd name="T56" fmla="*/ 2147483647 w 2732"/>
              <a:gd name="T57" fmla="*/ 2147483647 h 2530"/>
              <a:gd name="T58" fmla="*/ 2147483647 w 2732"/>
              <a:gd name="T59" fmla="*/ 2147483647 h 2530"/>
              <a:gd name="T60" fmla="*/ 2147483647 w 2732"/>
              <a:gd name="T61" fmla="*/ 2147483647 h 2530"/>
              <a:gd name="T62" fmla="*/ 2147483647 w 2732"/>
              <a:gd name="T63" fmla="*/ 2147483647 h 2530"/>
              <a:gd name="T64" fmla="*/ 2147483647 w 2732"/>
              <a:gd name="T65" fmla="*/ 2147483647 h 2530"/>
              <a:gd name="T66" fmla="*/ 2147483647 w 2732"/>
              <a:gd name="T67" fmla="*/ 2147483647 h 2530"/>
              <a:gd name="T68" fmla="*/ 2147483647 w 2732"/>
              <a:gd name="T69" fmla="*/ 2147483647 h 2530"/>
              <a:gd name="T70" fmla="*/ 2147483647 w 2732"/>
              <a:gd name="T71" fmla="*/ 2147483647 h 2530"/>
              <a:gd name="T72" fmla="*/ 2147483647 w 2732"/>
              <a:gd name="T73" fmla="*/ 2147483647 h 2530"/>
              <a:gd name="T74" fmla="*/ 2147483647 w 2732"/>
              <a:gd name="T75" fmla="*/ 2147483647 h 2530"/>
              <a:gd name="T76" fmla="*/ 2147483647 w 2732"/>
              <a:gd name="T77" fmla="*/ 2147483647 h 2530"/>
              <a:gd name="T78" fmla="*/ 2147483647 w 2732"/>
              <a:gd name="T79" fmla="*/ 2147483647 h 2530"/>
              <a:gd name="T80" fmla="*/ 2147483647 w 2732"/>
              <a:gd name="T81" fmla="*/ 2147483647 h 2530"/>
              <a:gd name="T82" fmla="*/ 2147483647 w 2732"/>
              <a:gd name="T83" fmla="*/ 2147483647 h 2530"/>
              <a:gd name="T84" fmla="*/ 2147483647 w 2732"/>
              <a:gd name="T85" fmla="*/ 0 h 25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732" h="2530">
                <a:moveTo>
                  <a:pt x="1364" y="0"/>
                </a:moveTo>
                <a:lnTo>
                  <a:pt x="1435" y="1"/>
                </a:lnTo>
                <a:lnTo>
                  <a:pt x="1505" y="6"/>
                </a:lnTo>
                <a:lnTo>
                  <a:pt x="1572" y="15"/>
                </a:lnTo>
                <a:lnTo>
                  <a:pt x="1640" y="26"/>
                </a:lnTo>
                <a:lnTo>
                  <a:pt x="1705" y="39"/>
                </a:lnTo>
                <a:lnTo>
                  <a:pt x="1771" y="57"/>
                </a:lnTo>
                <a:lnTo>
                  <a:pt x="1834" y="77"/>
                </a:lnTo>
                <a:lnTo>
                  <a:pt x="1895" y="99"/>
                </a:lnTo>
                <a:lnTo>
                  <a:pt x="1957" y="125"/>
                </a:lnTo>
                <a:lnTo>
                  <a:pt x="2015" y="153"/>
                </a:lnTo>
                <a:lnTo>
                  <a:pt x="2072" y="184"/>
                </a:lnTo>
                <a:lnTo>
                  <a:pt x="2129" y="217"/>
                </a:lnTo>
                <a:lnTo>
                  <a:pt x="2182" y="252"/>
                </a:lnTo>
                <a:lnTo>
                  <a:pt x="2234" y="290"/>
                </a:lnTo>
                <a:lnTo>
                  <a:pt x="2283" y="330"/>
                </a:lnTo>
                <a:lnTo>
                  <a:pt x="2330" y="372"/>
                </a:lnTo>
                <a:lnTo>
                  <a:pt x="2376" y="416"/>
                </a:lnTo>
                <a:lnTo>
                  <a:pt x="2418" y="461"/>
                </a:lnTo>
                <a:lnTo>
                  <a:pt x="2459" y="509"/>
                </a:lnTo>
                <a:lnTo>
                  <a:pt x="2497" y="559"/>
                </a:lnTo>
                <a:lnTo>
                  <a:pt x="2533" y="611"/>
                </a:lnTo>
                <a:lnTo>
                  <a:pt x="2567" y="664"/>
                </a:lnTo>
                <a:lnTo>
                  <a:pt x="2596" y="718"/>
                </a:lnTo>
                <a:lnTo>
                  <a:pt x="2625" y="775"/>
                </a:lnTo>
                <a:lnTo>
                  <a:pt x="2648" y="832"/>
                </a:lnTo>
                <a:lnTo>
                  <a:pt x="2671" y="890"/>
                </a:lnTo>
                <a:lnTo>
                  <a:pt x="2689" y="951"/>
                </a:lnTo>
                <a:lnTo>
                  <a:pt x="2704" y="1011"/>
                </a:lnTo>
                <a:lnTo>
                  <a:pt x="2716" y="1074"/>
                </a:lnTo>
                <a:lnTo>
                  <a:pt x="2726" y="1136"/>
                </a:lnTo>
                <a:lnTo>
                  <a:pt x="2730" y="1201"/>
                </a:lnTo>
                <a:lnTo>
                  <a:pt x="2732" y="1266"/>
                </a:lnTo>
                <a:lnTo>
                  <a:pt x="2730" y="1332"/>
                </a:lnTo>
                <a:lnTo>
                  <a:pt x="2726" y="1395"/>
                </a:lnTo>
                <a:lnTo>
                  <a:pt x="2716" y="1459"/>
                </a:lnTo>
                <a:lnTo>
                  <a:pt x="2704" y="1520"/>
                </a:lnTo>
                <a:lnTo>
                  <a:pt x="2689" y="1581"/>
                </a:lnTo>
                <a:lnTo>
                  <a:pt x="2671" y="1641"/>
                </a:lnTo>
                <a:lnTo>
                  <a:pt x="2648" y="1701"/>
                </a:lnTo>
                <a:lnTo>
                  <a:pt x="2625" y="1758"/>
                </a:lnTo>
                <a:lnTo>
                  <a:pt x="2596" y="1813"/>
                </a:lnTo>
                <a:lnTo>
                  <a:pt x="2567" y="1869"/>
                </a:lnTo>
                <a:lnTo>
                  <a:pt x="2533" y="1921"/>
                </a:lnTo>
                <a:lnTo>
                  <a:pt x="2497" y="1972"/>
                </a:lnTo>
                <a:lnTo>
                  <a:pt x="2459" y="2022"/>
                </a:lnTo>
                <a:lnTo>
                  <a:pt x="2418" y="2070"/>
                </a:lnTo>
                <a:lnTo>
                  <a:pt x="2376" y="2115"/>
                </a:lnTo>
                <a:lnTo>
                  <a:pt x="2330" y="2159"/>
                </a:lnTo>
                <a:lnTo>
                  <a:pt x="2283" y="2201"/>
                </a:lnTo>
                <a:lnTo>
                  <a:pt x="2234" y="2241"/>
                </a:lnTo>
                <a:lnTo>
                  <a:pt x="2182" y="2279"/>
                </a:lnTo>
                <a:lnTo>
                  <a:pt x="2129" y="2314"/>
                </a:lnTo>
                <a:lnTo>
                  <a:pt x="2072" y="2347"/>
                </a:lnTo>
                <a:lnTo>
                  <a:pt x="2015" y="2376"/>
                </a:lnTo>
                <a:lnTo>
                  <a:pt x="1957" y="2406"/>
                </a:lnTo>
                <a:lnTo>
                  <a:pt x="1895" y="2430"/>
                </a:lnTo>
                <a:lnTo>
                  <a:pt x="1834" y="2452"/>
                </a:lnTo>
                <a:lnTo>
                  <a:pt x="1771" y="2473"/>
                </a:lnTo>
                <a:lnTo>
                  <a:pt x="1705" y="2490"/>
                </a:lnTo>
                <a:lnTo>
                  <a:pt x="1640" y="2503"/>
                </a:lnTo>
                <a:lnTo>
                  <a:pt x="1572" y="2515"/>
                </a:lnTo>
                <a:lnTo>
                  <a:pt x="1505" y="2524"/>
                </a:lnTo>
                <a:lnTo>
                  <a:pt x="1435" y="2528"/>
                </a:lnTo>
                <a:lnTo>
                  <a:pt x="1364" y="2530"/>
                </a:lnTo>
                <a:lnTo>
                  <a:pt x="1295" y="2528"/>
                </a:lnTo>
                <a:lnTo>
                  <a:pt x="1226" y="2524"/>
                </a:lnTo>
                <a:lnTo>
                  <a:pt x="1158" y="2515"/>
                </a:lnTo>
                <a:lnTo>
                  <a:pt x="1090" y="2503"/>
                </a:lnTo>
                <a:lnTo>
                  <a:pt x="1024" y="2490"/>
                </a:lnTo>
                <a:lnTo>
                  <a:pt x="960" y="2473"/>
                </a:lnTo>
                <a:lnTo>
                  <a:pt x="897" y="2452"/>
                </a:lnTo>
                <a:lnTo>
                  <a:pt x="835" y="2430"/>
                </a:lnTo>
                <a:lnTo>
                  <a:pt x="775" y="2406"/>
                </a:lnTo>
                <a:lnTo>
                  <a:pt x="715" y="2376"/>
                </a:lnTo>
                <a:lnTo>
                  <a:pt x="659" y="2347"/>
                </a:lnTo>
                <a:lnTo>
                  <a:pt x="603" y="2314"/>
                </a:lnTo>
                <a:lnTo>
                  <a:pt x="550" y="2279"/>
                </a:lnTo>
                <a:lnTo>
                  <a:pt x="498" y="2241"/>
                </a:lnTo>
                <a:lnTo>
                  <a:pt x="449" y="2201"/>
                </a:lnTo>
                <a:lnTo>
                  <a:pt x="402" y="2159"/>
                </a:lnTo>
                <a:lnTo>
                  <a:pt x="356" y="2115"/>
                </a:lnTo>
                <a:lnTo>
                  <a:pt x="312" y="2070"/>
                </a:lnTo>
                <a:lnTo>
                  <a:pt x="273" y="2022"/>
                </a:lnTo>
                <a:lnTo>
                  <a:pt x="235" y="1972"/>
                </a:lnTo>
                <a:lnTo>
                  <a:pt x="199" y="1921"/>
                </a:lnTo>
                <a:lnTo>
                  <a:pt x="165" y="1869"/>
                </a:lnTo>
                <a:lnTo>
                  <a:pt x="136" y="1813"/>
                </a:lnTo>
                <a:lnTo>
                  <a:pt x="107" y="1758"/>
                </a:lnTo>
                <a:lnTo>
                  <a:pt x="84" y="1701"/>
                </a:lnTo>
                <a:lnTo>
                  <a:pt x="61" y="1641"/>
                </a:lnTo>
                <a:lnTo>
                  <a:pt x="43" y="1581"/>
                </a:lnTo>
                <a:lnTo>
                  <a:pt x="28" y="1520"/>
                </a:lnTo>
                <a:lnTo>
                  <a:pt x="16" y="1459"/>
                </a:lnTo>
                <a:lnTo>
                  <a:pt x="6" y="1395"/>
                </a:lnTo>
                <a:lnTo>
                  <a:pt x="2" y="1332"/>
                </a:lnTo>
                <a:lnTo>
                  <a:pt x="0" y="1266"/>
                </a:lnTo>
                <a:lnTo>
                  <a:pt x="2" y="1201"/>
                </a:lnTo>
                <a:lnTo>
                  <a:pt x="6" y="1136"/>
                </a:lnTo>
                <a:lnTo>
                  <a:pt x="16" y="1074"/>
                </a:lnTo>
                <a:lnTo>
                  <a:pt x="28" y="1011"/>
                </a:lnTo>
                <a:lnTo>
                  <a:pt x="43" y="951"/>
                </a:lnTo>
                <a:lnTo>
                  <a:pt x="61" y="890"/>
                </a:lnTo>
                <a:lnTo>
                  <a:pt x="84" y="832"/>
                </a:lnTo>
                <a:lnTo>
                  <a:pt x="107" y="775"/>
                </a:lnTo>
                <a:lnTo>
                  <a:pt x="136" y="718"/>
                </a:lnTo>
                <a:lnTo>
                  <a:pt x="165" y="664"/>
                </a:lnTo>
                <a:lnTo>
                  <a:pt x="199" y="611"/>
                </a:lnTo>
                <a:lnTo>
                  <a:pt x="235" y="559"/>
                </a:lnTo>
                <a:lnTo>
                  <a:pt x="273" y="509"/>
                </a:lnTo>
                <a:lnTo>
                  <a:pt x="312" y="461"/>
                </a:lnTo>
                <a:lnTo>
                  <a:pt x="356" y="416"/>
                </a:lnTo>
                <a:lnTo>
                  <a:pt x="402" y="372"/>
                </a:lnTo>
                <a:lnTo>
                  <a:pt x="449" y="330"/>
                </a:lnTo>
                <a:lnTo>
                  <a:pt x="498" y="290"/>
                </a:lnTo>
                <a:lnTo>
                  <a:pt x="550" y="252"/>
                </a:lnTo>
                <a:lnTo>
                  <a:pt x="603" y="217"/>
                </a:lnTo>
                <a:lnTo>
                  <a:pt x="659" y="184"/>
                </a:lnTo>
                <a:lnTo>
                  <a:pt x="715" y="153"/>
                </a:lnTo>
                <a:lnTo>
                  <a:pt x="775" y="125"/>
                </a:lnTo>
                <a:lnTo>
                  <a:pt x="835" y="99"/>
                </a:lnTo>
                <a:lnTo>
                  <a:pt x="897" y="77"/>
                </a:lnTo>
                <a:lnTo>
                  <a:pt x="960" y="57"/>
                </a:lnTo>
                <a:lnTo>
                  <a:pt x="1024" y="39"/>
                </a:lnTo>
                <a:lnTo>
                  <a:pt x="1090" y="26"/>
                </a:lnTo>
                <a:lnTo>
                  <a:pt x="1158" y="15"/>
                </a:lnTo>
                <a:lnTo>
                  <a:pt x="1226" y="6"/>
                </a:lnTo>
                <a:lnTo>
                  <a:pt x="1295" y="1"/>
                </a:lnTo>
                <a:lnTo>
                  <a:pt x="1364" y="0"/>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45" name="Freeform 1081"/>
          <p:cNvSpPr>
            <a:spLocks/>
          </p:cNvSpPr>
          <p:nvPr/>
        </p:nvSpPr>
        <p:spPr bwMode="auto">
          <a:xfrm>
            <a:off x="6303963" y="1373188"/>
            <a:ext cx="1301750" cy="1206500"/>
          </a:xfrm>
          <a:custGeom>
            <a:avLst/>
            <a:gdLst>
              <a:gd name="T0" fmla="*/ 2147483647 w 1641"/>
              <a:gd name="T1" fmla="*/ 2147483647 h 1518"/>
              <a:gd name="T2" fmla="*/ 2147483647 w 1641"/>
              <a:gd name="T3" fmla="*/ 2147483647 h 1518"/>
              <a:gd name="T4" fmla="*/ 2147483647 w 1641"/>
              <a:gd name="T5" fmla="*/ 2147483647 h 1518"/>
              <a:gd name="T6" fmla="*/ 2147483647 w 1641"/>
              <a:gd name="T7" fmla="*/ 2147483647 h 1518"/>
              <a:gd name="T8" fmla="*/ 2147483647 w 1641"/>
              <a:gd name="T9" fmla="*/ 2147483647 h 1518"/>
              <a:gd name="T10" fmla="*/ 2147483647 w 1641"/>
              <a:gd name="T11" fmla="*/ 2147483647 h 1518"/>
              <a:gd name="T12" fmla="*/ 2147483647 w 1641"/>
              <a:gd name="T13" fmla="*/ 2147483647 h 1518"/>
              <a:gd name="T14" fmla="*/ 2147483647 w 1641"/>
              <a:gd name="T15" fmla="*/ 2147483647 h 1518"/>
              <a:gd name="T16" fmla="*/ 2147483647 w 1641"/>
              <a:gd name="T17" fmla="*/ 2147483647 h 1518"/>
              <a:gd name="T18" fmla="*/ 2147483647 w 1641"/>
              <a:gd name="T19" fmla="*/ 2147483647 h 1518"/>
              <a:gd name="T20" fmla="*/ 2147483647 w 1641"/>
              <a:gd name="T21" fmla="*/ 2147483647 h 1518"/>
              <a:gd name="T22" fmla="*/ 2147483647 w 1641"/>
              <a:gd name="T23" fmla="*/ 2147483647 h 1518"/>
              <a:gd name="T24" fmla="*/ 2147483647 w 1641"/>
              <a:gd name="T25" fmla="*/ 2147483647 h 1518"/>
              <a:gd name="T26" fmla="*/ 2147483647 w 1641"/>
              <a:gd name="T27" fmla="*/ 2147483647 h 1518"/>
              <a:gd name="T28" fmla="*/ 2147483647 w 1641"/>
              <a:gd name="T29" fmla="*/ 2147483647 h 1518"/>
              <a:gd name="T30" fmla="*/ 2147483647 w 1641"/>
              <a:gd name="T31" fmla="*/ 2147483647 h 1518"/>
              <a:gd name="T32" fmla="*/ 0 w 1641"/>
              <a:gd name="T33" fmla="*/ 0 h 1518"/>
              <a:gd name="T34" fmla="*/ 2147483647 w 1641"/>
              <a:gd name="T35" fmla="*/ 2147483647 h 1518"/>
              <a:gd name="T36" fmla="*/ 2147483647 w 1641"/>
              <a:gd name="T37" fmla="*/ 2147483647 h 1518"/>
              <a:gd name="T38" fmla="*/ 2147483647 w 1641"/>
              <a:gd name="T39" fmla="*/ 2147483647 h 1518"/>
              <a:gd name="T40" fmla="*/ 2147483647 w 1641"/>
              <a:gd name="T41" fmla="*/ 2147483647 h 1518"/>
              <a:gd name="T42" fmla="*/ 2147483647 w 1641"/>
              <a:gd name="T43" fmla="*/ 2147483647 h 1518"/>
              <a:gd name="T44" fmla="*/ 2147483647 w 1641"/>
              <a:gd name="T45" fmla="*/ 2147483647 h 1518"/>
              <a:gd name="T46" fmla="*/ 2147483647 w 1641"/>
              <a:gd name="T47" fmla="*/ 2147483647 h 1518"/>
              <a:gd name="T48" fmla="*/ 2147483647 w 1641"/>
              <a:gd name="T49" fmla="*/ 2147483647 h 1518"/>
              <a:gd name="T50" fmla="*/ 2147483647 w 1641"/>
              <a:gd name="T51" fmla="*/ 2147483647 h 1518"/>
              <a:gd name="T52" fmla="*/ 2147483647 w 1641"/>
              <a:gd name="T53" fmla="*/ 2147483647 h 1518"/>
              <a:gd name="T54" fmla="*/ 2147483647 w 1641"/>
              <a:gd name="T55" fmla="*/ 2147483647 h 1518"/>
              <a:gd name="T56" fmla="*/ 2147483647 w 1641"/>
              <a:gd name="T57" fmla="*/ 2147483647 h 1518"/>
              <a:gd name="T58" fmla="*/ 2147483647 w 1641"/>
              <a:gd name="T59" fmla="*/ 2147483647 h 1518"/>
              <a:gd name="T60" fmla="*/ 2147483647 w 1641"/>
              <a:gd name="T61" fmla="*/ 2147483647 h 1518"/>
              <a:gd name="T62" fmla="*/ 2147483647 w 1641"/>
              <a:gd name="T63" fmla="*/ 2147483647 h 1518"/>
              <a:gd name="T64" fmla="*/ 2147483647 w 1641"/>
              <a:gd name="T65" fmla="*/ 2147483647 h 1518"/>
              <a:gd name="T66" fmla="*/ 2147483647 w 1641"/>
              <a:gd name="T67" fmla="*/ 2147483647 h 15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41" h="1518">
                <a:moveTo>
                  <a:pt x="1641" y="1518"/>
                </a:moveTo>
                <a:lnTo>
                  <a:pt x="1641" y="1518"/>
                </a:lnTo>
                <a:lnTo>
                  <a:pt x="1639" y="1443"/>
                </a:lnTo>
                <a:lnTo>
                  <a:pt x="1633" y="1364"/>
                </a:lnTo>
                <a:lnTo>
                  <a:pt x="1622" y="1288"/>
                </a:lnTo>
                <a:lnTo>
                  <a:pt x="1607" y="1214"/>
                </a:lnTo>
                <a:lnTo>
                  <a:pt x="1589" y="1139"/>
                </a:lnTo>
                <a:lnTo>
                  <a:pt x="1566" y="1068"/>
                </a:lnTo>
                <a:lnTo>
                  <a:pt x="1541" y="999"/>
                </a:lnTo>
                <a:lnTo>
                  <a:pt x="1511" y="929"/>
                </a:lnTo>
                <a:lnTo>
                  <a:pt x="1478" y="861"/>
                </a:lnTo>
                <a:lnTo>
                  <a:pt x="1442" y="796"/>
                </a:lnTo>
                <a:lnTo>
                  <a:pt x="1403" y="732"/>
                </a:lnTo>
                <a:lnTo>
                  <a:pt x="1358" y="671"/>
                </a:lnTo>
                <a:lnTo>
                  <a:pt x="1314" y="611"/>
                </a:lnTo>
                <a:lnTo>
                  <a:pt x="1264" y="553"/>
                </a:lnTo>
                <a:lnTo>
                  <a:pt x="1214" y="499"/>
                </a:lnTo>
                <a:lnTo>
                  <a:pt x="1158" y="446"/>
                </a:lnTo>
                <a:lnTo>
                  <a:pt x="1102" y="395"/>
                </a:lnTo>
                <a:lnTo>
                  <a:pt x="1043" y="348"/>
                </a:lnTo>
                <a:lnTo>
                  <a:pt x="980" y="302"/>
                </a:lnTo>
                <a:lnTo>
                  <a:pt x="916" y="261"/>
                </a:lnTo>
                <a:lnTo>
                  <a:pt x="850" y="220"/>
                </a:lnTo>
                <a:lnTo>
                  <a:pt x="780" y="184"/>
                </a:lnTo>
                <a:lnTo>
                  <a:pt x="711" y="150"/>
                </a:lnTo>
                <a:lnTo>
                  <a:pt x="637" y="119"/>
                </a:lnTo>
                <a:lnTo>
                  <a:pt x="561" y="92"/>
                </a:lnTo>
                <a:lnTo>
                  <a:pt x="487" y="68"/>
                </a:lnTo>
                <a:lnTo>
                  <a:pt x="410" y="48"/>
                </a:lnTo>
                <a:lnTo>
                  <a:pt x="330" y="30"/>
                </a:lnTo>
                <a:lnTo>
                  <a:pt x="249" y="17"/>
                </a:lnTo>
                <a:lnTo>
                  <a:pt x="167" y="7"/>
                </a:lnTo>
                <a:lnTo>
                  <a:pt x="82" y="1"/>
                </a:lnTo>
                <a:lnTo>
                  <a:pt x="0" y="0"/>
                </a:lnTo>
                <a:lnTo>
                  <a:pt x="0" y="58"/>
                </a:lnTo>
                <a:lnTo>
                  <a:pt x="82" y="60"/>
                </a:lnTo>
                <a:lnTo>
                  <a:pt x="161" y="65"/>
                </a:lnTo>
                <a:lnTo>
                  <a:pt x="240" y="76"/>
                </a:lnTo>
                <a:lnTo>
                  <a:pt x="317" y="89"/>
                </a:lnTo>
                <a:lnTo>
                  <a:pt x="394" y="103"/>
                </a:lnTo>
                <a:lnTo>
                  <a:pt x="468" y="124"/>
                </a:lnTo>
                <a:lnTo>
                  <a:pt x="542" y="147"/>
                </a:lnTo>
                <a:lnTo>
                  <a:pt x="615" y="172"/>
                </a:lnTo>
                <a:lnTo>
                  <a:pt x="683" y="203"/>
                </a:lnTo>
                <a:lnTo>
                  <a:pt x="752" y="236"/>
                </a:lnTo>
                <a:lnTo>
                  <a:pt x="818" y="270"/>
                </a:lnTo>
                <a:lnTo>
                  <a:pt x="881" y="308"/>
                </a:lnTo>
                <a:lnTo>
                  <a:pt x="943" y="348"/>
                </a:lnTo>
                <a:lnTo>
                  <a:pt x="1002" y="392"/>
                </a:lnTo>
                <a:lnTo>
                  <a:pt x="1061" y="439"/>
                </a:lnTo>
                <a:lnTo>
                  <a:pt x="1114" y="487"/>
                </a:lnTo>
                <a:lnTo>
                  <a:pt x="1166" y="537"/>
                </a:lnTo>
                <a:lnTo>
                  <a:pt x="1217" y="591"/>
                </a:lnTo>
                <a:lnTo>
                  <a:pt x="1264" y="646"/>
                </a:lnTo>
                <a:lnTo>
                  <a:pt x="1308" y="703"/>
                </a:lnTo>
                <a:lnTo>
                  <a:pt x="1349" y="761"/>
                </a:lnTo>
                <a:lnTo>
                  <a:pt x="1385" y="823"/>
                </a:lnTo>
                <a:lnTo>
                  <a:pt x="1422" y="887"/>
                </a:lnTo>
                <a:lnTo>
                  <a:pt x="1455" y="950"/>
                </a:lnTo>
                <a:lnTo>
                  <a:pt x="1481" y="1017"/>
                </a:lnTo>
                <a:lnTo>
                  <a:pt x="1507" y="1085"/>
                </a:lnTo>
                <a:lnTo>
                  <a:pt x="1529" y="1154"/>
                </a:lnTo>
                <a:lnTo>
                  <a:pt x="1544" y="1225"/>
                </a:lnTo>
                <a:lnTo>
                  <a:pt x="1559" y="1297"/>
                </a:lnTo>
                <a:lnTo>
                  <a:pt x="1570" y="1370"/>
                </a:lnTo>
                <a:lnTo>
                  <a:pt x="1576" y="1443"/>
                </a:lnTo>
                <a:lnTo>
                  <a:pt x="1577" y="1518"/>
                </a:lnTo>
                <a:lnTo>
                  <a:pt x="1641" y="1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46" name="Freeform 1082"/>
          <p:cNvSpPr>
            <a:spLocks/>
          </p:cNvSpPr>
          <p:nvPr/>
        </p:nvSpPr>
        <p:spPr bwMode="auto">
          <a:xfrm>
            <a:off x="6303963" y="2579688"/>
            <a:ext cx="1301750" cy="1203325"/>
          </a:xfrm>
          <a:custGeom>
            <a:avLst/>
            <a:gdLst>
              <a:gd name="T0" fmla="*/ 0 w 1641"/>
              <a:gd name="T1" fmla="*/ 2147483647 h 1516"/>
              <a:gd name="T2" fmla="*/ 2147483647 w 1641"/>
              <a:gd name="T3" fmla="*/ 2147483647 h 1516"/>
              <a:gd name="T4" fmla="*/ 2147483647 w 1641"/>
              <a:gd name="T5" fmla="*/ 2147483647 h 1516"/>
              <a:gd name="T6" fmla="*/ 2147483647 w 1641"/>
              <a:gd name="T7" fmla="*/ 2147483647 h 1516"/>
              <a:gd name="T8" fmla="*/ 2147483647 w 1641"/>
              <a:gd name="T9" fmla="*/ 2147483647 h 1516"/>
              <a:gd name="T10" fmla="*/ 2147483647 w 1641"/>
              <a:gd name="T11" fmla="*/ 2147483647 h 1516"/>
              <a:gd name="T12" fmla="*/ 2147483647 w 1641"/>
              <a:gd name="T13" fmla="*/ 2147483647 h 1516"/>
              <a:gd name="T14" fmla="*/ 2147483647 w 1641"/>
              <a:gd name="T15" fmla="*/ 2147483647 h 1516"/>
              <a:gd name="T16" fmla="*/ 2147483647 w 1641"/>
              <a:gd name="T17" fmla="*/ 2147483647 h 1516"/>
              <a:gd name="T18" fmla="*/ 2147483647 w 1641"/>
              <a:gd name="T19" fmla="*/ 2147483647 h 1516"/>
              <a:gd name="T20" fmla="*/ 2147483647 w 1641"/>
              <a:gd name="T21" fmla="*/ 2147483647 h 1516"/>
              <a:gd name="T22" fmla="*/ 2147483647 w 1641"/>
              <a:gd name="T23" fmla="*/ 2147483647 h 1516"/>
              <a:gd name="T24" fmla="*/ 2147483647 w 1641"/>
              <a:gd name="T25" fmla="*/ 2147483647 h 1516"/>
              <a:gd name="T26" fmla="*/ 2147483647 w 1641"/>
              <a:gd name="T27" fmla="*/ 2147483647 h 1516"/>
              <a:gd name="T28" fmla="*/ 2147483647 w 1641"/>
              <a:gd name="T29" fmla="*/ 2147483647 h 1516"/>
              <a:gd name="T30" fmla="*/ 2147483647 w 1641"/>
              <a:gd name="T31" fmla="*/ 2147483647 h 1516"/>
              <a:gd name="T32" fmla="*/ 2147483647 w 1641"/>
              <a:gd name="T33" fmla="*/ 0 h 1516"/>
              <a:gd name="T34" fmla="*/ 2147483647 w 1641"/>
              <a:gd name="T35" fmla="*/ 2147483647 h 1516"/>
              <a:gd name="T36" fmla="*/ 2147483647 w 1641"/>
              <a:gd name="T37" fmla="*/ 2147483647 h 1516"/>
              <a:gd name="T38" fmla="*/ 2147483647 w 1641"/>
              <a:gd name="T39" fmla="*/ 2147483647 h 1516"/>
              <a:gd name="T40" fmla="*/ 2147483647 w 1641"/>
              <a:gd name="T41" fmla="*/ 2147483647 h 1516"/>
              <a:gd name="T42" fmla="*/ 2147483647 w 1641"/>
              <a:gd name="T43" fmla="*/ 2147483647 h 1516"/>
              <a:gd name="T44" fmla="*/ 2147483647 w 1641"/>
              <a:gd name="T45" fmla="*/ 2147483647 h 1516"/>
              <a:gd name="T46" fmla="*/ 2147483647 w 1641"/>
              <a:gd name="T47" fmla="*/ 2147483647 h 1516"/>
              <a:gd name="T48" fmla="*/ 2147483647 w 1641"/>
              <a:gd name="T49" fmla="*/ 2147483647 h 1516"/>
              <a:gd name="T50" fmla="*/ 2147483647 w 1641"/>
              <a:gd name="T51" fmla="*/ 2147483647 h 1516"/>
              <a:gd name="T52" fmla="*/ 2147483647 w 1641"/>
              <a:gd name="T53" fmla="*/ 2147483647 h 1516"/>
              <a:gd name="T54" fmla="*/ 2147483647 w 1641"/>
              <a:gd name="T55" fmla="*/ 2147483647 h 1516"/>
              <a:gd name="T56" fmla="*/ 2147483647 w 1641"/>
              <a:gd name="T57" fmla="*/ 2147483647 h 1516"/>
              <a:gd name="T58" fmla="*/ 2147483647 w 1641"/>
              <a:gd name="T59" fmla="*/ 2147483647 h 1516"/>
              <a:gd name="T60" fmla="*/ 2147483647 w 1641"/>
              <a:gd name="T61" fmla="*/ 2147483647 h 1516"/>
              <a:gd name="T62" fmla="*/ 2147483647 w 1641"/>
              <a:gd name="T63" fmla="*/ 2147483647 h 1516"/>
              <a:gd name="T64" fmla="*/ 2147483647 w 1641"/>
              <a:gd name="T65" fmla="*/ 2147483647 h 1516"/>
              <a:gd name="T66" fmla="*/ 0 w 1641"/>
              <a:gd name="T67" fmla="*/ 2147483647 h 15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41" h="1516">
                <a:moveTo>
                  <a:pt x="0" y="1516"/>
                </a:moveTo>
                <a:lnTo>
                  <a:pt x="0" y="1516"/>
                </a:lnTo>
                <a:lnTo>
                  <a:pt x="82" y="1515"/>
                </a:lnTo>
                <a:lnTo>
                  <a:pt x="167" y="1509"/>
                </a:lnTo>
                <a:lnTo>
                  <a:pt x="249" y="1499"/>
                </a:lnTo>
                <a:lnTo>
                  <a:pt x="330" y="1486"/>
                </a:lnTo>
                <a:lnTo>
                  <a:pt x="410" y="1468"/>
                </a:lnTo>
                <a:lnTo>
                  <a:pt x="487" y="1448"/>
                </a:lnTo>
                <a:lnTo>
                  <a:pt x="561" y="1424"/>
                </a:lnTo>
                <a:lnTo>
                  <a:pt x="637" y="1397"/>
                </a:lnTo>
                <a:lnTo>
                  <a:pt x="711" y="1366"/>
                </a:lnTo>
                <a:lnTo>
                  <a:pt x="780" y="1332"/>
                </a:lnTo>
                <a:lnTo>
                  <a:pt x="850" y="1296"/>
                </a:lnTo>
                <a:lnTo>
                  <a:pt x="916" y="1255"/>
                </a:lnTo>
                <a:lnTo>
                  <a:pt x="980" y="1214"/>
                </a:lnTo>
                <a:lnTo>
                  <a:pt x="1043" y="1168"/>
                </a:lnTo>
                <a:lnTo>
                  <a:pt x="1102" y="1121"/>
                </a:lnTo>
                <a:lnTo>
                  <a:pt x="1158" y="1070"/>
                </a:lnTo>
                <a:lnTo>
                  <a:pt x="1214" y="1017"/>
                </a:lnTo>
                <a:lnTo>
                  <a:pt x="1264" y="963"/>
                </a:lnTo>
                <a:lnTo>
                  <a:pt x="1314" y="905"/>
                </a:lnTo>
                <a:lnTo>
                  <a:pt x="1358" y="847"/>
                </a:lnTo>
                <a:lnTo>
                  <a:pt x="1403" y="784"/>
                </a:lnTo>
                <a:lnTo>
                  <a:pt x="1440" y="720"/>
                </a:lnTo>
                <a:lnTo>
                  <a:pt x="1478" y="657"/>
                </a:lnTo>
                <a:lnTo>
                  <a:pt x="1511" y="587"/>
                </a:lnTo>
                <a:lnTo>
                  <a:pt x="1541" y="518"/>
                </a:lnTo>
                <a:lnTo>
                  <a:pt x="1566" y="450"/>
                </a:lnTo>
                <a:lnTo>
                  <a:pt x="1589" y="378"/>
                </a:lnTo>
                <a:lnTo>
                  <a:pt x="1607" y="305"/>
                </a:lnTo>
                <a:lnTo>
                  <a:pt x="1622" y="231"/>
                </a:lnTo>
                <a:lnTo>
                  <a:pt x="1633" y="155"/>
                </a:lnTo>
                <a:lnTo>
                  <a:pt x="1639" y="76"/>
                </a:lnTo>
                <a:lnTo>
                  <a:pt x="1641" y="0"/>
                </a:lnTo>
                <a:lnTo>
                  <a:pt x="1577" y="0"/>
                </a:lnTo>
                <a:lnTo>
                  <a:pt x="1576" y="76"/>
                </a:lnTo>
                <a:lnTo>
                  <a:pt x="1570" y="149"/>
                </a:lnTo>
                <a:lnTo>
                  <a:pt x="1559" y="222"/>
                </a:lnTo>
                <a:lnTo>
                  <a:pt x="1544" y="294"/>
                </a:lnTo>
                <a:lnTo>
                  <a:pt x="1529" y="364"/>
                </a:lnTo>
                <a:lnTo>
                  <a:pt x="1507" y="432"/>
                </a:lnTo>
                <a:lnTo>
                  <a:pt x="1481" y="501"/>
                </a:lnTo>
                <a:lnTo>
                  <a:pt x="1455" y="566"/>
                </a:lnTo>
                <a:lnTo>
                  <a:pt x="1422" y="631"/>
                </a:lnTo>
                <a:lnTo>
                  <a:pt x="1387" y="693"/>
                </a:lnTo>
                <a:lnTo>
                  <a:pt x="1349" y="755"/>
                </a:lnTo>
                <a:lnTo>
                  <a:pt x="1308" y="814"/>
                </a:lnTo>
                <a:lnTo>
                  <a:pt x="1264" y="870"/>
                </a:lnTo>
                <a:lnTo>
                  <a:pt x="1217" y="925"/>
                </a:lnTo>
                <a:lnTo>
                  <a:pt x="1166" y="979"/>
                </a:lnTo>
                <a:lnTo>
                  <a:pt x="1114" y="1029"/>
                </a:lnTo>
                <a:lnTo>
                  <a:pt x="1061" y="1077"/>
                </a:lnTo>
                <a:lnTo>
                  <a:pt x="1002" y="1124"/>
                </a:lnTo>
                <a:lnTo>
                  <a:pt x="943" y="1168"/>
                </a:lnTo>
                <a:lnTo>
                  <a:pt x="881" y="1208"/>
                </a:lnTo>
                <a:lnTo>
                  <a:pt x="818" y="1246"/>
                </a:lnTo>
                <a:lnTo>
                  <a:pt x="752" y="1280"/>
                </a:lnTo>
                <a:lnTo>
                  <a:pt x="683" y="1313"/>
                </a:lnTo>
                <a:lnTo>
                  <a:pt x="615" y="1344"/>
                </a:lnTo>
                <a:lnTo>
                  <a:pt x="542" y="1369"/>
                </a:lnTo>
                <a:lnTo>
                  <a:pt x="468" y="1392"/>
                </a:lnTo>
                <a:lnTo>
                  <a:pt x="394" y="1413"/>
                </a:lnTo>
                <a:lnTo>
                  <a:pt x="317" y="1427"/>
                </a:lnTo>
                <a:lnTo>
                  <a:pt x="240" y="1440"/>
                </a:lnTo>
                <a:lnTo>
                  <a:pt x="161" y="1451"/>
                </a:lnTo>
                <a:lnTo>
                  <a:pt x="82" y="1456"/>
                </a:lnTo>
                <a:lnTo>
                  <a:pt x="0" y="1458"/>
                </a:lnTo>
                <a:lnTo>
                  <a:pt x="0" y="15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47" name="Freeform 1083"/>
          <p:cNvSpPr>
            <a:spLocks/>
          </p:cNvSpPr>
          <p:nvPr/>
        </p:nvSpPr>
        <p:spPr bwMode="auto">
          <a:xfrm>
            <a:off x="5003800" y="2579688"/>
            <a:ext cx="1300163" cy="1203325"/>
          </a:xfrm>
          <a:custGeom>
            <a:avLst/>
            <a:gdLst>
              <a:gd name="T0" fmla="*/ 0 w 1637"/>
              <a:gd name="T1" fmla="*/ 0 h 1516"/>
              <a:gd name="T2" fmla="*/ 2147483647 w 1637"/>
              <a:gd name="T3" fmla="*/ 2147483647 h 1516"/>
              <a:gd name="T4" fmla="*/ 2147483647 w 1637"/>
              <a:gd name="T5" fmla="*/ 2147483647 h 1516"/>
              <a:gd name="T6" fmla="*/ 2147483647 w 1637"/>
              <a:gd name="T7" fmla="*/ 2147483647 h 1516"/>
              <a:gd name="T8" fmla="*/ 2147483647 w 1637"/>
              <a:gd name="T9" fmla="*/ 2147483647 h 1516"/>
              <a:gd name="T10" fmla="*/ 2147483647 w 1637"/>
              <a:gd name="T11" fmla="*/ 2147483647 h 1516"/>
              <a:gd name="T12" fmla="*/ 2147483647 w 1637"/>
              <a:gd name="T13" fmla="*/ 2147483647 h 1516"/>
              <a:gd name="T14" fmla="*/ 2147483647 w 1637"/>
              <a:gd name="T15" fmla="*/ 2147483647 h 1516"/>
              <a:gd name="T16" fmla="*/ 2147483647 w 1637"/>
              <a:gd name="T17" fmla="*/ 2147483647 h 1516"/>
              <a:gd name="T18" fmla="*/ 2147483647 w 1637"/>
              <a:gd name="T19" fmla="*/ 2147483647 h 1516"/>
              <a:gd name="T20" fmla="*/ 2147483647 w 1637"/>
              <a:gd name="T21" fmla="*/ 2147483647 h 1516"/>
              <a:gd name="T22" fmla="*/ 2147483647 w 1637"/>
              <a:gd name="T23" fmla="*/ 2147483647 h 1516"/>
              <a:gd name="T24" fmla="*/ 2147483647 w 1637"/>
              <a:gd name="T25" fmla="*/ 2147483647 h 1516"/>
              <a:gd name="T26" fmla="*/ 2147483647 w 1637"/>
              <a:gd name="T27" fmla="*/ 2147483647 h 1516"/>
              <a:gd name="T28" fmla="*/ 2147483647 w 1637"/>
              <a:gd name="T29" fmla="*/ 2147483647 h 1516"/>
              <a:gd name="T30" fmla="*/ 2147483647 w 1637"/>
              <a:gd name="T31" fmla="*/ 2147483647 h 1516"/>
              <a:gd name="T32" fmla="*/ 2147483647 w 1637"/>
              <a:gd name="T33" fmla="*/ 2147483647 h 1516"/>
              <a:gd name="T34" fmla="*/ 2147483647 w 1637"/>
              <a:gd name="T35" fmla="*/ 2147483647 h 1516"/>
              <a:gd name="T36" fmla="*/ 2147483647 w 1637"/>
              <a:gd name="T37" fmla="*/ 2147483647 h 1516"/>
              <a:gd name="T38" fmla="*/ 2147483647 w 1637"/>
              <a:gd name="T39" fmla="*/ 2147483647 h 1516"/>
              <a:gd name="T40" fmla="*/ 2147483647 w 1637"/>
              <a:gd name="T41" fmla="*/ 2147483647 h 1516"/>
              <a:gd name="T42" fmla="*/ 2147483647 w 1637"/>
              <a:gd name="T43" fmla="*/ 2147483647 h 1516"/>
              <a:gd name="T44" fmla="*/ 2147483647 w 1637"/>
              <a:gd name="T45" fmla="*/ 2147483647 h 1516"/>
              <a:gd name="T46" fmla="*/ 2147483647 w 1637"/>
              <a:gd name="T47" fmla="*/ 2147483647 h 1516"/>
              <a:gd name="T48" fmla="*/ 2147483647 w 1637"/>
              <a:gd name="T49" fmla="*/ 2147483647 h 1516"/>
              <a:gd name="T50" fmla="*/ 2147483647 w 1637"/>
              <a:gd name="T51" fmla="*/ 2147483647 h 1516"/>
              <a:gd name="T52" fmla="*/ 2147483647 w 1637"/>
              <a:gd name="T53" fmla="*/ 2147483647 h 1516"/>
              <a:gd name="T54" fmla="*/ 2147483647 w 1637"/>
              <a:gd name="T55" fmla="*/ 2147483647 h 1516"/>
              <a:gd name="T56" fmla="*/ 2147483647 w 1637"/>
              <a:gd name="T57" fmla="*/ 2147483647 h 1516"/>
              <a:gd name="T58" fmla="*/ 2147483647 w 1637"/>
              <a:gd name="T59" fmla="*/ 2147483647 h 1516"/>
              <a:gd name="T60" fmla="*/ 2147483647 w 1637"/>
              <a:gd name="T61" fmla="*/ 2147483647 h 1516"/>
              <a:gd name="T62" fmla="*/ 2147483647 w 1637"/>
              <a:gd name="T63" fmla="*/ 2147483647 h 1516"/>
              <a:gd name="T64" fmla="*/ 2147483647 w 1637"/>
              <a:gd name="T65" fmla="*/ 2147483647 h 1516"/>
              <a:gd name="T66" fmla="*/ 2147483647 w 1637"/>
              <a:gd name="T67" fmla="*/ 0 h 15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37" h="1516">
                <a:moveTo>
                  <a:pt x="0" y="0"/>
                </a:moveTo>
                <a:lnTo>
                  <a:pt x="0" y="0"/>
                </a:lnTo>
                <a:lnTo>
                  <a:pt x="2" y="76"/>
                </a:lnTo>
                <a:lnTo>
                  <a:pt x="8" y="155"/>
                </a:lnTo>
                <a:lnTo>
                  <a:pt x="19" y="231"/>
                </a:lnTo>
                <a:lnTo>
                  <a:pt x="34" y="305"/>
                </a:lnTo>
                <a:lnTo>
                  <a:pt x="52" y="378"/>
                </a:lnTo>
                <a:lnTo>
                  <a:pt x="75" y="450"/>
                </a:lnTo>
                <a:lnTo>
                  <a:pt x="100" y="518"/>
                </a:lnTo>
                <a:lnTo>
                  <a:pt x="130" y="587"/>
                </a:lnTo>
                <a:lnTo>
                  <a:pt x="163" y="655"/>
                </a:lnTo>
                <a:lnTo>
                  <a:pt x="199" y="720"/>
                </a:lnTo>
                <a:lnTo>
                  <a:pt x="238" y="784"/>
                </a:lnTo>
                <a:lnTo>
                  <a:pt x="281" y="847"/>
                </a:lnTo>
                <a:lnTo>
                  <a:pt x="327" y="905"/>
                </a:lnTo>
                <a:lnTo>
                  <a:pt x="375" y="962"/>
                </a:lnTo>
                <a:lnTo>
                  <a:pt x="426" y="1017"/>
                </a:lnTo>
                <a:lnTo>
                  <a:pt x="481" y="1070"/>
                </a:lnTo>
                <a:lnTo>
                  <a:pt x="539" y="1121"/>
                </a:lnTo>
                <a:lnTo>
                  <a:pt x="598" y="1168"/>
                </a:lnTo>
                <a:lnTo>
                  <a:pt x="659" y="1214"/>
                </a:lnTo>
                <a:lnTo>
                  <a:pt x="724" y="1255"/>
                </a:lnTo>
                <a:lnTo>
                  <a:pt x="790" y="1296"/>
                </a:lnTo>
                <a:lnTo>
                  <a:pt x="859" y="1332"/>
                </a:lnTo>
                <a:lnTo>
                  <a:pt x="928" y="1366"/>
                </a:lnTo>
                <a:lnTo>
                  <a:pt x="1001" y="1397"/>
                </a:lnTo>
                <a:lnTo>
                  <a:pt x="1077" y="1424"/>
                </a:lnTo>
                <a:lnTo>
                  <a:pt x="1152" y="1448"/>
                </a:lnTo>
                <a:lnTo>
                  <a:pt x="1229" y="1468"/>
                </a:lnTo>
                <a:lnTo>
                  <a:pt x="1308" y="1486"/>
                </a:lnTo>
                <a:lnTo>
                  <a:pt x="1388" y="1499"/>
                </a:lnTo>
                <a:lnTo>
                  <a:pt x="1470" y="1509"/>
                </a:lnTo>
                <a:lnTo>
                  <a:pt x="1555" y="1515"/>
                </a:lnTo>
                <a:lnTo>
                  <a:pt x="1637" y="1516"/>
                </a:lnTo>
                <a:lnTo>
                  <a:pt x="1637" y="1458"/>
                </a:lnTo>
                <a:lnTo>
                  <a:pt x="1555" y="1456"/>
                </a:lnTo>
                <a:lnTo>
                  <a:pt x="1477" y="1451"/>
                </a:lnTo>
                <a:lnTo>
                  <a:pt x="1398" y="1440"/>
                </a:lnTo>
                <a:lnTo>
                  <a:pt x="1321" y="1427"/>
                </a:lnTo>
                <a:lnTo>
                  <a:pt x="1245" y="1413"/>
                </a:lnTo>
                <a:lnTo>
                  <a:pt x="1171" y="1392"/>
                </a:lnTo>
                <a:lnTo>
                  <a:pt x="1095" y="1369"/>
                </a:lnTo>
                <a:lnTo>
                  <a:pt x="1026" y="1344"/>
                </a:lnTo>
                <a:lnTo>
                  <a:pt x="957" y="1313"/>
                </a:lnTo>
                <a:lnTo>
                  <a:pt x="887" y="1280"/>
                </a:lnTo>
                <a:lnTo>
                  <a:pt x="821" y="1246"/>
                </a:lnTo>
                <a:lnTo>
                  <a:pt x="758" y="1208"/>
                </a:lnTo>
                <a:lnTo>
                  <a:pt x="697" y="1168"/>
                </a:lnTo>
                <a:lnTo>
                  <a:pt x="639" y="1124"/>
                </a:lnTo>
                <a:lnTo>
                  <a:pt x="580" y="1077"/>
                </a:lnTo>
                <a:lnTo>
                  <a:pt x="525" y="1029"/>
                </a:lnTo>
                <a:lnTo>
                  <a:pt x="473" y="979"/>
                </a:lnTo>
                <a:lnTo>
                  <a:pt x="423" y="927"/>
                </a:lnTo>
                <a:lnTo>
                  <a:pt x="377" y="870"/>
                </a:lnTo>
                <a:lnTo>
                  <a:pt x="331" y="814"/>
                </a:lnTo>
                <a:lnTo>
                  <a:pt x="292" y="755"/>
                </a:lnTo>
                <a:lnTo>
                  <a:pt x="253" y="693"/>
                </a:lnTo>
                <a:lnTo>
                  <a:pt x="219" y="632"/>
                </a:lnTo>
                <a:lnTo>
                  <a:pt x="186" y="566"/>
                </a:lnTo>
                <a:lnTo>
                  <a:pt x="160" y="501"/>
                </a:lnTo>
                <a:lnTo>
                  <a:pt x="134" y="432"/>
                </a:lnTo>
                <a:lnTo>
                  <a:pt x="112" y="364"/>
                </a:lnTo>
                <a:lnTo>
                  <a:pt x="97" y="294"/>
                </a:lnTo>
                <a:lnTo>
                  <a:pt x="82" y="222"/>
                </a:lnTo>
                <a:lnTo>
                  <a:pt x="71" y="149"/>
                </a:lnTo>
                <a:lnTo>
                  <a:pt x="65" y="76"/>
                </a:lnTo>
                <a:lnTo>
                  <a:pt x="6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48" name="Freeform 1084"/>
          <p:cNvSpPr>
            <a:spLocks/>
          </p:cNvSpPr>
          <p:nvPr/>
        </p:nvSpPr>
        <p:spPr bwMode="auto">
          <a:xfrm>
            <a:off x="5003800" y="1373188"/>
            <a:ext cx="1300163" cy="1206500"/>
          </a:xfrm>
          <a:custGeom>
            <a:avLst/>
            <a:gdLst>
              <a:gd name="T0" fmla="*/ 2147483647 w 1637"/>
              <a:gd name="T1" fmla="*/ 0 h 1518"/>
              <a:gd name="T2" fmla="*/ 2147483647 w 1637"/>
              <a:gd name="T3" fmla="*/ 2147483647 h 1518"/>
              <a:gd name="T4" fmla="*/ 2147483647 w 1637"/>
              <a:gd name="T5" fmla="*/ 2147483647 h 1518"/>
              <a:gd name="T6" fmla="*/ 2147483647 w 1637"/>
              <a:gd name="T7" fmla="*/ 2147483647 h 1518"/>
              <a:gd name="T8" fmla="*/ 2147483647 w 1637"/>
              <a:gd name="T9" fmla="*/ 2147483647 h 1518"/>
              <a:gd name="T10" fmla="*/ 2147483647 w 1637"/>
              <a:gd name="T11" fmla="*/ 2147483647 h 1518"/>
              <a:gd name="T12" fmla="*/ 2147483647 w 1637"/>
              <a:gd name="T13" fmla="*/ 2147483647 h 1518"/>
              <a:gd name="T14" fmla="*/ 2147483647 w 1637"/>
              <a:gd name="T15" fmla="*/ 2147483647 h 1518"/>
              <a:gd name="T16" fmla="*/ 2147483647 w 1637"/>
              <a:gd name="T17" fmla="*/ 2147483647 h 1518"/>
              <a:gd name="T18" fmla="*/ 2147483647 w 1637"/>
              <a:gd name="T19" fmla="*/ 2147483647 h 1518"/>
              <a:gd name="T20" fmla="*/ 2147483647 w 1637"/>
              <a:gd name="T21" fmla="*/ 2147483647 h 1518"/>
              <a:gd name="T22" fmla="*/ 2147483647 w 1637"/>
              <a:gd name="T23" fmla="*/ 2147483647 h 1518"/>
              <a:gd name="T24" fmla="*/ 2147483647 w 1637"/>
              <a:gd name="T25" fmla="*/ 2147483647 h 1518"/>
              <a:gd name="T26" fmla="*/ 2147483647 w 1637"/>
              <a:gd name="T27" fmla="*/ 2147483647 h 1518"/>
              <a:gd name="T28" fmla="*/ 2147483647 w 1637"/>
              <a:gd name="T29" fmla="*/ 2147483647 h 1518"/>
              <a:gd name="T30" fmla="*/ 2147483647 w 1637"/>
              <a:gd name="T31" fmla="*/ 2147483647 h 1518"/>
              <a:gd name="T32" fmla="*/ 0 w 1637"/>
              <a:gd name="T33" fmla="*/ 2147483647 h 1518"/>
              <a:gd name="T34" fmla="*/ 2147483647 w 1637"/>
              <a:gd name="T35" fmla="*/ 2147483647 h 1518"/>
              <a:gd name="T36" fmla="*/ 2147483647 w 1637"/>
              <a:gd name="T37" fmla="*/ 2147483647 h 1518"/>
              <a:gd name="T38" fmla="*/ 2147483647 w 1637"/>
              <a:gd name="T39" fmla="*/ 2147483647 h 1518"/>
              <a:gd name="T40" fmla="*/ 2147483647 w 1637"/>
              <a:gd name="T41" fmla="*/ 2147483647 h 1518"/>
              <a:gd name="T42" fmla="*/ 2147483647 w 1637"/>
              <a:gd name="T43" fmla="*/ 2147483647 h 1518"/>
              <a:gd name="T44" fmla="*/ 2147483647 w 1637"/>
              <a:gd name="T45" fmla="*/ 2147483647 h 1518"/>
              <a:gd name="T46" fmla="*/ 2147483647 w 1637"/>
              <a:gd name="T47" fmla="*/ 2147483647 h 1518"/>
              <a:gd name="T48" fmla="*/ 2147483647 w 1637"/>
              <a:gd name="T49" fmla="*/ 2147483647 h 1518"/>
              <a:gd name="T50" fmla="*/ 2147483647 w 1637"/>
              <a:gd name="T51" fmla="*/ 2147483647 h 1518"/>
              <a:gd name="T52" fmla="*/ 2147483647 w 1637"/>
              <a:gd name="T53" fmla="*/ 2147483647 h 1518"/>
              <a:gd name="T54" fmla="*/ 2147483647 w 1637"/>
              <a:gd name="T55" fmla="*/ 2147483647 h 1518"/>
              <a:gd name="T56" fmla="*/ 2147483647 w 1637"/>
              <a:gd name="T57" fmla="*/ 2147483647 h 1518"/>
              <a:gd name="T58" fmla="*/ 2147483647 w 1637"/>
              <a:gd name="T59" fmla="*/ 2147483647 h 1518"/>
              <a:gd name="T60" fmla="*/ 2147483647 w 1637"/>
              <a:gd name="T61" fmla="*/ 2147483647 h 1518"/>
              <a:gd name="T62" fmla="*/ 2147483647 w 1637"/>
              <a:gd name="T63" fmla="*/ 2147483647 h 1518"/>
              <a:gd name="T64" fmla="*/ 2147483647 w 1637"/>
              <a:gd name="T65" fmla="*/ 2147483647 h 1518"/>
              <a:gd name="T66" fmla="*/ 2147483647 w 1637"/>
              <a:gd name="T67" fmla="*/ 2147483647 h 15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37" h="1518">
                <a:moveTo>
                  <a:pt x="1637" y="0"/>
                </a:moveTo>
                <a:lnTo>
                  <a:pt x="1637" y="0"/>
                </a:lnTo>
                <a:lnTo>
                  <a:pt x="1555" y="1"/>
                </a:lnTo>
                <a:lnTo>
                  <a:pt x="1470" y="7"/>
                </a:lnTo>
                <a:lnTo>
                  <a:pt x="1388" y="17"/>
                </a:lnTo>
                <a:lnTo>
                  <a:pt x="1308" y="30"/>
                </a:lnTo>
                <a:lnTo>
                  <a:pt x="1229" y="48"/>
                </a:lnTo>
                <a:lnTo>
                  <a:pt x="1152" y="68"/>
                </a:lnTo>
                <a:lnTo>
                  <a:pt x="1077" y="92"/>
                </a:lnTo>
                <a:lnTo>
                  <a:pt x="1001" y="119"/>
                </a:lnTo>
                <a:lnTo>
                  <a:pt x="928" y="150"/>
                </a:lnTo>
                <a:lnTo>
                  <a:pt x="859" y="184"/>
                </a:lnTo>
                <a:lnTo>
                  <a:pt x="790" y="220"/>
                </a:lnTo>
                <a:lnTo>
                  <a:pt x="724" y="261"/>
                </a:lnTo>
                <a:lnTo>
                  <a:pt x="659" y="302"/>
                </a:lnTo>
                <a:lnTo>
                  <a:pt x="598" y="348"/>
                </a:lnTo>
                <a:lnTo>
                  <a:pt x="539" y="395"/>
                </a:lnTo>
                <a:lnTo>
                  <a:pt x="481" y="446"/>
                </a:lnTo>
                <a:lnTo>
                  <a:pt x="426" y="499"/>
                </a:lnTo>
                <a:lnTo>
                  <a:pt x="375" y="554"/>
                </a:lnTo>
                <a:lnTo>
                  <a:pt x="327" y="611"/>
                </a:lnTo>
                <a:lnTo>
                  <a:pt x="281" y="671"/>
                </a:lnTo>
                <a:lnTo>
                  <a:pt x="238" y="732"/>
                </a:lnTo>
                <a:lnTo>
                  <a:pt x="197" y="796"/>
                </a:lnTo>
                <a:lnTo>
                  <a:pt x="163" y="862"/>
                </a:lnTo>
                <a:lnTo>
                  <a:pt x="130" y="929"/>
                </a:lnTo>
                <a:lnTo>
                  <a:pt x="100" y="999"/>
                </a:lnTo>
                <a:lnTo>
                  <a:pt x="75" y="1068"/>
                </a:lnTo>
                <a:lnTo>
                  <a:pt x="52" y="1139"/>
                </a:lnTo>
                <a:lnTo>
                  <a:pt x="34" y="1214"/>
                </a:lnTo>
                <a:lnTo>
                  <a:pt x="19" y="1288"/>
                </a:lnTo>
                <a:lnTo>
                  <a:pt x="8" y="1364"/>
                </a:lnTo>
                <a:lnTo>
                  <a:pt x="2" y="1443"/>
                </a:lnTo>
                <a:lnTo>
                  <a:pt x="0" y="1518"/>
                </a:lnTo>
                <a:lnTo>
                  <a:pt x="64" y="1518"/>
                </a:lnTo>
                <a:lnTo>
                  <a:pt x="65" y="1443"/>
                </a:lnTo>
                <a:lnTo>
                  <a:pt x="71" y="1370"/>
                </a:lnTo>
                <a:lnTo>
                  <a:pt x="82" y="1297"/>
                </a:lnTo>
                <a:lnTo>
                  <a:pt x="97" y="1225"/>
                </a:lnTo>
                <a:lnTo>
                  <a:pt x="112" y="1154"/>
                </a:lnTo>
                <a:lnTo>
                  <a:pt x="134" y="1085"/>
                </a:lnTo>
                <a:lnTo>
                  <a:pt x="160" y="1017"/>
                </a:lnTo>
                <a:lnTo>
                  <a:pt x="186" y="950"/>
                </a:lnTo>
                <a:lnTo>
                  <a:pt x="219" y="885"/>
                </a:lnTo>
                <a:lnTo>
                  <a:pt x="254" y="823"/>
                </a:lnTo>
                <a:lnTo>
                  <a:pt x="292" y="761"/>
                </a:lnTo>
                <a:lnTo>
                  <a:pt x="331" y="703"/>
                </a:lnTo>
                <a:lnTo>
                  <a:pt x="377" y="646"/>
                </a:lnTo>
                <a:lnTo>
                  <a:pt x="423" y="589"/>
                </a:lnTo>
                <a:lnTo>
                  <a:pt x="473" y="537"/>
                </a:lnTo>
                <a:lnTo>
                  <a:pt x="525" y="487"/>
                </a:lnTo>
                <a:lnTo>
                  <a:pt x="580" y="439"/>
                </a:lnTo>
                <a:lnTo>
                  <a:pt x="639" y="392"/>
                </a:lnTo>
                <a:lnTo>
                  <a:pt x="697" y="348"/>
                </a:lnTo>
                <a:lnTo>
                  <a:pt x="758" y="308"/>
                </a:lnTo>
                <a:lnTo>
                  <a:pt x="821" y="270"/>
                </a:lnTo>
                <a:lnTo>
                  <a:pt x="887" y="236"/>
                </a:lnTo>
                <a:lnTo>
                  <a:pt x="957" y="203"/>
                </a:lnTo>
                <a:lnTo>
                  <a:pt x="1026" y="172"/>
                </a:lnTo>
                <a:lnTo>
                  <a:pt x="1095" y="147"/>
                </a:lnTo>
                <a:lnTo>
                  <a:pt x="1171" y="124"/>
                </a:lnTo>
                <a:lnTo>
                  <a:pt x="1245" y="103"/>
                </a:lnTo>
                <a:lnTo>
                  <a:pt x="1321" y="89"/>
                </a:lnTo>
                <a:lnTo>
                  <a:pt x="1398" y="76"/>
                </a:lnTo>
                <a:lnTo>
                  <a:pt x="1477" y="65"/>
                </a:lnTo>
                <a:lnTo>
                  <a:pt x="1555" y="60"/>
                </a:lnTo>
                <a:lnTo>
                  <a:pt x="1637" y="58"/>
                </a:lnTo>
                <a:lnTo>
                  <a:pt x="16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50" name="Freeform 1086"/>
          <p:cNvSpPr>
            <a:spLocks/>
          </p:cNvSpPr>
          <p:nvPr/>
        </p:nvSpPr>
        <p:spPr bwMode="auto">
          <a:xfrm>
            <a:off x="6303963" y="1563688"/>
            <a:ext cx="1101725" cy="1020762"/>
          </a:xfrm>
          <a:custGeom>
            <a:avLst/>
            <a:gdLst>
              <a:gd name="T0" fmla="*/ 2147483647 w 1388"/>
              <a:gd name="T1" fmla="*/ 2147483647 h 1285"/>
              <a:gd name="T2" fmla="*/ 2147483647 w 1388"/>
              <a:gd name="T3" fmla="*/ 2147483647 h 1285"/>
              <a:gd name="T4" fmla="*/ 2147483647 w 1388"/>
              <a:gd name="T5" fmla="*/ 2147483647 h 1285"/>
              <a:gd name="T6" fmla="*/ 2147483647 w 1388"/>
              <a:gd name="T7" fmla="*/ 2147483647 h 1285"/>
              <a:gd name="T8" fmla="*/ 2147483647 w 1388"/>
              <a:gd name="T9" fmla="*/ 2147483647 h 1285"/>
              <a:gd name="T10" fmla="*/ 2147483647 w 1388"/>
              <a:gd name="T11" fmla="*/ 2147483647 h 1285"/>
              <a:gd name="T12" fmla="*/ 2147483647 w 1388"/>
              <a:gd name="T13" fmla="*/ 2147483647 h 1285"/>
              <a:gd name="T14" fmla="*/ 2147483647 w 1388"/>
              <a:gd name="T15" fmla="*/ 2147483647 h 1285"/>
              <a:gd name="T16" fmla="*/ 2147483647 w 1388"/>
              <a:gd name="T17" fmla="*/ 2147483647 h 1285"/>
              <a:gd name="T18" fmla="*/ 2147483647 w 1388"/>
              <a:gd name="T19" fmla="*/ 2147483647 h 1285"/>
              <a:gd name="T20" fmla="*/ 2147483647 w 1388"/>
              <a:gd name="T21" fmla="*/ 2147483647 h 1285"/>
              <a:gd name="T22" fmla="*/ 2147483647 w 1388"/>
              <a:gd name="T23" fmla="*/ 2147483647 h 1285"/>
              <a:gd name="T24" fmla="*/ 2147483647 w 1388"/>
              <a:gd name="T25" fmla="*/ 2147483647 h 1285"/>
              <a:gd name="T26" fmla="*/ 2147483647 w 1388"/>
              <a:gd name="T27" fmla="*/ 2147483647 h 1285"/>
              <a:gd name="T28" fmla="*/ 2147483647 w 1388"/>
              <a:gd name="T29" fmla="*/ 2147483647 h 1285"/>
              <a:gd name="T30" fmla="*/ 2147483647 w 1388"/>
              <a:gd name="T31" fmla="*/ 2147483647 h 1285"/>
              <a:gd name="T32" fmla="*/ 0 w 1388"/>
              <a:gd name="T33" fmla="*/ 0 h 1285"/>
              <a:gd name="T34" fmla="*/ 2147483647 w 1388"/>
              <a:gd name="T35" fmla="*/ 2147483647 h 1285"/>
              <a:gd name="T36" fmla="*/ 2147483647 w 1388"/>
              <a:gd name="T37" fmla="*/ 2147483647 h 1285"/>
              <a:gd name="T38" fmla="*/ 2147483647 w 1388"/>
              <a:gd name="T39" fmla="*/ 2147483647 h 1285"/>
              <a:gd name="T40" fmla="*/ 2147483647 w 1388"/>
              <a:gd name="T41" fmla="*/ 2147483647 h 1285"/>
              <a:gd name="T42" fmla="*/ 2147483647 w 1388"/>
              <a:gd name="T43" fmla="*/ 2147483647 h 1285"/>
              <a:gd name="T44" fmla="*/ 2147483647 w 1388"/>
              <a:gd name="T45" fmla="*/ 2147483647 h 1285"/>
              <a:gd name="T46" fmla="*/ 2147483647 w 1388"/>
              <a:gd name="T47" fmla="*/ 2147483647 h 1285"/>
              <a:gd name="T48" fmla="*/ 2147483647 w 1388"/>
              <a:gd name="T49" fmla="*/ 2147483647 h 1285"/>
              <a:gd name="T50" fmla="*/ 2147483647 w 1388"/>
              <a:gd name="T51" fmla="*/ 2147483647 h 1285"/>
              <a:gd name="T52" fmla="*/ 2147483647 w 1388"/>
              <a:gd name="T53" fmla="*/ 2147483647 h 1285"/>
              <a:gd name="T54" fmla="*/ 2147483647 w 1388"/>
              <a:gd name="T55" fmla="*/ 2147483647 h 1285"/>
              <a:gd name="T56" fmla="*/ 2147483647 w 1388"/>
              <a:gd name="T57" fmla="*/ 2147483647 h 1285"/>
              <a:gd name="T58" fmla="*/ 2147483647 w 1388"/>
              <a:gd name="T59" fmla="*/ 2147483647 h 1285"/>
              <a:gd name="T60" fmla="*/ 2147483647 w 1388"/>
              <a:gd name="T61" fmla="*/ 2147483647 h 1285"/>
              <a:gd name="T62" fmla="*/ 2147483647 w 1388"/>
              <a:gd name="T63" fmla="*/ 2147483647 h 1285"/>
              <a:gd name="T64" fmla="*/ 2147483647 w 1388"/>
              <a:gd name="T65" fmla="*/ 2147483647 h 1285"/>
              <a:gd name="T66" fmla="*/ 2147483647 w 1388"/>
              <a:gd name="T67" fmla="*/ 2147483647 h 1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88" h="1285">
                <a:moveTo>
                  <a:pt x="1388" y="1285"/>
                </a:moveTo>
                <a:lnTo>
                  <a:pt x="1388" y="1285"/>
                </a:lnTo>
                <a:lnTo>
                  <a:pt x="1387" y="1220"/>
                </a:lnTo>
                <a:lnTo>
                  <a:pt x="1382" y="1154"/>
                </a:lnTo>
                <a:lnTo>
                  <a:pt x="1373" y="1090"/>
                </a:lnTo>
                <a:lnTo>
                  <a:pt x="1360" y="1027"/>
                </a:lnTo>
                <a:lnTo>
                  <a:pt x="1346" y="966"/>
                </a:lnTo>
                <a:lnTo>
                  <a:pt x="1325" y="903"/>
                </a:lnTo>
                <a:lnTo>
                  <a:pt x="1303" y="845"/>
                </a:lnTo>
                <a:lnTo>
                  <a:pt x="1280" y="786"/>
                </a:lnTo>
                <a:lnTo>
                  <a:pt x="1251" y="729"/>
                </a:lnTo>
                <a:lnTo>
                  <a:pt x="1220" y="674"/>
                </a:lnTo>
                <a:lnTo>
                  <a:pt x="1187" y="620"/>
                </a:lnTo>
                <a:lnTo>
                  <a:pt x="1151" y="568"/>
                </a:lnTo>
                <a:lnTo>
                  <a:pt x="1111" y="516"/>
                </a:lnTo>
                <a:lnTo>
                  <a:pt x="1070" y="468"/>
                </a:lnTo>
                <a:lnTo>
                  <a:pt x="1026" y="422"/>
                </a:lnTo>
                <a:lnTo>
                  <a:pt x="980" y="378"/>
                </a:lnTo>
                <a:lnTo>
                  <a:pt x="933" y="336"/>
                </a:lnTo>
                <a:lnTo>
                  <a:pt x="883" y="295"/>
                </a:lnTo>
                <a:lnTo>
                  <a:pt x="831" y="257"/>
                </a:lnTo>
                <a:lnTo>
                  <a:pt x="776" y="220"/>
                </a:lnTo>
                <a:lnTo>
                  <a:pt x="719" y="187"/>
                </a:lnTo>
                <a:lnTo>
                  <a:pt x="661" y="156"/>
                </a:lnTo>
                <a:lnTo>
                  <a:pt x="601" y="127"/>
                </a:lnTo>
                <a:lnTo>
                  <a:pt x="539" y="101"/>
                </a:lnTo>
                <a:lnTo>
                  <a:pt x="476" y="79"/>
                </a:lnTo>
                <a:lnTo>
                  <a:pt x="413" y="58"/>
                </a:lnTo>
                <a:lnTo>
                  <a:pt x="345" y="39"/>
                </a:lnTo>
                <a:lnTo>
                  <a:pt x="279" y="26"/>
                </a:lnTo>
                <a:lnTo>
                  <a:pt x="212" y="15"/>
                </a:lnTo>
                <a:lnTo>
                  <a:pt x="142" y="6"/>
                </a:lnTo>
                <a:lnTo>
                  <a:pt x="71" y="2"/>
                </a:lnTo>
                <a:lnTo>
                  <a:pt x="0" y="0"/>
                </a:lnTo>
                <a:lnTo>
                  <a:pt x="0" y="38"/>
                </a:lnTo>
                <a:lnTo>
                  <a:pt x="71" y="39"/>
                </a:lnTo>
                <a:lnTo>
                  <a:pt x="139" y="44"/>
                </a:lnTo>
                <a:lnTo>
                  <a:pt x="205" y="53"/>
                </a:lnTo>
                <a:lnTo>
                  <a:pt x="273" y="64"/>
                </a:lnTo>
                <a:lnTo>
                  <a:pt x="336" y="77"/>
                </a:lnTo>
                <a:lnTo>
                  <a:pt x="401" y="93"/>
                </a:lnTo>
                <a:lnTo>
                  <a:pt x="464" y="114"/>
                </a:lnTo>
                <a:lnTo>
                  <a:pt x="523" y="136"/>
                </a:lnTo>
                <a:lnTo>
                  <a:pt x="585" y="162"/>
                </a:lnTo>
                <a:lnTo>
                  <a:pt x="642" y="188"/>
                </a:lnTo>
                <a:lnTo>
                  <a:pt x="697" y="219"/>
                </a:lnTo>
                <a:lnTo>
                  <a:pt x="754" y="252"/>
                </a:lnTo>
                <a:lnTo>
                  <a:pt x="806" y="286"/>
                </a:lnTo>
                <a:lnTo>
                  <a:pt x="857" y="324"/>
                </a:lnTo>
                <a:lnTo>
                  <a:pt x="905" y="362"/>
                </a:lnTo>
                <a:lnTo>
                  <a:pt x="952" y="404"/>
                </a:lnTo>
                <a:lnTo>
                  <a:pt x="998" y="448"/>
                </a:lnTo>
                <a:lnTo>
                  <a:pt x="1039" y="492"/>
                </a:lnTo>
                <a:lnTo>
                  <a:pt x="1080" y="540"/>
                </a:lnTo>
                <a:lnTo>
                  <a:pt x="1116" y="588"/>
                </a:lnTo>
                <a:lnTo>
                  <a:pt x="1152" y="640"/>
                </a:lnTo>
                <a:lnTo>
                  <a:pt x="1185" y="692"/>
                </a:lnTo>
                <a:lnTo>
                  <a:pt x="1214" y="744"/>
                </a:lnTo>
                <a:lnTo>
                  <a:pt x="1242" y="801"/>
                </a:lnTo>
                <a:lnTo>
                  <a:pt x="1266" y="856"/>
                </a:lnTo>
                <a:lnTo>
                  <a:pt x="1288" y="915"/>
                </a:lnTo>
                <a:lnTo>
                  <a:pt x="1305" y="975"/>
                </a:lnTo>
                <a:lnTo>
                  <a:pt x="1319" y="1033"/>
                </a:lnTo>
                <a:lnTo>
                  <a:pt x="1332" y="1096"/>
                </a:lnTo>
                <a:lnTo>
                  <a:pt x="1341" y="1157"/>
                </a:lnTo>
                <a:lnTo>
                  <a:pt x="1346" y="1220"/>
                </a:lnTo>
                <a:lnTo>
                  <a:pt x="1347" y="1285"/>
                </a:lnTo>
                <a:lnTo>
                  <a:pt x="1388" y="1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51" name="Freeform 1087"/>
          <p:cNvSpPr>
            <a:spLocks/>
          </p:cNvSpPr>
          <p:nvPr/>
        </p:nvSpPr>
        <p:spPr bwMode="auto">
          <a:xfrm>
            <a:off x="6303963" y="2584450"/>
            <a:ext cx="1101725" cy="1017588"/>
          </a:xfrm>
          <a:custGeom>
            <a:avLst/>
            <a:gdLst>
              <a:gd name="T0" fmla="*/ 0 w 1388"/>
              <a:gd name="T1" fmla="*/ 2147483647 h 1283"/>
              <a:gd name="T2" fmla="*/ 2147483647 w 1388"/>
              <a:gd name="T3" fmla="*/ 2147483647 h 1283"/>
              <a:gd name="T4" fmla="*/ 2147483647 w 1388"/>
              <a:gd name="T5" fmla="*/ 2147483647 h 1283"/>
              <a:gd name="T6" fmla="*/ 2147483647 w 1388"/>
              <a:gd name="T7" fmla="*/ 2147483647 h 1283"/>
              <a:gd name="T8" fmla="*/ 2147483647 w 1388"/>
              <a:gd name="T9" fmla="*/ 2147483647 h 1283"/>
              <a:gd name="T10" fmla="*/ 2147483647 w 1388"/>
              <a:gd name="T11" fmla="*/ 2147483647 h 1283"/>
              <a:gd name="T12" fmla="*/ 2147483647 w 1388"/>
              <a:gd name="T13" fmla="*/ 2147483647 h 1283"/>
              <a:gd name="T14" fmla="*/ 2147483647 w 1388"/>
              <a:gd name="T15" fmla="*/ 2147483647 h 1283"/>
              <a:gd name="T16" fmla="*/ 2147483647 w 1388"/>
              <a:gd name="T17" fmla="*/ 2147483647 h 1283"/>
              <a:gd name="T18" fmla="*/ 2147483647 w 1388"/>
              <a:gd name="T19" fmla="*/ 2147483647 h 1283"/>
              <a:gd name="T20" fmla="*/ 2147483647 w 1388"/>
              <a:gd name="T21" fmla="*/ 2147483647 h 1283"/>
              <a:gd name="T22" fmla="*/ 2147483647 w 1388"/>
              <a:gd name="T23" fmla="*/ 2147483647 h 1283"/>
              <a:gd name="T24" fmla="*/ 2147483647 w 1388"/>
              <a:gd name="T25" fmla="*/ 2147483647 h 1283"/>
              <a:gd name="T26" fmla="*/ 2147483647 w 1388"/>
              <a:gd name="T27" fmla="*/ 2147483647 h 1283"/>
              <a:gd name="T28" fmla="*/ 2147483647 w 1388"/>
              <a:gd name="T29" fmla="*/ 2147483647 h 1283"/>
              <a:gd name="T30" fmla="*/ 2147483647 w 1388"/>
              <a:gd name="T31" fmla="*/ 2147483647 h 1283"/>
              <a:gd name="T32" fmla="*/ 2147483647 w 1388"/>
              <a:gd name="T33" fmla="*/ 0 h 1283"/>
              <a:gd name="T34" fmla="*/ 2147483647 w 1388"/>
              <a:gd name="T35" fmla="*/ 2147483647 h 1283"/>
              <a:gd name="T36" fmla="*/ 2147483647 w 1388"/>
              <a:gd name="T37" fmla="*/ 2147483647 h 1283"/>
              <a:gd name="T38" fmla="*/ 2147483647 w 1388"/>
              <a:gd name="T39" fmla="*/ 2147483647 h 1283"/>
              <a:gd name="T40" fmla="*/ 2147483647 w 1388"/>
              <a:gd name="T41" fmla="*/ 2147483647 h 1283"/>
              <a:gd name="T42" fmla="*/ 2147483647 w 1388"/>
              <a:gd name="T43" fmla="*/ 2147483647 h 1283"/>
              <a:gd name="T44" fmla="*/ 2147483647 w 1388"/>
              <a:gd name="T45" fmla="*/ 2147483647 h 1283"/>
              <a:gd name="T46" fmla="*/ 2147483647 w 1388"/>
              <a:gd name="T47" fmla="*/ 2147483647 h 1283"/>
              <a:gd name="T48" fmla="*/ 2147483647 w 1388"/>
              <a:gd name="T49" fmla="*/ 2147483647 h 1283"/>
              <a:gd name="T50" fmla="*/ 2147483647 w 1388"/>
              <a:gd name="T51" fmla="*/ 2147483647 h 1283"/>
              <a:gd name="T52" fmla="*/ 2147483647 w 1388"/>
              <a:gd name="T53" fmla="*/ 2147483647 h 1283"/>
              <a:gd name="T54" fmla="*/ 2147483647 w 1388"/>
              <a:gd name="T55" fmla="*/ 2147483647 h 1283"/>
              <a:gd name="T56" fmla="*/ 2147483647 w 1388"/>
              <a:gd name="T57" fmla="*/ 2147483647 h 1283"/>
              <a:gd name="T58" fmla="*/ 2147483647 w 1388"/>
              <a:gd name="T59" fmla="*/ 2147483647 h 1283"/>
              <a:gd name="T60" fmla="*/ 2147483647 w 1388"/>
              <a:gd name="T61" fmla="*/ 2147483647 h 1283"/>
              <a:gd name="T62" fmla="*/ 2147483647 w 1388"/>
              <a:gd name="T63" fmla="*/ 2147483647 h 1283"/>
              <a:gd name="T64" fmla="*/ 2147483647 w 1388"/>
              <a:gd name="T65" fmla="*/ 2147483647 h 1283"/>
              <a:gd name="T66" fmla="*/ 0 w 1388"/>
              <a:gd name="T67" fmla="*/ 2147483647 h 12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88" h="1283">
                <a:moveTo>
                  <a:pt x="0" y="1283"/>
                </a:moveTo>
                <a:lnTo>
                  <a:pt x="0" y="1283"/>
                </a:lnTo>
                <a:lnTo>
                  <a:pt x="71" y="1281"/>
                </a:lnTo>
                <a:lnTo>
                  <a:pt x="142" y="1277"/>
                </a:lnTo>
                <a:lnTo>
                  <a:pt x="212" y="1268"/>
                </a:lnTo>
                <a:lnTo>
                  <a:pt x="279" y="1256"/>
                </a:lnTo>
                <a:lnTo>
                  <a:pt x="345" y="1243"/>
                </a:lnTo>
                <a:lnTo>
                  <a:pt x="413" y="1224"/>
                </a:lnTo>
                <a:lnTo>
                  <a:pt x="476" y="1204"/>
                </a:lnTo>
                <a:lnTo>
                  <a:pt x="539" y="1182"/>
                </a:lnTo>
                <a:lnTo>
                  <a:pt x="601" y="1157"/>
                </a:lnTo>
                <a:lnTo>
                  <a:pt x="661" y="1127"/>
                </a:lnTo>
                <a:lnTo>
                  <a:pt x="717" y="1097"/>
                </a:lnTo>
                <a:lnTo>
                  <a:pt x="776" y="1064"/>
                </a:lnTo>
                <a:lnTo>
                  <a:pt x="831" y="1027"/>
                </a:lnTo>
                <a:lnTo>
                  <a:pt x="883" y="989"/>
                </a:lnTo>
                <a:lnTo>
                  <a:pt x="933" y="949"/>
                </a:lnTo>
                <a:lnTo>
                  <a:pt x="980" y="906"/>
                </a:lnTo>
                <a:lnTo>
                  <a:pt x="1026" y="862"/>
                </a:lnTo>
                <a:lnTo>
                  <a:pt x="1070" y="816"/>
                </a:lnTo>
                <a:lnTo>
                  <a:pt x="1111" y="768"/>
                </a:lnTo>
                <a:lnTo>
                  <a:pt x="1151" y="717"/>
                </a:lnTo>
                <a:lnTo>
                  <a:pt x="1187" y="666"/>
                </a:lnTo>
                <a:lnTo>
                  <a:pt x="1220" y="612"/>
                </a:lnTo>
                <a:lnTo>
                  <a:pt x="1251" y="555"/>
                </a:lnTo>
                <a:lnTo>
                  <a:pt x="1280" y="499"/>
                </a:lnTo>
                <a:lnTo>
                  <a:pt x="1303" y="441"/>
                </a:lnTo>
                <a:lnTo>
                  <a:pt x="1325" y="381"/>
                </a:lnTo>
                <a:lnTo>
                  <a:pt x="1346" y="320"/>
                </a:lnTo>
                <a:lnTo>
                  <a:pt x="1360" y="257"/>
                </a:lnTo>
                <a:lnTo>
                  <a:pt x="1373" y="196"/>
                </a:lnTo>
                <a:lnTo>
                  <a:pt x="1382" y="130"/>
                </a:lnTo>
                <a:lnTo>
                  <a:pt x="1387" y="66"/>
                </a:lnTo>
                <a:lnTo>
                  <a:pt x="1388" y="0"/>
                </a:lnTo>
                <a:lnTo>
                  <a:pt x="1347" y="0"/>
                </a:lnTo>
                <a:lnTo>
                  <a:pt x="1346" y="66"/>
                </a:lnTo>
                <a:lnTo>
                  <a:pt x="1341" y="127"/>
                </a:lnTo>
                <a:lnTo>
                  <a:pt x="1332" y="190"/>
                </a:lnTo>
                <a:lnTo>
                  <a:pt x="1319" y="251"/>
                </a:lnTo>
                <a:lnTo>
                  <a:pt x="1305" y="311"/>
                </a:lnTo>
                <a:lnTo>
                  <a:pt x="1288" y="369"/>
                </a:lnTo>
                <a:lnTo>
                  <a:pt x="1266" y="429"/>
                </a:lnTo>
                <a:lnTo>
                  <a:pt x="1242" y="485"/>
                </a:lnTo>
                <a:lnTo>
                  <a:pt x="1214" y="540"/>
                </a:lnTo>
                <a:lnTo>
                  <a:pt x="1185" y="594"/>
                </a:lnTo>
                <a:lnTo>
                  <a:pt x="1152" y="645"/>
                </a:lnTo>
                <a:lnTo>
                  <a:pt x="1116" y="696"/>
                </a:lnTo>
                <a:lnTo>
                  <a:pt x="1080" y="744"/>
                </a:lnTo>
                <a:lnTo>
                  <a:pt x="1039" y="792"/>
                </a:lnTo>
                <a:lnTo>
                  <a:pt x="998" y="836"/>
                </a:lnTo>
                <a:lnTo>
                  <a:pt x="952" y="880"/>
                </a:lnTo>
                <a:lnTo>
                  <a:pt x="905" y="922"/>
                </a:lnTo>
                <a:lnTo>
                  <a:pt x="857" y="960"/>
                </a:lnTo>
                <a:lnTo>
                  <a:pt x="806" y="998"/>
                </a:lnTo>
                <a:lnTo>
                  <a:pt x="754" y="1032"/>
                </a:lnTo>
                <a:lnTo>
                  <a:pt x="698" y="1065"/>
                </a:lnTo>
                <a:lnTo>
                  <a:pt x="642" y="1094"/>
                </a:lnTo>
                <a:lnTo>
                  <a:pt x="585" y="1122"/>
                </a:lnTo>
                <a:lnTo>
                  <a:pt x="523" y="1147"/>
                </a:lnTo>
                <a:lnTo>
                  <a:pt x="464" y="1169"/>
                </a:lnTo>
                <a:lnTo>
                  <a:pt x="401" y="1189"/>
                </a:lnTo>
                <a:lnTo>
                  <a:pt x="336" y="1205"/>
                </a:lnTo>
                <a:lnTo>
                  <a:pt x="273" y="1218"/>
                </a:lnTo>
                <a:lnTo>
                  <a:pt x="205" y="1230"/>
                </a:lnTo>
                <a:lnTo>
                  <a:pt x="139" y="1239"/>
                </a:lnTo>
                <a:lnTo>
                  <a:pt x="71" y="1243"/>
                </a:lnTo>
                <a:lnTo>
                  <a:pt x="0" y="1245"/>
                </a:lnTo>
                <a:lnTo>
                  <a:pt x="0" y="12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52" name="Freeform 1088"/>
          <p:cNvSpPr>
            <a:spLocks/>
          </p:cNvSpPr>
          <p:nvPr/>
        </p:nvSpPr>
        <p:spPr bwMode="auto">
          <a:xfrm>
            <a:off x="5205413" y="2584450"/>
            <a:ext cx="1098550" cy="1017588"/>
          </a:xfrm>
          <a:custGeom>
            <a:avLst/>
            <a:gdLst>
              <a:gd name="T0" fmla="*/ 0 w 1384"/>
              <a:gd name="T1" fmla="*/ 0 h 1283"/>
              <a:gd name="T2" fmla="*/ 2147483647 w 1384"/>
              <a:gd name="T3" fmla="*/ 2147483647 h 1283"/>
              <a:gd name="T4" fmla="*/ 2147483647 w 1384"/>
              <a:gd name="T5" fmla="*/ 2147483647 h 1283"/>
              <a:gd name="T6" fmla="*/ 2147483647 w 1384"/>
              <a:gd name="T7" fmla="*/ 2147483647 h 1283"/>
              <a:gd name="T8" fmla="*/ 2147483647 w 1384"/>
              <a:gd name="T9" fmla="*/ 2147483647 h 1283"/>
              <a:gd name="T10" fmla="*/ 2147483647 w 1384"/>
              <a:gd name="T11" fmla="*/ 2147483647 h 1283"/>
              <a:gd name="T12" fmla="*/ 2147483647 w 1384"/>
              <a:gd name="T13" fmla="*/ 2147483647 h 1283"/>
              <a:gd name="T14" fmla="*/ 2147483647 w 1384"/>
              <a:gd name="T15" fmla="*/ 2147483647 h 1283"/>
              <a:gd name="T16" fmla="*/ 2147483647 w 1384"/>
              <a:gd name="T17" fmla="*/ 2147483647 h 1283"/>
              <a:gd name="T18" fmla="*/ 2147483647 w 1384"/>
              <a:gd name="T19" fmla="*/ 2147483647 h 1283"/>
              <a:gd name="T20" fmla="*/ 2147483647 w 1384"/>
              <a:gd name="T21" fmla="*/ 2147483647 h 1283"/>
              <a:gd name="T22" fmla="*/ 2147483647 w 1384"/>
              <a:gd name="T23" fmla="*/ 2147483647 h 1283"/>
              <a:gd name="T24" fmla="*/ 2147483647 w 1384"/>
              <a:gd name="T25" fmla="*/ 2147483647 h 1283"/>
              <a:gd name="T26" fmla="*/ 2147483647 w 1384"/>
              <a:gd name="T27" fmla="*/ 2147483647 h 1283"/>
              <a:gd name="T28" fmla="*/ 2147483647 w 1384"/>
              <a:gd name="T29" fmla="*/ 2147483647 h 1283"/>
              <a:gd name="T30" fmla="*/ 2147483647 w 1384"/>
              <a:gd name="T31" fmla="*/ 2147483647 h 1283"/>
              <a:gd name="T32" fmla="*/ 2147483647 w 1384"/>
              <a:gd name="T33" fmla="*/ 2147483647 h 1283"/>
              <a:gd name="T34" fmla="*/ 2147483647 w 1384"/>
              <a:gd name="T35" fmla="*/ 2147483647 h 1283"/>
              <a:gd name="T36" fmla="*/ 2147483647 w 1384"/>
              <a:gd name="T37" fmla="*/ 2147483647 h 1283"/>
              <a:gd name="T38" fmla="*/ 2147483647 w 1384"/>
              <a:gd name="T39" fmla="*/ 2147483647 h 1283"/>
              <a:gd name="T40" fmla="*/ 2147483647 w 1384"/>
              <a:gd name="T41" fmla="*/ 2147483647 h 1283"/>
              <a:gd name="T42" fmla="*/ 2147483647 w 1384"/>
              <a:gd name="T43" fmla="*/ 2147483647 h 1283"/>
              <a:gd name="T44" fmla="*/ 2147483647 w 1384"/>
              <a:gd name="T45" fmla="*/ 2147483647 h 1283"/>
              <a:gd name="T46" fmla="*/ 2147483647 w 1384"/>
              <a:gd name="T47" fmla="*/ 2147483647 h 1283"/>
              <a:gd name="T48" fmla="*/ 2147483647 w 1384"/>
              <a:gd name="T49" fmla="*/ 2147483647 h 1283"/>
              <a:gd name="T50" fmla="*/ 2147483647 w 1384"/>
              <a:gd name="T51" fmla="*/ 2147483647 h 1283"/>
              <a:gd name="T52" fmla="*/ 2147483647 w 1384"/>
              <a:gd name="T53" fmla="*/ 2147483647 h 1283"/>
              <a:gd name="T54" fmla="*/ 2147483647 w 1384"/>
              <a:gd name="T55" fmla="*/ 2147483647 h 1283"/>
              <a:gd name="T56" fmla="*/ 2147483647 w 1384"/>
              <a:gd name="T57" fmla="*/ 2147483647 h 1283"/>
              <a:gd name="T58" fmla="*/ 2147483647 w 1384"/>
              <a:gd name="T59" fmla="*/ 2147483647 h 1283"/>
              <a:gd name="T60" fmla="*/ 2147483647 w 1384"/>
              <a:gd name="T61" fmla="*/ 2147483647 h 1283"/>
              <a:gd name="T62" fmla="*/ 2147483647 w 1384"/>
              <a:gd name="T63" fmla="*/ 2147483647 h 1283"/>
              <a:gd name="T64" fmla="*/ 2147483647 w 1384"/>
              <a:gd name="T65" fmla="*/ 2147483647 h 1283"/>
              <a:gd name="T66" fmla="*/ 2147483647 w 1384"/>
              <a:gd name="T67" fmla="*/ 0 h 12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84" h="1283">
                <a:moveTo>
                  <a:pt x="0" y="0"/>
                </a:moveTo>
                <a:lnTo>
                  <a:pt x="0" y="0"/>
                </a:lnTo>
                <a:lnTo>
                  <a:pt x="1" y="66"/>
                </a:lnTo>
                <a:lnTo>
                  <a:pt x="6" y="130"/>
                </a:lnTo>
                <a:lnTo>
                  <a:pt x="15" y="196"/>
                </a:lnTo>
                <a:lnTo>
                  <a:pt x="28" y="257"/>
                </a:lnTo>
                <a:lnTo>
                  <a:pt x="42" y="320"/>
                </a:lnTo>
                <a:lnTo>
                  <a:pt x="63" y="381"/>
                </a:lnTo>
                <a:lnTo>
                  <a:pt x="85" y="441"/>
                </a:lnTo>
                <a:lnTo>
                  <a:pt x="108" y="499"/>
                </a:lnTo>
                <a:lnTo>
                  <a:pt x="137" y="555"/>
                </a:lnTo>
                <a:lnTo>
                  <a:pt x="168" y="612"/>
                </a:lnTo>
                <a:lnTo>
                  <a:pt x="201" y="666"/>
                </a:lnTo>
                <a:lnTo>
                  <a:pt x="237" y="717"/>
                </a:lnTo>
                <a:lnTo>
                  <a:pt x="277" y="766"/>
                </a:lnTo>
                <a:lnTo>
                  <a:pt x="316" y="816"/>
                </a:lnTo>
                <a:lnTo>
                  <a:pt x="362" y="862"/>
                </a:lnTo>
                <a:lnTo>
                  <a:pt x="408" y="906"/>
                </a:lnTo>
                <a:lnTo>
                  <a:pt x="455" y="949"/>
                </a:lnTo>
                <a:lnTo>
                  <a:pt x="505" y="989"/>
                </a:lnTo>
                <a:lnTo>
                  <a:pt x="557" y="1027"/>
                </a:lnTo>
                <a:lnTo>
                  <a:pt x="612" y="1064"/>
                </a:lnTo>
                <a:lnTo>
                  <a:pt x="669" y="1097"/>
                </a:lnTo>
                <a:lnTo>
                  <a:pt x="726" y="1127"/>
                </a:lnTo>
                <a:lnTo>
                  <a:pt x="787" y="1157"/>
                </a:lnTo>
                <a:lnTo>
                  <a:pt x="847" y="1182"/>
                </a:lnTo>
                <a:lnTo>
                  <a:pt x="910" y="1204"/>
                </a:lnTo>
                <a:lnTo>
                  <a:pt x="973" y="1224"/>
                </a:lnTo>
                <a:lnTo>
                  <a:pt x="1039" y="1243"/>
                </a:lnTo>
                <a:lnTo>
                  <a:pt x="1107" y="1256"/>
                </a:lnTo>
                <a:lnTo>
                  <a:pt x="1175" y="1268"/>
                </a:lnTo>
                <a:lnTo>
                  <a:pt x="1244" y="1277"/>
                </a:lnTo>
                <a:lnTo>
                  <a:pt x="1315" y="1281"/>
                </a:lnTo>
                <a:lnTo>
                  <a:pt x="1384" y="1283"/>
                </a:lnTo>
                <a:lnTo>
                  <a:pt x="1384" y="1245"/>
                </a:lnTo>
                <a:lnTo>
                  <a:pt x="1315" y="1243"/>
                </a:lnTo>
                <a:lnTo>
                  <a:pt x="1247" y="1239"/>
                </a:lnTo>
                <a:lnTo>
                  <a:pt x="1181" y="1230"/>
                </a:lnTo>
                <a:lnTo>
                  <a:pt x="1113" y="1218"/>
                </a:lnTo>
                <a:lnTo>
                  <a:pt x="1049" y="1205"/>
                </a:lnTo>
                <a:lnTo>
                  <a:pt x="986" y="1189"/>
                </a:lnTo>
                <a:lnTo>
                  <a:pt x="923" y="1169"/>
                </a:lnTo>
                <a:lnTo>
                  <a:pt x="863" y="1147"/>
                </a:lnTo>
                <a:lnTo>
                  <a:pt x="803" y="1122"/>
                </a:lnTo>
                <a:lnTo>
                  <a:pt x="745" y="1094"/>
                </a:lnTo>
                <a:lnTo>
                  <a:pt x="688" y="1065"/>
                </a:lnTo>
                <a:lnTo>
                  <a:pt x="634" y="1032"/>
                </a:lnTo>
                <a:lnTo>
                  <a:pt x="583" y="998"/>
                </a:lnTo>
                <a:lnTo>
                  <a:pt x="531" y="960"/>
                </a:lnTo>
                <a:lnTo>
                  <a:pt x="483" y="922"/>
                </a:lnTo>
                <a:lnTo>
                  <a:pt x="436" y="880"/>
                </a:lnTo>
                <a:lnTo>
                  <a:pt x="390" y="836"/>
                </a:lnTo>
                <a:lnTo>
                  <a:pt x="348" y="792"/>
                </a:lnTo>
                <a:lnTo>
                  <a:pt x="308" y="746"/>
                </a:lnTo>
                <a:lnTo>
                  <a:pt x="272" y="696"/>
                </a:lnTo>
                <a:lnTo>
                  <a:pt x="236" y="645"/>
                </a:lnTo>
                <a:lnTo>
                  <a:pt x="203" y="594"/>
                </a:lnTo>
                <a:lnTo>
                  <a:pt x="174" y="540"/>
                </a:lnTo>
                <a:lnTo>
                  <a:pt x="146" y="485"/>
                </a:lnTo>
                <a:lnTo>
                  <a:pt x="122" y="429"/>
                </a:lnTo>
                <a:lnTo>
                  <a:pt x="100" y="369"/>
                </a:lnTo>
                <a:lnTo>
                  <a:pt x="83" y="311"/>
                </a:lnTo>
                <a:lnTo>
                  <a:pt x="69" y="251"/>
                </a:lnTo>
                <a:lnTo>
                  <a:pt x="56" y="190"/>
                </a:lnTo>
                <a:lnTo>
                  <a:pt x="47" y="127"/>
                </a:lnTo>
                <a:lnTo>
                  <a:pt x="42" y="66"/>
                </a:lnTo>
                <a:lnTo>
                  <a:pt x="4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53" name="Freeform 1089"/>
          <p:cNvSpPr>
            <a:spLocks/>
          </p:cNvSpPr>
          <p:nvPr/>
        </p:nvSpPr>
        <p:spPr bwMode="auto">
          <a:xfrm>
            <a:off x="5205413" y="1563688"/>
            <a:ext cx="1098550" cy="1020762"/>
          </a:xfrm>
          <a:custGeom>
            <a:avLst/>
            <a:gdLst>
              <a:gd name="T0" fmla="*/ 2147483647 w 1384"/>
              <a:gd name="T1" fmla="*/ 0 h 1285"/>
              <a:gd name="T2" fmla="*/ 2147483647 w 1384"/>
              <a:gd name="T3" fmla="*/ 2147483647 h 1285"/>
              <a:gd name="T4" fmla="*/ 2147483647 w 1384"/>
              <a:gd name="T5" fmla="*/ 2147483647 h 1285"/>
              <a:gd name="T6" fmla="*/ 2147483647 w 1384"/>
              <a:gd name="T7" fmla="*/ 2147483647 h 1285"/>
              <a:gd name="T8" fmla="*/ 2147483647 w 1384"/>
              <a:gd name="T9" fmla="*/ 2147483647 h 1285"/>
              <a:gd name="T10" fmla="*/ 2147483647 w 1384"/>
              <a:gd name="T11" fmla="*/ 2147483647 h 1285"/>
              <a:gd name="T12" fmla="*/ 2147483647 w 1384"/>
              <a:gd name="T13" fmla="*/ 2147483647 h 1285"/>
              <a:gd name="T14" fmla="*/ 2147483647 w 1384"/>
              <a:gd name="T15" fmla="*/ 2147483647 h 1285"/>
              <a:gd name="T16" fmla="*/ 2147483647 w 1384"/>
              <a:gd name="T17" fmla="*/ 2147483647 h 1285"/>
              <a:gd name="T18" fmla="*/ 2147483647 w 1384"/>
              <a:gd name="T19" fmla="*/ 2147483647 h 1285"/>
              <a:gd name="T20" fmla="*/ 2147483647 w 1384"/>
              <a:gd name="T21" fmla="*/ 2147483647 h 1285"/>
              <a:gd name="T22" fmla="*/ 2147483647 w 1384"/>
              <a:gd name="T23" fmla="*/ 2147483647 h 1285"/>
              <a:gd name="T24" fmla="*/ 2147483647 w 1384"/>
              <a:gd name="T25" fmla="*/ 2147483647 h 1285"/>
              <a:gd name="T26" fmla="*/ 2147483647 w 1384"/>
              <a:gd name="T27" fmla="*/ 2147483647 h 1285"/>
              <a:gd name="T28" fmla="*/ 2147483647 w 1384"/>
              <a:gd name="T29" fmla="*/ 2147483647 h 1285"/>
              <a:gd name="T30" fmla="*/ 2147483647 w 1384"/>
              <a:gd name="T31" fmla="*/ 2147483647 h 1285"/>
              <a:gd name="T32" fmla="*/ 0 w 1384"/>
              <a:gd name="T33" fmla="*/ 2147483647 h 1285"/>
              <a:gd name="T34" fmla="*/ 2147483647 w 1384"/>
              <a:gd name="T35" fmla="*/ 2147483647 h 1285"/>
              <a:gd name="T36" fmla="*/ 2147483647 w 1384"/>
              <a:gd name="T37" fmla="*/ 2147483647 h 1285"/>
              <a:gd name="T38" fmla="*/ 2147483647 w 1384"/>
              <a:gd name="T39" fmla="*/ 2147483647 h 1285"/>
              <a:gd name="T40" fmla="*/ 2147483647 w 1384"/>
              <a:gd name="T41" fmla="*/ 2147483647 h 1285"/>
              <a:gd name="T42" fmla="*/ 2147483647 w 1384"/>
              <a:gd name="T43" fmla="*/ 2147483647 h 1285"/>
              <a:gd name="T44" fmla="*/ 2147483647 w 1384"/>
              <a:gd name="T45" fmla="*/ 2147483647 h 1285"/>
              <a:gd name="T46" fmla="*/ 2147483647 w 1384"/>
              <a:gd name="T47" fmla="*/ 2147483647 h 1285"/>
              <a:gd name="T48" fmla="*/ 2147483647 w 1384"/>
              <a:gd name="T49" fmla="*/ 2147483647 h 1285"/>
              <a:gd name="T50" fmla="*/ 2147483647 w 1384"/>
              <a:gd name="T51" fmla="*/ 2147483647 h 1285"/>
              <a:gd name="T52" fmla="*/ 2147483647 w 1384"/>
              <a:gd name="T53" fmla="*/ 2147483647 h 1285"/>
              <a:gd name="T54" fmla="*/ 2147483647 w 1384"/>
              <a:gd name="T55" fmla="*/ 2147483647 h 1285"/>
              <a:gd name="T56" fmla="*/ 2147483647 w 1384"/>
              <a:gd name="T57" fmla="*/ 2147483647 h 1285"/>
              <a:gd name="T58" fmla="*/ 2147483647 w 1384"/>
              <a:gd name="T59" fmla="*/ 2147483647 h 1285"/>
              <a:gd name="T60" fmla="*/ 2147483647 w 1384"/>
              <a:gd name="T61" fmla="*/ 2147483647 h 1285"/>
              <a:gd name="T62" fmla="*/ 2147483647 w 1384"/>
              <a:gd name="T63" fmla="*/ 2147483647 h 1285"/>
              <a:gd name="T64" fmla="*/ 2147483647 w 1384"/>
              <a:gd name="T65" fmla="*/ 2147483647 h 1285"/>
              <a:gd name="T66" fmla="*/ 2147483647 w 1384"/>
              <a:gd name="T67" fmla="*/ 2147483647 h 12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84" h="1285">
                <a:moveTo>
                  <a:pt x="1384" y="0"/>
                </a:moveTo>
                <a:lnTo>
                  <a:pt x="1384" y="0"/>
                </a:lnTo>
                <a:lnTo>
                  <a:pt x="1315" y="2"/>
                </a:lnTo>
                <a:lnTo>
                  <a:pt x="1244" y="6"/>
                </a:lnTo>
                <a:lnTo>
                  <a:pt x="1175" y="15"/>
                </a:lnTo>
                <a:lnTo>
                  <a:pt x="1107" y="26"/>
                </a:lnTo>
                <a:lnTo>
                  <a:pt x="1039" y="39"/>
                </a:lnTo>
                <a:lnTo>
                  <a:pt x="973" y="58"/>
                </a:lnTo>
                <a:lnTo>
                  <a:pt x="910" y="79"/>
                </a:lnTo>
                <a:lnTo>
                  <a:pt x="847" y="101"/>
                </a:lnTo>
                <a:lnTo>
                  <a:pt x="787" y="127"/>
                </a:lnTo>
                <a:lnTo>
                  <a:pt x="726" y="156"/>
                </a:lnTo>
                <a:lnTo>
                  <a:pt x="668" y="187"/>
                </a:lnTo>
                <a:lnTo>
                  <a:pt x="612" y="220"/>
                </a:lnTo>
                <a:lnTo>
                  <a:pt x="557" y="257"/>
                </a:lnTo>
                <a:lnTo>
                  <a:pt x="505" y="295"/>
                </a:lnTo>
                <a:lnTo>
                  <a:pt x="455" y="336"/>
                </a:lnTo>
                <a:lnTo>
                  <a:pt x="408" y="378"/>
                </a:lnTo>
                <a:lnTo>
                  <a:pt x="362" y="422"/>
                </a:lnTo>
                <a:lnTo>
                  <a:pt x="316" y="468"/>
                </a:lnTo>
                <a:lnTo>
                  <a:pt x="277" y="518"/>
                </a:lnTo>
                <a:lnTo>
                  <a:pt x="237" y="568"/>
                </a:lnTo>
                <a:lnTo>
                  <a:pt x="201" y="620"/>
                </a:lnTo>
                <a:lnTo>
                  <a:pt x="168" y="674"/>
                </a:lnTo>
                <a:lnTo>
                  <a:pt x="137" y="729"/>
                </a:lnTo>
                <a:lnTo>
                  <a:pt x="108" y="786"/>
                </a:lnTo>
                <a:lnTo>
                  <a:pt x="85" y="845"/>
                </a:lnTo>
                <a:lnTo>
                  <a:pt x="63" y="903"/>
                </a:lnTo>
                <a:lnTo>
                  <a:pt x="42" y="966"/>
                </a:lnTo>
                <a:lnTo>
                  <a:pt x="28" y="1027"/>
                </a:lnTo>
                <a:lnTo>
                  <a:pt x="15" y="1090"/>
                </a:lnTo>
                <a:lnTo>
                  <a:pt x="6" y="1154"/>
                </a:lnTo>
                <a:lnTo>
                  <a:pt x="1" y="1220"/>
                </a:lnTo>
                <a:lnTo>
                  <a:pt x="0" y="1285"/>
                </a:lnTo>
                <a:lnTo>
                  <a:pt x="41" y="1285"/>
                </a:lnTo>
                <a:lnTo>
                  <a:pt x="42" y="1220"/>
                </a:lnTo>
                <a:lnTo>
                  <a:pt x="47" y="1157"/>
                </a:lnTo>
                <a:lnTo>
                  <a:pt x="56" y="1096"/>
                </a:lnTo>
                <a:lnTo>
                  <a:pt x="69" y="1033"/>
                </a:lnTo>
                <a:lnTo>
                  <a:pt x="83" y="975"/>
                </a:lnTo>
                <a:lnTo>
                  <a:pt x="100" y="915"/>
                </a:lnTo>
                <a:lnTo>
                  <a:pt x="122" y="856"/>
                </a:lnTo>
                <a:lnTo>
                  <a:pt x="146" y="801"/>
                </a:lnTo>
                <a:lnTo>
                  <a:pt x="174" y="744"/>
                </a:lnTo>
                <a:lnTo>
                  <a:pt x="203" y="692"/>
                </a:lnTo>
                <a:lnTo>
                  <a:pt x="236" y="640"/>
                </a:lnTo>
                <a:lnTo>
                  <a:pt x="272" y="588"/>
                </a:lnTo>
                <a:lnTo>
                  <a:pt x="308" y="538"/>
                </a:lnTo>
                <a:lnTo>
                  <a:pt x="348" y="492"/>
                </a:lnTo>
                <a:lnTo>
                  <a:pt x="390" y="448"/>
                </a:lnTo>
                <a:lnTo>
                  <a:pt x="436" y="404"/>
                </a:lnTo>
                <a:lnTo>
                  <a:pt x="483" y="362"/>
                </a:lnTo>
                <a:lnTo>
                  <a:pt x="531" y="324"/>
                </a:lnTo>
                <a:lnTo>
                  <a:pt x="583" y="286"/>
                </a:lnTo>
                <a:lnTo>
                  <a:pt x="634" y="252"/>
                </a:lnTo>
                <a:lnTo>
                  <a:pt x="690" y="219"/>
                </a:lnTo>
                <a:lnTo>
                  <a:pt x="745" y="188"/>
                </a:lnTo>
                <a:lnTo>
                  <a:pt x="803" y="162"/>
                </a:lnTo>
                <a:lnTo>
                  <a:pt x="863" y="136"/>
                </a:lnTo>
                <a:lnTo>
                  <a:pt x="923" y="114"/>
                </a:lnTo>
                <a:lnTo>
                  <a:pt x="986" y="93"/>
                </a:lnTo>
                <a:lnTo>
                  <a:pt x="1049" y="77"/>
                </a:lnTo>
                <a:lnTo>
                  <a:pt x="1113" y="64"/>
                </a:lnTo>
                <a:lnTo>
                  <a:pt x="1181" y="53"/>
                </a:lnTo>
                <a:lnTo>
                  <a:pt x="1247" y="44"/>
                </a:lnTo>
                <a:lnTo>
                  <a:pt x="1315" y="39"/>
                </a:lnTo>
                <a:lnTo>
                  <a:pt x="1384" y="38"/>
                </a:lnTo>
                <a:lnTo>
                  <a:pt x="138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54" name="Freeform 1090"/>
          <p:cNvSpPr>
            <a:spLocks/>
          </p:cNvSpPr>
          <p:nvPr/>
        </p:nvSpPr>
        <p:spPr bwMode="auto">
          <a:xfrm>
            <a:off x="6157913" y="2452688"/>
            <a:ext cx="282575" cy="263525"/>
          </a:xfrm>
          <a:custGeom>
            <a:avLst/>
            <a:gdLst>
              <a:gd name="T0" fmla="*/ 2147483647 w 356"/>
              <a:gd name="T1" fmla="*/ 0 h 332"/>
              <a:gd name="T2" fmla="*/ 2147483647 w 356"/>
              <a:gd name="T3" fmla="*/ 2147483647 h 332"/>
              <a:gd name="T4" fmla="*/ 2147483647 w 356"/>
              <a:gd name="T5" fmla="*/ 2147483647 h 332"/>
              <a:gd name="T6" fmla="*/ 2147483647 w 356"/>
              <a:gd name="T7" fmla="*/ 2147483647 h 332"/>
              <a:gd name="T8" fmla="*/ 2147483647 w 356"/>
              <a:gd name="T9" fmla="*/ 2147483647 h 332"/>
              <a:gd name="T10" fmla="*/ 2147483647 w 356"/>
              <a:gd name="T11" fmla="*/ 2147483647 h 332"/>
              <a:gd name="T12" fmla="*/ 2147483647 w 356"/>
              <a:gd name="T13" fmla="*/ 2147483647 h 332"/>
              <a:gd name="T14" fmla="*/ 2147483647 w 356"/>
              <a:gd name="T15" fmla="*/ 2147483647 h 332"/>
              <a:gd name="T16" fmla="*/ 2147483647 w 356"/>
              <a:gd name="T17" fmla="*/ 2147483647 h 332"/>
              <a:gd name="T18" fmla="*/ 2147483647 w 356"/>
              <a:gd name="T19" fmla="*/ 2147483647 h 332"/>
              <a:gd name="T20" fmla="*/ 2147483647 w 356"/>
              <a:gd name="T21" fmla="*/ 2147483647 h 332"/>
              <a:gd name="T22" fmla="*/ 2147483647 w 356"/>
              <a:gd name="T23" fmla="*/ 2147483647 h 332"/>
              <a:gd name="T24" fmla="*/ 2147483647 w 356"/>
              <a:gd name="T25" fmla="*/ 2147483647 h 332"/>
              <a:gd name="T26" fmla="*/ 2147483647 w 356"/>
              <a:gd name="T27" fmla="*/ 2147483647 h 332"/>
              <a:gd name="T28" fmla="*/ 2147483647 w 356"/>
              <a:gd name="T29" fmla="*/ 2147483647 h 332"/>
              <a:gd name="T30" fmla="*/ 2147483647 w 356"/>
              <a:gd name="T31" fmla="*/ 2147483647 h 332"/>
              <a:gd name="T32" fmla="*/ 2147483647 w 356"/>
              <a:gd name="T33" fmla="*/ 2147483647 h 332"/>
              <a:gd name="T34" fmla="*/ 2147483647 w 356"/>
              <a:gd name="T35" fmla="*/ 2147483647 h 332"/>
              <a:gd name="T36" fmla="*/ 2147483647 w 356"/>
              <a:gd name="T37" fmla="*/ 2147483647 h 332"/>
              <a:gd name="T38" fmla="*/ 2147483647 w 356"/>
              <a:gd name="T39" fmla="*/ 2147483647 h 332"/>
              <a:gd name="T40" fmla="*/ 2147483647 w 356"/>
              <a:gd name="T41" fmla="*/ 2147483647 h 332"/>
              <a:gd name="T42" fmla="*/ 2147483647 w 356"/>
              <a:gd name="T43" fmla="*/ 2147483647 h 332"/>
              <a:gd name="T44" fmla="*/ 2147483647 w 356"/>
              <a:gd name="T45" fmla="*/ 2147483647 h 332"/>
              <a:gd name="T46" fmla="*/ 2147483647 w 356"/>
              <a:gd name="T47" fmla="*/ 2147483647 h 332"/>
              <a:gd name="T48" fmla="*/ 0 w 356"/>
              <a:gd name="T49" fmla="*/ 2147483647 h 332"/>
              <a:gd name="T50" fmla="*/ 2147483647 w 356"/>
              <a:gd name="T51" fmla="*/ 2147483647 h 332"/>
              <a:gd name="T52" fmla="*/ 2147483647 w 356"/>
              <a:gd name="T53" fmla="*/ 2147483647 h 332"/>
              <a:gd name="T54" fmla="*/ 2147483647 w 356"/>
              <a:gd name="T55" fmla="*/ 2147483647 h 332"/>
              <a:gd name="T56" fmla="*/ 2147483647 w 356"/>
              <a:gd name="T57" fmla="*/ 2147483647 h 332"/>
              <a:gd name="T58" fmla="*/ 2147483647 w 356"/>
              <a:gd name="T59" fmla="*/ 2147483647 h 332"/>
              <a:gd name="T60" fmla="*/ 2147483647 w 356"/>
              <a:gd name="T61" fmla="*/ 2147483647 h 332"/>
              <a:gd name="T62" fmla="*/ 2147483647 w 356"/>
              <a:gd name="T63" fmla="*/ 2147483647 h 332"/>
              <a:gd name="T64" fmla="*/ 2147483647 w 356"/>
              <a:gd name="T65" fmla="*/ 0 h 3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6" h="332">
                <a:moveTo>
                  <a:pt x="178" y="0"/>
                </a:moveTo>
                <a:lnTo>
                  <a:pt x="214" y="3"/>
                </a:lnTo>
                <a:lnTo>
                  <a:pt x="247" y="14"/>
                </a:lnTo>
                <a:lnTo>
                  <a:pt x="277" y="28"/>
                </a:lnTo>
                <a:lnTo>
                  <a:pt x="304" y="49"/>
                </a:lnTo>
                <a:lnTo>
                  <a:pt x="326" y="73"/>
                </a:lnTo>
                <a:lnTo>
                  <a:pt x="342" y="101"/>
                </a:lnTo>
                <a:lnTo>
                  <a:pt x="353" y="132"/>
                </a:lnTo>
                <a:lnTo>
                  <a:pt x="356" y="165"/>
                </a:lnTo>
                <a:lnTo>
                  <a:pt x="353" y="199"/>
                </a:lnTo>
                <a:lnTo>
                  <a:pt x="342" y="229"/>
                </a:lnTo>
                <a:lnTo>
                  <a:pt x="326" y="259"/>
                </a:lnTo>
                <a:lnTo>
                  <a:pt x="304" y="283"/>
                </a:lnTo>
                <a:lnTo>
                  <a:pt x="277" y="304"/>
                </a:lnTo>
                <a:lnTo>
                  <a:pt x="247" y="318"/>
                </a:lnTo>
                <a:lnTo>
                  <a:pt x="214" y="329"/>
                </a:lnTo>
                <a:lnTo>
                  <a:pt x="178" y="332"/>
                </a:lnTo>
                <a:lnTo>
                  <a:pt x="141" y="329"/>
                </a:lnTo>
                <a:lnTo>
                  <a:pt x="108" y="318"/>
                </a:lnTo>
                <a:lnTo>
                  <a:pt x="78" y="304"/>
                </a:lnTo>
                <a:lnTo>
                  <a:pt x="52" y="283"/>
                </a:lnTo>
                <a:lnTo>
                  <a:pt x="30" y="259"/>
                </a:lnTo>
                <a:lnTo>
                  <a:pt x="14" y="229"/>
                </a:lnTo>
                <a:lnTo>
                  <a:pt x="3" y="199"/>
                </a:lnTo>
                <a:lnTo>
                  <a:pt x="0" y="165"/>
                </a:lnTo>
                <a:lnTo>
                  <a:pt x="3" y="132"/>
                </a:lnTo>
                <a:lnTo>
                  <a:pt x="14" y="101"/>
                </a:lnTo>
                <a:lnTo>
                  <a:pt x="30" y="73"/>
                </a:lnTo>
                <a:lnTo>
                  <a:pt x="52" y="49"/>
                </a:lnTo>
                <a:lnTo>
                  <a:pt x="78" y="28"/>
                </a:lnTo>
                <a:lnTo>
                  <a:pt x="108" y="14"/>
                </a:lnTo>
                <a:lnTo>
                  <a:pt x="141" y="3"/>
                </a:lnTo>
                <a:lnTo>
                  <a:pt x="178" y="0"/>
                </a:lnTo>
                <a:close/>
              </a:path>
            </a:pathLst>
          </a:custGeom>
          <a:solidFill>
            <a:srgbClr val="99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55" name="Freeform 1091"/>
          <p:cNvSpPr>
            <a:spLocks/>
          </p:cNvSpPr>
          <p:nvPr/>
        </p:nvSpPr>
        <p:spPr bwMode="auto">
          <a:xfrm rot="-151067">
            <a:off x="6400800" y="2463800"/>
            <a:ext cx="150813" cy="138113"/>
          </a:xfrm>
          <a:custGeom>
            <a:avLst/>
            <a:gdLst>
              <a:gd name="T0" fmla="*/ 2147483647 w 187"/>
              <a:gd name="T1" fmla="*/ 2147483647 h 173"/>
              <a:gd name="T2" fmla="*/ 2147483647 w 187"/>
              <a:gd name="T3" fmla="*/ 2147483647 h 173"/>
              <a:gd name="T4" fmla="*/ 2147483647 w 187"/>
              <a:gd name="T5" fmla="*/ 2147483647 h 173"/>
              <a:gd name="T6" fmla="*/ 2147483647 w 187"/>
              <a:gd name="T7" fmla="*/ 2147483647 h 173"/>
              <a:gd name="T8" fmla="*/ 2147483647 w 187"/>
              <a:gd name="T9" fmla="*/ 2147483647 h 173"/>
              <a:gd name="T10" fmla="*/ 2147483647 w 187"/>
              <a:gd name="T11" fmla="*/ 2147483647 h 173"/>
              <a:gd name="T12" fmla="*/ 2147483647 w 187"/>
              <a:gd name="T13" fmla="*/ 2147483647 h 173"/>
              <a:gd name="T14" fmla="*/ 2147483647 w 187"/>
              <a:gd name="T15" fmla="*/ 2147483647 h 173"/>
              <a:gd name="T16" fmla="*/ 2147483647 w 187"/>
              <a:gd name="T17" fmla="*/ 2147483647 h 173"/>
              <a:gd name="T18" fmla="*/ 0 w 187"/>
              <a:gd name="T19" fmla="*/ 0 h 173"/>
              <a:gd name="T20" fmla="*/ 0 w 187"/>
              <a:gd name="T21" fmla="*/ 2147483647 h 173"/>
              <a:gd name="T22" fmla="*/ 2147483647 w 187"/>
              <a:gd name="T23" fmla="*/ 2147483647 h 173"/>
              <a:gd name="T24" fmla="*/ 2147483647 w 187"/>
              <a:gd name="T25" fmla="*/ 2147483647 h 173"/>
              <a:gd name="T26" fmla="*/ 2147483647 w 187"/>
              <a:gd name="T27" fmla="*/ 2147483647 h 173"/>
              <a:gd name="T28" fmla="*/ 2147483647 w 187"/>
              <a:gd name="T29" fmla="*/ 2147483647 h 173"/>
              <a:gd name="T30" fmla="*/ 2147483647 w 187"/>
              <a:gd name="T31" fmla="*/ 2147483647 h 173"/>
              <a:gd name="T32" fmla="*/ 2147483647 w 187"/>
              <a:gd name="T33" fmla="*/ 2147483647 h 173"/>
              <a:gd name="T34" fmla="*/ 2147483647 w 187"/>
              <a:gd name="T35" fmla="*/ 2147483647 h 173"/>
              <a:gd name="T36" fmla="*/ 2147483647 w 187"/>
              <a:gd name="T37" fmla="*/ 2147483647 h 173"/>
              <a:gd name="T38" fmla="*/ 2147483647 w 187"/>
              <a:gd name="T39" fmla="*/ 2147483647 h 173"/>
              <a:gd name="T40" fmla="*/ 2147483647 w 187"/>
              <a:gd name="T41" fmla="*/ 2147483647 h 1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 h="173">
                <a:moveTo>
                  <a:pt x="187" y="173"/>
                </a:moveTo>
                <a:lnTo>
                  <a:pt x="187" y="173"/>
                </a:lnTo>
                <a:lnTo>
                  <a:pt x="184" y="138"/>
                </a:lnTo>
                <a:lnTo>
                  <a:pt x="171" y="106"/>
                </a:lnTo>
                <a:lnTo>
                  <a:pt x="156" y="77"/>
                </a:lnTo>
                <a:lnTo>
                  <a:pt x="132" y="51"/>
                </a:lnTo>
                <a:lnTo>
                  <a:pt x="104" y="29"/>
                </a:lnTo>
                <a:lnTo>
                  <a:pt x="72" y="14"/>
                </a:lnTo>
                <a:lnTo>
                  <a:pt x="38" y="3"/>
                </a:lnTo>
                <a:lnTo>
                  <a:pt x="0" y="0"/>
                </a:lnTo>
                <a:lnTo>
                  <a:pt x="0" y="17"/>
                </a:lnTo>
                <a:lnTo>
                  <a:pt x="34" y="20"/>
                </a:lnTo>
                <a:lnTo>
                  <a:pt x="66" y="29"/>
                </a:lnTo>
                <a:lnTo>
                  <a:pt x="94" y="43"/>
                </a:lnTo>
                <a:lnTo>
                  <a:pt x="119" y="62"/>
                </a:lnTo>
                <a:lnTo>
                  <a:pt x="140" y="86"/>
                </a:lnTo>
                <a:lnTo>
                  <a:pt x="156" y="112"/>
                </a:lnTo>
                <a:lnTo>
                  <a:pt x="165" y="141"/>
                </a:lnTo>
                <a:lnTo>
                  <a:pt x="168" y="173"/>
                </a:lnTo>
                <a:lnTo>
                  <a:pt x="187"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56" name="Freeform 1092"/>
          <p:cNvSpPr>
            <a:spLocks/>
          </p:cNvSpPr>
          <p:nvPr/>
        </p:nvSpPr>
        <p:spPr bwMode="auto">
          <a:xfrm>
            <a:off x="6248400" y="2540000"/>
            <a:ext cx="150813" cy="138113"/>
          </a:xfrm>
          <a:custGeom>
            <a:avLst/>
            <a:gdLst>
              <a:gd name="T0" fmla="*/ 0 w 187"/>
              <a:gd name="T1" fmla="*/ 2147483647 h 175"/>
              <a:gd name="T2" fmla="*/ 0 w 187"/>
              <a:gd name="T3" fmla="*/ 2147483647 h 175"/>
              <a:gd name="T4" fmla="*/ 2147483647 w 187"/>
              <a:gd name="T5" fmla="*/ 2147483647 h 175"/>
              <a:gd name="T6" fmla="*/ 2147483647 w 187"/>
              <a:gd name="T7" fmla="*/ 2147483647 h 175"/>
              <a:gd name="T8" fmla="*/ 2147483647 w 187"/>
              <a:gd name="T9" fmla="*/ 2147483647 h 175"/>
              <a:gd name="T10" fmla="*/ 2147483647 w 187"/>
              <a:gd name="T11" fmla="*/ 2147483647 h 175"/>
              <a:gd name="T12" fmla="*/ 2147483647 w 187"/>
              <a:gd name="T13" fmla="*/ 2147483647 h 175"/>
              <a:gd name="T14" fmla="*/ 2147483647 w 187"/>
              <a:gd name="T15" fmla="*/ 2147483647 h 175"/>
              <a:gd name="T16" fmla="*/ 2147483647 w 187"/>
              <a:gd name="T17" fmla="*/ 2147483647 h 175"/>
              <a:gd name="T18" fmla="*/ 2147483647 w 187"/>
              <a:gd name="T19" fmla="*/ 0 h 175"/>
              <a:gd name="T20" fmla="*/ 2147483647 w 187"/>
              <a:gd name="T21" fmla="*/ 0 h 175"/>
              <a:gd name="T22" fmla="*/ 2147483647 w 187"/>
              <a:gd name="T23" fmla="*/ 2147483647 h 175"/>
              <a:gd name="T24" fmla="*/ 2147483647 w 187"/>
              <a:gd name="T25" fmla="*/ 2147483647 h 175"/>
              <a:gd name="T26" fmla="*/ 2147483647 w 187"/>
              <a:gd name="T27" fmla="*/ 2147483647 h 175"/>
              <a:gd name="T28" fmla="*/ 2147483647 w 187"/>
              <a:gd name="T29" fmla="*/ 2147483647 h 175"/>
              <a:gd name="T30" fmla="*/ 2147483647 w 187"/>
              <a:gd name="T31" fmla="*/ 2147483647 h 175"/>
              <a:gd name="T32" fmla="*/ 2147483647 w 187"/>
              <a:gd name="T33" fmla="*/ 2147483647 h 175"/>
              <a:gd name="T34" fmla="*/ 2147483647 w 187"/>
              <a:gd name="T35" fmla="*/ 2147483647 h 175"/>
              <a:gd name="T36" fmla="*/ 0 w 187"/>
              <a:gd name="T37" fmla="*/ 2147483647 h 175"/>
              <a:gd name="T38" fmla="*/ 0 w 187"/>
              <a:gd name="T39" fmla="*/ 2147483647 h 175"/>
              <a:gd name="T40" fmla="*/ 0 w 187"/>
              <a:gd name="T41" fmla="*/ 2147483647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 h="175">
                <a:moveTo>
                  <a:pt x="0" y="175"/>
                </a:moveTo>
                <a:lnTo>
                  <a:pt x="0" y="175"/>
                </a:lnTo>
                <a:lnTo>
                  <a:pt x="38" y="172"/>
                </a:lnTo>
                <a:lnTo>
                  <a:pt x="72" y="161"/>
                </a:lnTo>
                <a:lnTo>
                  <a:pt x="104" y="146"/>
                </a:lnTo>
                <a:lnTo>
                  <a:pt x="132" y="124"/>
                </a:lnTo>
                <a:lnTo>
                  <a:pt x="156" y="98"/>
                </a:lnTo>
                <a:lnTo>
                  <a:pt x="171" y="67"/>
                </a:lnTo>
                <a:lnTo>
                  <a:pt x="184" y="35"/>
                </a:lnTo>
                <a:lnTo>
                  <a:pt x="187" y="0"/>
                </a:lnTo>
                <a:lnTo>
                  <a:pt x="168" y="0"/>
                </a:lnTo>
                <a:lnTo>
                  <a:pt x="165" y="32"/>
                </a:lnTo>
                <a:lnTo>
                  <a:pt x="156" y="62"/>
                </a:lnTo>
                <a:lnTo>
                  <a:pt x="140" y="89"/>
                </a:lnTo>
                <a:lnTo>
                  <a:pt x="119" y="113"/>
                </a:lnTo>
                <a:lnTo>
                  <a:pt x="94" y="132"/>
                </a:lnTo>
                <a:lnTo>
                  <a:pt x="66" y="146"/>
                </a:lnTo>
                <a:lnTo>
                  <a:pt x="34" y="155"/>
                </a:lnTo>
                <a:lnTo>
                  <a:pt x="0" y="158"/>
                </a:lnTo>
                <a:lnTo>
                  <a:pt x="0" y="1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57" name="Freeform 1093"/>
          <p:cNvSpPr>
            <a:spLocks/>
          </p:cNvSpPr>
          <p:nvPr/>
        </p:nvSpPr>
        <p:spPr bwMode="auto">
          <a:xfrm>
            <a:off x="6151563" y="2584450"/>
            <a:ext cx="147637" cy="138113"/>
          </a:xfrm>
          <a:custGeom>
            <a:avLst/>
            <a:gdLst>
              <a:gd name="T0" fmla="*/ 0 w 188"/>
              <a:gd name="T1" fmla="*/ 0 h 175"/>
              <a:gd name="T2" fmla="*/ 0 w 188"/>
              <a:gd name="T3" fmla="*/ 0 h 175"/>
              <a:gd name="T4" fmla="*/ 2147483647 w 188"/>
              <a:gd name="T5" fmla="*/ 2147483647 h 175"/>
              <a:gd name="T6" fmla="*/ 2147483647 w 188"/>
              <a:gd name="T7" fmla="*/ 2147483647 h 175"/>
              <a:gd name="T8" fmla="*/ 2147483647 w 188"/>
              <a:gd name="T9" fmla="*/ 2147483647 h 175"/>
              <a:gd name="T10" fmla="*/ 2147483647 w 188"/>
              <a:gd name="T11" fmla="*/ 2147483647 h 175"/>
              <a:gd name="T12" fmla="*/ 2147483647 w 188"/>
              <a:gd name="T13" fmla="*/ 2147483647 h 175"/>
              <a:gd name="T14" fmla="*/ 2147483647 w 188"/>
              <a:gd name="T15" fmla="*/ 2147483647 h 175"/>
              <a:gd name="T16" fmla="*/ 2147483647 w 188"/>
              <a:gd name="T17" fmla="*/ 2147483647 h 175"/>
              <a:gd name="T18" fmla="*/ 2147483647 w 188"/>
              <a:gd name="T19" fmla="*/ 2147483647 h 175"/>
              <a:gd name="T20" fmla="*/ 2147483647 w 188"/>
              <a:gd name="T21" fmla="*/ 2147483647 h 175"/>
              <a:gd name="T22" fmla="*/ 2147483647 w 188"/>
              <a:gd name="T23" fmla="*/ 2147483647 h 175"/>
              <a:gd name="T24" fmla="*/ 2147483647 w 188"/>
              <a:gd name="T25" fmla="*/ 2147483647 h 175"/>
              <a:gd name="T26" fmla="*/ 2147483647 w 188"/>
              <a:gd name="T27" fmla="*/ 2147483647 h 175"/>
              <a:gd name="T28" fmla="*/ 2147483647 w 188"/>
              <a:gd name="T29" fmla="*/ 2147483647 h 175"/>
              <a:gd name="T30" fmla="*/ 2147483647 w 188"/>
              <a:gd name="T31" fmla="*/ 2147483647 h 175"/>
              <a:gd name="T32" fmla="*/ 2147483647 w 188"/>
              <a:gd name="T33" fmla="*/ 2147483647 h 175"/>
              <a:gd name="T34" fmla="*/ 2147483647 w 188"/>
              <a:gd name="T35" fmla="*/ 2147483647 h 175"/>
              <a:gd name="T36" fmla="*/ 2147483647 w 188"/>
              <a:gd name="T37" fmla="*/ 0 h 175"/>
              <a:gd name="T38" fmla="*/ 2147483647 w 188"/>
              <a:gd name="T39" fmla="*/ 0 h 175"/>
              <a:gd name="T40" fmla="*/ 0 w 188"/>
              <a:gd name="T41" fmla="*/ 0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8" h="175">
                <a:moveTo>
                  <a:pt x="0" y="0"/>
                </a:moveTo>
                <a:lnTo>
                  <a:pt x="0" y="0"/>
                </a:lnTo>
                <a:lnTo>
                  <a:pt x="3" y="35"/>
                </a:lnTo>
                <a:lnTo>
                  <a:pt x="16" y="67"/>
                </a:lnTo>
                <a:lnTo>
                  <a:pt x="32" y="98"/>
                </a:lnTo>
                <a:lnTo>
                  <a:pt x="55" y="124"/>
                </a:lnTo>
                <a:lnTo>
                  <a:pt x="84" y="146"/>
                </a:lnTo>
                <a:lnTo>
                  <a:pt x="115" y="161"/>
                </a:lnTo>
                <a:lnTo>
                  <a:pt x="150" y="172"/>
                </a:lnTo>
                <a:lnTo>
                  <a:pt x="188" y="175"/>
                </a:lnTo>
                <a:lnTo>
                  <a:pt x="188" y="158"/>
                </a:lnTo>
                <a:lnTo>
                  <a:pt x="153" y="155"/>
                </a:lnTo>
                <a:lnTo>
                  <a:pt x="122" y="146"/>
                </a:lnTo>
                <a:lnTo>
                  <a:pt x="93" y="132"/>
                </a:lnTo>
                <a:lnTo>
                  <a:pt x="68" y="113"/>
                </a:lnTo>
                <a:lnTo>
                  <a:pt x="47" y="89"/>
                </a:lnTo>
                <a:lnTo>
                  <a:pt x="32" y="62"/>
                </a:lnTo>
                <a:lnTo>
                  <a:pt x="22" y="32"/>
                </a:lnTo>
                <a:lnTo>
                  <a:pt x="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58" name="Freeform 1094"/>
          <p:cNvSpPr>
            <a:spLocks/>
          </p:cNvSpPr>
          <p:nvPr/>
        </p:nvSpPr>
        <p:spPr bwMode="auto">
          <a:xfrm>
            <a:off x="6096000" y="2463800"/>
            <a:ext cx="147638" cy="138113"/>
          </a:xfrm>
          <a:custGeom>
            <a:avLst/>
            <a:gdLst>
              <a:gd name="T0" fmla="*/ 2147483647 w 188"/>
              <a:gd name="T1" fmla="*/ 0 h 173"/>
              <a:gd name="T2" fmla="*/ 2147483647 w 188"/>
              <a:gd name="T3" fmla="*/ 0 h 173"/>
              <a:gd name="T4" fmla="*/ 2147483647 w 188"/>
              <a:gd name="T5" fmla="*/ 2147483647 h 173"/>
              <a:gd name="T6" fmla="*/ 2147483647 w 188"/>
              <a:gd name="T7" fmla="*/ 2147483647 h 173"/>
              <a:gd name="T8" fmla="*/ 2147483647 w 188"/>
              <a:gd name="T9" fmla="*/ 2147483647 h 173"/>
              <a:gd name="T10" fmla="*/ 2147483647 w 188"/>
              <a:gd name="T11" fmla="*/ 2147483647 h 173"/>
              <a:gd name="T12" fmla="*/ 2147483647 w 188"/>
              <a:gd name="T13" fmla="*/ 2147483647 h 173"/>
              <a:gd name="T14" fmla="*/ 2147483647 w 188"/>
              <a:gd name="T15" fmla="*/ 2147483647 h 173"/>
              <a:gd name="T16" fmla="*/ 2147483647 w 188"/>
              <a:gd name="T17" fmla="*/ 2147483647 h 173"/>
              <a:gd name="T18" fmla="*/ 0 w 188"/>
              <a:gd name="T19" fmla="*/ 2147483647 h 173"/>
              <a:gd name="T20" fmla="*/ 2147483647 w 188"/>
              <a:gd name="T21" fmla="*/ 2147483647 h 173"/>
              <a:gd name="T22" fmla="*/ 2147483647 w 188"/>
              <a:gd name="T23" fmla="*/ 2147483647 h 173"/>
              <a:gd name="T24" fmla="*/ 2147483647 w 188"/>
              <a:gd name="T25" fmla="*/ 2147483647 h 173"/>
              <a:gd name="T26" fmla="*/ 2147483647 w 188"/>
              <a:gd name="T27" fmla="*/ 2147483647 h 173"/>
              <a:gd name="T28" fmla="*/ 2147483647 w 188"/>
              <a:gd name="T29" fmla="*/ 2147483647 h 173"/>
              <a:gd name="T30" fmla="*/ 2147483647 w 188"/>
              <a:gd name="T31" fmla="*/ 2147483647 h 173"/>
              <a:gd name="T32" fmla="*/ 2147483647 w 188"/>
              <a:gd name="T33" fmla="*/ 2147483647 h 173"/>
              <a:gd name="T34" fmla="*/ 2147483647 w 188"/>
              <a:gd name="T35" fmla="*/ 2147483647 h 173"/>
              <a:gd name="T36" fmla="*/ 2147483647 w 188"/>
              <a:gd name="T37" fmla="*/ 2147483647 h 173"/>
              <a:gd name="T38" fmla="*/ 2147483647 w 188"/>
              <a:gd name="T39" fmla="*/ 2147483647 h 173"/>
              <a:gd name="T40" fmla="*/ 2147483647 w 188"/>
              <a:gd name="T41" fmla="*/ 0 h 1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8" h="173">
                <a:moveTo>
                  <a:pt x="188" y="0"/>
                </a:moveTo>
                <a:lnTo>
                  <a:pt x="188" y="0"/>
                </a:lnTo>
                <a:lnTo>
                  <a:pt x="150" y="3"/>
                </a:lnTo>
                <a:lnTo>
                  <a:pt x="115" y="14"/>
                </a:lnTo>
                <a:lnTo>
                  <a:pt x="84" y="29"/>
                </a:lnTo>
                <a:lnTo>
                  <a:pt x="55" y="51"/>
                </a:lnTo>
                <a:lnTo>
                  <a:pt x="32" y="77"/>
                </a:lnTo>
                <a:lnTo>
                  <a:pt x="16" y="106"/>
                </a:lnTo>
                <a:lnTo>
                  <a:pt x="3" y="138"/>
                </a:lnTo>
                <a:lnTo>
                  <a:pt x="0" y="173"/>
                </a:lnTo>
                <a:lnTo>
                  <a:pt x="19" y="173"/>
                </a:lnTo>
                <a:lnTo>
                  <a:pt x="22" y="141"/>
                </a:lnTo>
                <a:lnTo>
                  <a:pt x="32" y="112"/>
                </a:lnTo>
                <a:lnTo>
                  <a:pt x="47" y="86"/>
                </a:lnTo>
                <a:lnTo>
                  <a:pt x="68" y="62"/>
                </a:lnTo>
                <a:lnTo>
                  <a:pt x="93" y="43"/>
                </a:lnTo>
                <a:lnTo>
                  <a:pt x="122" y="29"/>
                </a:lnTo>
                <a:lnTo>
                  <a:pt x="153" y="20"/>
                </a:lnTo>
                <a:lnTo>
                  <a:pt x="188" y="17"/>
                </a:lnTo>
                <a:lnTo>
                  <a:pt x="1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59" name="Freeform 1095"/>
          <p:cNvSpPr>
            <a:spLocks/>
          </p:cNvSpPr>
          <p:nvPr/>
        </p:nvSpPr>
        <p:spPr bwMode="auto">
          <a:xfrm>
            <a:off x="6192838" y="1668463"/>
            <a:ext cx="76200" cy="171450"/>
          </a:xfrm>
          <a:custGeom>
            <a:avLst/>
            <a:gdLst>
              <a:gd name="T0" fmla="*/ 2147483647 w 96"/>
              <a:gd name="T1" fmla="*/ 2147483647 h 216"/>
              <a:gd name="T2" fmla="*/ 2147483647 w 96"/>
              <a:gd name="T3" fmla="*/ 2147483647 h 216"/>
              <a:gd name="T4" fmla="*/ 2147483647 w 96"/>
              <a:gd name="T5" fmla="*/ 2147483647 h 216"/>
              <a:gd name="T6" fmla="*/ 2147483647 w 96"/>
              <a:gd name="T7" fmla="*/ 2147483647 h 216"/>
              <a:gd name="T8" fmla="*/ 2147483647 w 96"/>
              <a:gd name="T9" fmla="*/ 2147483647 h 216"/>
              <a:gd name="T10" fmla="*/ 2147483647 w 96"/>
              <a:gd name="T11" fmla="*/ 2147483647 h 216"/>
              <a:gd name="T12" fmla="*/ 2147483647 w 96"/>
              <a:gd name="T13" fmla="*/ 2147483647 h 216"/>
              <a:gd name="T14" fmla="*/ 2147483647 w 96"/>
              <a:gd name="T15" fmla="*/ 2147483647 h 216"/>
              <a:gd name="T16" fmla="*/ 2147483647 w 96"/>
              <a:gd name="T17" fmla="*/ 2147483647 h 216"/>
              <a:gd name="T18" fmla="*/ 2147483647 w 96"/>
              <a:gd name="T19" fmla="*/ 2147483647 h 216"/>
              <a:gd name="T20" fmla="*/ 2147483647 w 96"/>
              <a:gd name="T21" fmla="*/ 2147483647 h 216"/>
              <a:gd name="T22" fmla="*/ 2147483647 w 96"/>
              <a:gd name="T23" fmla="*/ 2147483647 h 216"/>
              <a:gd name="T24" fmla="*/ 2147483647 w 96"/>
              <a:gd name="T25" fmla="*/ 2147483647 h 216"/>
              <a:gd name="T26" fmla="*/ 2147483647 w 96"/>
              <a:gd name="T27" fmla="*/ 2147483647 h 216"/>
              <a:gd name="T28" fmla="*/ 2147483647 w 96"/>
              <a:gd name="T29" fmla="*/ 2147483647 h 216"/>
              <a:gd name="T30" fmla="*/ 2147483647 w 96"/>
              <a:gd name="T31" fmla="*/ 2147483647 h 216"/>
              <a:gd name="T32" fmla="*/ 2147483647 w 96"/>
              <a:gd name="T33" fmla="*/ 2147483647 h 216"/>
              <a:gd name="T34" fmla="*/ 2147483647 w 96"/>
              <a:gd name="T35" fmla="*/ 2147483647 h 216"/>
              <a:gd name="T36" fmla="*/ 2147483647 w 96"/>
              <a:gd name="T37" fmla="*/ 2147483647 h 216"/>
              <a:gd name="T38" fmla="*/ 2147483647 w 96"/>
              <a:gd name="T39" fmla="*/ 2147483647 h 216"/>
              <a:gd name="T40" fmla="*/ 2147483647 w 96"/>
              <a:gd name="T41" fmla="*/ 2147483647 h 216"/>
              <a:gd name="T42" fmla="*/ 2147483647 w 96"/>
              <a:gd name="T43" fmla="*/ 2147483647 h 216"/>
              <a:gd name="T44" fmla="*/ 2147483647 w 96"/>
              <a:gd name="T45" fmla="*/ 2147483647 h 216"/>
              <a:gd name="T46" fmla="*/ 2147483647 w 96"/>
              <a:gd name="T47" fmla="*/ 2147483647 h 216"/>
              <a:gd name="T48" fmla="*/ 2147483647 w 96"/>
              <a:gd name="T49" fmla="*/ 2147483647 h 216"/>
              <a:gd name="T50" fmla="*/ 2147483647 w 96"/>
              <a:gd name="T51" fmla="*/ 2147483647 h 216"/>
              <a:gd name="T52" fmla="*/ 2147483647 w 96"/>
              <a:gd name="T53" fmla="*/ 2147483647 h 216"/>
              <a:gd name="T54" fmla="*/ 2147483647 w 96"/>
              <a:gd name="T55" fmla="*/ 2147483647 h 216"/>
              <a:gd name="T56" fmla="*/ 2147483647 w 96"/>
              <a:gd name="T57" fmla="*/ 2147483647 h 216"/>
              <a:gd name="T58" fmla="*/ 2147483647 w 96"/>
              <a:gd name="T59" fmla="*/ 2147483647 h 216"/>
              <a:gd name="T60" fmla="*/ 2147483647 w 96"/>
              <a:gd name="T61" fmla="*/ 2147483647 h 216"/>
              <a:gd name="T62" fmla="*/ 2147483647 w 96"/>
              <a:gd name="T63" fmla="*/ 2147483647 h 216"/>
              <a:gd name="T64" fmla="*/ 2147483647 w 96"/>
              <a:gd name="T65" fmla="*/ 2147483647 h 216"/>
              <a:gd name="T66" fmla="*/ 2147483647 w 96"/>
              <a:gd name="T67" fmla="*/ 2147483647 h 216"/>
              <a:gd name="T68" fmla="*/ 2147483647 w 96"/>
              <a:gd name="T69" fmla="*/ 2147483647 h 216"/>
              <a:gd name="T70" fmla="*/ 2147483647 w 96"/>
              <a:gd name="T71" fmla="*/ 2147483647 h 216"/>
              <a:gd name="T72" fmla="*/ 2147483647 w 96"/>
              <a:gd name="T73" fmla="*/ 2147483647 h 216"/>
              <a:gd name="T74" fmla="*/ 2147483647 w 96"/>
              <a:gd name="T75" fmla="*/ 2147483647 h 216"/>
              <a:gd name="T76" fmla="*/ 2147483647 w 96"/>
              <a:gd name="T77" fmla="*/ 2147483647 h 216"/>
              <a:gd name="T78" fmla="*/ 2147483647 w 96"/>
              <a:gd name="T79" fmla="*/ 2147483647 h 216"/>
              <a:gd name="T80" fmla="*/ 2147483647 w 96"/>
              <a:gd name="T81" fmla="*/ 2147483647 h 216"/>
              <a:gd name="T82" fmla="*/ 2147483647 w 96"/>
              <a:gd name="T83" fmla="*/ 2147483647 h 216"/>
              <a:gd name="T84" fmla="*/ 2147483647 w 96"/>
              <a:gd name="T85" fmla="*/ 2147483647 h 216"/>
              <a:gd name="T86" fmla="*/ 2147483647 w 96"/>
              <a:gd name="T87" fmla="*/ 2147483647 h 216"/>
              <a:gd name="T88" fmla="*/ 2147483647 w 96"/>
              <a:gd name="T89" fmla="*/ 2147483647 h 216"/>
              <a:gd name="T90" fmla="*/ 2147483647 w 96"/>
              <a:gd name="T91" fmla="*/ 2147483647 h 216"/>
              <a:gd name="T92" fmla="*/ 2147483647 w 96"/>
              <a:gd name="T93" fmla="*/ 2147483647 h 216"/>
              <a:gd name="T94" fmla="*/ 2147483647 w 96"/>
              <a:gd name="T95" fmla="*/ 2147483647 h 216"/>
              <a:gd name="T96" fmla="*/ 2147483647 w 96"/>
              <a:gd name="T97" fmla="*/ 2147483647 h 216"/>
              <a:gd name="T98" fmla="*/ 2147483647 w 96"/>
              <a:gd name="T99" fmla="*/ 2147483647 h 216"/>
              <a:gd name="T100" fmla="*/ 2147483647 w 96"/>
              <a:gd name="T101" fmla="*/ 2147483647 h 216"/>
              <a:gd name="T102" fmla="*/ 2147483647 w 96"/>
              <a:gd name="T103" fmla="*/ 2147483647 h 216"/>
              <a:gd name="T104" fmla="*/ 2147483647 w 96"/>
              <a:gd name="T105" fmla="*/ 2147483647 h 216"/>
              <a:gd name="T106" fmla="*/ 2147483647 w 96"/>
              <a:gd name="T107" fmla="*/ 2147483647 h 216"/>
              <a:gd name="T108" fmla="*/ 2147483647 w 96"/>
              <a:gd name="T109" fmla="*/ 2147483647 h 2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6" h="216">
                <a:moveTo>
                  <a:pt x="82" y="216"/>
                </a:moveTo>
                <a:lnTo>
                  <a:pt x="52" y="216"/>
                </a:lnTo>
                <a:lnTo>
                  <a:pt x="22" y="216"/>
                </a:lnTo>
                <a:lnTo>
                  <a:pt x="18" y="216"/>
                </a:lnTo>
                <a:lnTo>
                  <a:pt x="14" y="216"/>
                </a:lnTo>
                <a:lnTo>
                  <a:pt x="11" y="216"/>
                </a:lnTo>
                <a:lnTo>
                  <a:pt x="8" y="215"/>
                </a:lnTo>
                <a:lnTo>
                  <a:pt x="5" y="213"/>
                </a:lnTo>
                <a:lnTo>
                  <a:pt x="3" y="212"/>
                </a:lnTo>
                <a:lnTo>
                  <a:pt x="2" y="209"/>
                </a:lnTo>
                <a:lnTo>
                  <a:pt x="0" y="205"/>
                </a:lnTo>
                <a:lnTo>
                  <a:pt x="2" y="199"/>
                </a:lnTo>
                <a:lnTo>
                  <a:pt x="7" y="194"/>
                </a:lnTo>
                <a:lnTo>
                  <a:pt x="13" y="193"/>
                </a:lnTo>
                <a:lnTo>
                  <a:pt x="24" y="191"/>
                </a:lnTo>
                <a:lnTo>
                  <a:pt x="32" y="191"/>
                </a:lnTo>
                <a:lnTo>
                  <a:pt x="38" y="191"/>
                </a:lnTo>
                <a:lnTo>
                  <a:pt x="38" y="187"/>
                </a:lnTo>
                <a:lnTo>
                  <a:pt x="38" y="183"/>
                </a:lnTo>
                <a:lnTo>
                  <a:pt x="38" y="177"/>
                </a:lnTo>
                <a:lnTo>
                  <a:pt x="38" y="171"/>
                </a:lnTo>
                <a:lnTo>
                  <a:pt x="36" y="165"/>
                </a:lnTo>
                <a:lnTo>
                  <a:pt x="36" y="159"/>
                </a:lnTo>
                <a:lnTo>
                  <a:pt x="36" y="155"/>
                </a:lnTo>
                <a:lnTo>
                  <a:pt x="36" y="152"/>
                </a:lnTo>
                <a:lnTo>
                  <a:pt x="36" y="142"/>
                </a:lnTo>
                <a:lnTo>
                  <a:pt x="38" y="130"/>
                </a:lnTo>
                <a:lnTo>
                  <a:pt x="38" y="116"/>
                </a:lnTo>
                <a:lnTo>
                  <a:pt x="38" y="98"/>
                </a:lnTo>
                <a:lnTo>
                  <a:pt x="40" y="82"/>
                </a:lnTo>
                <a:lnTo>
                  <a:pt x="41" y="67"/>
                </a:lnTo>
                <a:lnTo>
                  <a:pt x="41" y="56"/>
                </a:lnTo>
                <a:lnTo>
                  <a:pt x="41" y="46"/>
                </a:lnTo>
                <a:lnTo>
                  <a:pt x="32" y="51"/>
                </a:lnTo>
                <a:lnTo>
                  <a:pt x="25" y="56"/>
                </a:lnTo>
                <a:lnTo>
                  <a:pt x="19" y="57"/>
                </a:lnTo>
                <a:lnTo>
                  <a:pt x="16" y="59"/>
                </a:lnTo>
                <a:lnTo>
                  <a:pt x="13" y="59"/>
                </a:lnTo>
                <a:lnTo>
                  <a:pt x="10" y="57"/>
                </a:lnTo>
                <a:lnTo>
                  <a:pt x="8" y="57"/>
                </a:lnTo>
                <a:lnTo>
                  <a:pt x="5" y="56"/>
                </a:lnTo>
                <a:lnTo>
                  <a:pt x="3" y="53"/>
                </a:lnTo>
                <a:lnTo>
                  <a:pt x="2" y="51"/>
                </a:lnTo>
                <a:lnTo>
                  <a:pt x="2" y="49"/>
                </a:lnTo>
                <a:lnTo>
                  <a:pt x="2" y="46"/>
                </a:lnTo>
                <a:lnTo>
                  <a:pt x="2" y="43"/>
                </a:lnTo>
                <a:lnTo>
                  <a:pt x="5" y="38"/>
                </a:lnTo>
                <a:lnTo>
                  <a:pt x="8" y="34"/>
                </a:lnTo>
                <a:lnTo>
                  <a:pt x="14" y="30"/>
                </a:lnTo>
                <a:lnTo>
                  <a:pt x="19" y="27"/>
                </a:lnTo>
                <a:lnTo>
                  <a:pt x="24" y="24"/>
                </a:lnTo>
                <a:lnTo>
                  <a:pt x="30" y="19"/>
                </a:lnTo>
                <a:lnTo>
                  <a:pt x="38" y="13"/>
                </a:lnTo>
                <a:lnTo>
                  <a:pt x="44" y="8"/>
                </a:lnTo>
                <a:lnTo>
                  <a:pt x="51" y="3"/>
                </a:lnTo>
                <a:lnTo>
                  <a:pt x="55" y="2"/>
                </a:lnTo>
                <a:lnTo>
                  <a:pt x="62" y="0"/>
                </a:lnTo>
                <a:lnTo>
                  <a:pt x="66" y="2"/>
                </a:lnTo>
                <a:lnTo>
                  <a:pt x="70" y="3"/>
                </a:lnTo>
                <a:lnTo>
                  <a:pt x="73" y="8"/>
                </a:lnTo>
                <a:lnTo>
                  <a:pt x="73" y="12"/>
                </a:lnTo>
                <a:lnTo>
                  <a:pt x="73" y="13"/>
                </a:lnTo>
                <a:lnTo>
                  <a:pt x="73" y="15"/>
                </a:lnTo>
                <a:lnTo>
                  <a:pt x="71" y="18"/>
                </a:lnTo>
                <a:lnTo>
                  <a:pt x="71" y="21"/>
                </a:lnTo>
                <a:lnTo>
                  <a:pt x="71" y="24"/>
                </a:lnTo>
                <a:lnTo>
                  <a:pt x="71" y="27"/>
                </a:lnTo>
                <a:lnTo>
                  <a:pt x="70" y="28"/>
                </a:lnTo>
                <a:lnTo>
                  <a:pt x="70" y="31"/>
                </a:lnTo>
                <a:lnTo>
                  <a:pt x="70" y="34"/>
                </a:lnTo>
                <a:lnTo>
                  <a:pt x="71" y="37"/>
                </a:lnTo>
                <a:lnTo>
                  <a:pt x="71" y="40"/>
                </a:lnTo>
                <a:lnTo>
                  <a:pt x="71" y="44"/>
                </a:lnTo>
                <a:lnTo>
                  <a:pt x="71" y="49"/>
                </a:lnTo>
                <a:lnTo>
                  <a:pt x="71" y="51"/>
                </a:lnTo>
                <a:lnTo>
                  <a:pt x="71" y="54"/>
                </a:lnTo>
                <a:lnTo>
                  <a:pt x="71" y="57"/>
                </a:lnTo>
                <a:lnTo>
                  <a:pt x="71" y="66"/>
                </a:lnTo>
                <a:lnTo>
                  <a:pt x="71" y="78"/>
                </a:lnTo>
                <a:lnTo>
                  <a:pt x="70" y="91"/>
                </a:lnTo>
                <a:lnTo>
                  <a:pt x="70" y="105"/>
                </a:lnTo>
                <a:lnTo>
                  <a:pt x="66" y="120"/>
                </a:lnTo>
                <a:lnTo>
                  <a:pt x="65" y="133"/>
                </a:lnTo>
                <a:lnTo>
                  <a:pt x="65" y="143"/>
                </a:lnTo>
                <a:lnTo>
                  <a:pt x="65" y="152"/>
                </a:lnTo>
                <a:lnTo>
                  <a:pt x="65" y="156"/>
                </a:lnTo>
                <a:lnTo>
                  <a:pt x="65" y="161"/>
                </a:lnTo>
                <a:lnTo>
                  <a:pt x="65" y="165"/>
                </a:lnTo>
                <a:lnTo>
                  <a:pt x="65" y="171"/>
                </a:lnTo>
                <a:lnTo>
                  <a:pt x="66" y="177"/>
                </a:lnTo>
                <a:lnTo>
                  <a:pt x="66" y="183"/>
                </a:lnTo>
                <a:lnTo>
                  <a:pt x="66" y="187"/>
                </a:lnTo>
                <a:lnTo>
                  <a:pt x="66" y="190"/>
                </a:lnTo>
                <a:lnTo>
                  <a:pt x="82" y="190"/>
                </a:lnTo>
                <a:lnTo>
                  <a:pt x="85" y="190"/>
                </a:lnTo>
                <a:lnTo>
                  <a:pt x="88" y="191"/>
                </a:lnTo>
                <a:lnTo>
                  <a:pt x="90" y="193"/>
                </a:lnTo>
                <a:lnTo>
                  <a:pt x="93" y="194"/>
                </a:lnTo>
                <a:lnTo>
                  <a:pt x="95" y="196"/>
                </a:lnTo>
                <a:lnTo>
                  <a:pt x="95" y="199"/>
                </a:lnTo>
                <a:lnTo>
                  <a:pt x="96" y="200"/>
                </a:lnTo>
                <a:lnTo>
                  <a:pt x="96" y="203"/>
                </a:lnTo>
                <a:lnTo>
                  <a:pt x="96" y="206"/>
                </a:lnTo>
                <a:lnTo>
                  <a:pt x="95" y="209"/>
                </a:lnTo>
                <a:lnTo>
                  <a:pt x="95" y="210"/>
                </a:lnTo>
                <a:lnTo>
                  <a:pt x="93" y="213"/>
                </a:lnTo>
                <a:lnTo>
                  <a:pt x="90" y="215"/>
                </a:lnTo>
                <a:lnTo>
                  <a:pt x="88" y="215"/>
                </a:lnTo>
                <a:lnTo>
                  <a:pt x="85" y="216"/>
                </a:lnTo>
                <a:lnTo>
                  <a:pt x="82" y="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60" name="Freeform 1096"/>
          <p:cNvSpPr>
            <a:spLocks/>
          </p:cNvSpPr>
          <p:nvPr/>
        </p:nvSpPr>
        <p:spPr bwMode="auto">
          <a:xfrm>
            <a:off x="6303963" y="1670050"/>
            <a:ext cx="109537" cy="169863"/>
          </a:xfrm>
          <a:custGeom>
            <a:avLst/>
            <a:gdLst>
              <a:gd name="T0" fmla="*/ 2147483647 w 140"/>
              <a:gd name="T1" fmla="*/ 2147483647 h 213"/>
              <a:gd name="T2" fmla="*/ 2147483647 w 140"/>
              <a:gd name="T3" fmla="*/ 2147483647 h 213"/>
              <a:gd name="T4" fmla="*/ 2147483647 w 140"/>
              <a:gd name="T5" fmla="*/ 2147483647 h 213"/>
              <a:gd name="T6" fmla="*/ 2147483647 w 140"/>
              <a:gd name="T7" fmla="*/ 2147483647 h 213"/>
              <a:gd name="T8" fmla="*/ 2147483647 w 140"/>
              <a:gd name="T9" fmla="*/ 2147483647 h 213"/>
              <a:gd name="T10" fmla="*/ 2147483647 w 140"/>
              <a:gd name="T11" fmla="*/ 2147483647 h 213"/>
              <a:gd name="T12" fmla="*/ 2147483647 w 140"/>
              <a:gd name="T13" fmla="*/ 2147483647 h 213"/>
              <a:gd name="T14" fmla="*/ 2147483647 w 140"/>
              <a:gd name="T15" fmla="*/ 2147483647 h 213"/>
              <a:gd name="T16" fmla="*/ 2147483647 w 140"/>
              <a:gd name="T17" fmla="*/ 2147483647 h 213"/>
              <a:gd name="T18" fmla="*/ 2147483647 w 140"/>
              <a:gd name="T19" fmla="*/ 2147483647 h 213"/>
              <a:gd name="T20" fmla="*/ 2147483647 w 140"/>
              <a:gd name="T21" fmla="*/ 2147483647 h 213"/>
              <a:gd name="T22" fmla="*/ 2147483647 w 140"/>
              <a:gd name="T23" fmla="*/ 2147483647 h 213"/>
              <a:gd name="T24" fmla="*/ 2147483647 w 140"/>
              <a:gd name="T25" fmla="*/ 2147483647 h 213"/>
              <a:gd name="T26" fmla="*/ 2147483647 w 140"/>
              <a:gd name="T27" fmla="*/ 2147483647 h 213"/>
              <a:gd name="T28" fmla="*/ 2147483647 w 140"/>
              <a:gd name="T29" fmla="*/ 2147483647 h 213"/>
              <a:gd name="T30" fmla="*/ 2147483647 w 140"/>
              <a:gd name="T31" fmla="*/ 2147483647 h 213"/>
              <a:gd name="T32" fmla="*/ 2147483647 w 140"/>
              <a:gd name="T33" fmla="*/ 2147483647 h 213"/>
              <a:gd name="T34" fmla="*/ 2147483647 w 140"/>
              <a:gd name="T35" fmla="*/ 2147483647 h 213"/>
              <a:gd name="T36" fmla="*/ 2147483647 w 140"/>
              <a:gd name="T37" fmla="*/ 2147483647 h 213"/>
              <a:gd name="T38" fmla="*/ 2147483647 w 140"/>
              <a:gd name="T39" fmla="*/ 2147483647 h 213"/>
              <a:gd name="T40" fmla="*/ 2147483647 w 140"/>
              <a:gd name="T41" fmla="*/ 2147483647 h 213"/>
              <a:gd name="T42" fmla="*/ 2147483647 w 140"/>
              <a:gd name="T43" fmla="*/ 2147483647 h 213"/>
              <a:gd name="T44" fmla="*/ 2147483647 w 140"/>
              <a:gd name="T45" fmla="*/ 2147483647 h 213"/>
              <a:gd name="T46" fmla="*/ 2147483647 w 140"/>
              <a:gd name="T47" fmla="*/ 2147483647 h 213"/>
              <a:gd name="T48" fmla="*/ 2147483647 w 140"/>
              <a:gd name="T49" fmla="*/ 2147483647 h 213"/>
              <a:gd name="T50" fmla="*/ 2147483647 w 140"/>
              <a:gd name="T51" fmla="*/ 2147483647 h 213"/>
              <a:gd name="T52" fmla="*/ 2147483647 w 140"/>
              <a:gd name="T53" fmla="*/ 2147483647 h 213"/>
              <a:gd name="T54" fmla="*/ 2147483647 w 140"/>
              <a:gd name="T55" fmla="*/ 2147483647 h 213"/>
              <a:gd name="T56" fmla="*/ 2147483647 w 140"/>
              <a:gd name="T57" fmla="*/ 2147483647 h 213"/>
              <a:gd name="T58" fmla="*/ 2147483647 w 140"/>
              <a:gd name="T59" fmla="*/ 2147483647 h 213"/>
              <a:gd name="T60" fmla="*/ 2147483647 w 140"/>
              <a:gd name="T61" fmla="*/ 2147483647 h 213"/>
              <a:gd name="T62" fmla="*/ 2147483647 w 140"/>
              <a:gd name="T63" fmla="*/ 2147483647 h 213"/>
              <a:gd name="T64" fmla="*/ 2147483647 w 140"/>
              <a:gd name="T65" fmla="*/ 2147483647 h 213"/>
              <a:gd name="T66" fmla="*/ 2147483647 w 140"/>
              <a:gd name="T67" fmla="*/ 2147483647 h 213"/>
              <a:gd name="T68" fmla="*/ 2147483647 w 140"/>
              <a:gd name="T69" fmla="*/ 2147483647 h 213"/>
              <a:gd name="T70" fmla="*/ 2147483647 w 140"/>
              <a:gd name="T71" fmla="*/ 2147483647 h 213"/>
              <a:gd name="T72" fmla="*/ 2147483647 w 140"/>
              <a:gd name="T73" fmla="*/ 2147483647 h 213"/>
              <a:gd name="T74" fmla="*/ 2147483647 w 140"/>
              <a:gd name="T75" fmla="*/ 2147483647 h 213"/>
              <a:gd name="T76" fmla="*/ 2147483647 w 140"/>
              <a:gd name="T77" fmla="*/ 2147483647 h 213"/>
              <a:gd name="T78" fmla="*/ 2147483647 w 140"/>
              <a:gd name="T79" fmla="*/ 2147483647 h 213"/>
              <a:gd name="T80" fmla="*/ 2147483647 w 140"/>
              <a:gd name="T81" fmla="*/ 2147483647 h 213"/>
              <a:gd name="T82" fmla="*/ 2147483647 w 140"/>
              <a:gd name="T83" fmla="*/ 2147483647 h 213"/>
              <a:gd name="T84" fmla="*/ 2147483647 w 140"/>
              <a:gd name="T85" fmla="*/ 2147483647 h 213"/>
              <a:gd name="T86" fmla="*/ 2147483647 w 140"/>
              <a:gd name="T87" fmla="*/ 2147483647 h 213"/>
              <a:gd name="T88" fmla="*/ 2147483647 w 140"/>
              <a:gd name="T89" fmla="*/ 2147483647 h 213"/>
              <a:gd name="T90" fmla="*/ 2147483647 w 140"/>
              <a:gd name="T91" fmla="*/ 2147483647 h 213"/>
              <a:gd name="T92" fmla="*/ 2147483647 w 140"/>
              <a:gd name="T93" fmla="*/ 2147483647 h 213"/>
              <a:gd name="T94" fmla="*/ 2147483647 w 140"/>
              <a:gd name="T95" fmla="*/ 2147483647 h 21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0" h="213">
                <a:moveTo>
                  <a:pt x="127" y="213"/>
                </a:moveTo>
                <a:lnTo>
                  <a:pt x="124" y="213"/>
                </a:lnTo>
                <a:lnTo>
                  <a:pt x="123" y="213"/>
                </a:lnTo>
                <a:lnTo>
                  <a:pt x="120" y="213"/>
                </a:lnTo>
                <a:lnTo>
                  <a:pt x="116" y="212"/>
                </a:lnTo>
                <a:lnTo>
                  <a:pt x="113" y="210"/>
                </a:lnTo>
                <a:lnTo>
                  <a:pt x="110" y="210"/>
                </a:lnTo>
                <a:lnTo>
                  <a:pt x="109" y="209"/>
                </a:lnTo>
                <a:lnTo>
                  <a:pt x="105" y="209"/>
                </a:lnTo>
                <a:lnTo>
                  <a:pt x="102" y="209"/>
                </a:lnTo>
                <a:lnTo>
                  <a:pt x="98" y="209"/>
                </a:lnTo>
                <a:lnTo>
                  <a:pt x="91" y="210"/>
                </a:lnTo>
                <a:lnTo>
                  <a:pt x="83" y="210"/>
                </a:lnTo>
                <a:lnTo>
                  <a:pt x="75" y="210"/>
                </a:lnTo>
                <a:lnTo>
                  <a:pt x="69" y="210"/>
                </a:lnTo>
                <a:lnTo>
                  <a:pt x="64" y="212"/>
                </a:lnTo>
                <a:lnTo>
                  <a:pt x="60" y="212"/>
                </a:lnTo>
                <a:lnTo>
                  <a:pt x="57" y="212"/>
                </a:lnTo>
                <a:lnTo>
                  <a:pt x="53" y="212"/>
                </a:lnTo>
                <a:lnTo>
                  <a:pt x="49" y="212"/>
                </a:lnTo>
                <a:lnTo>
                  <a:pt x="42" y="213"/>
                </a:lnTo>
                <a:lnTo>
                  <a:pt x="38" y="213"/>
                </a:lnTo>
                <a:lnTo>
                  <a:pt x="33" y="213"/>
                </a:lnTo>
                <a:lnTo>
                  <a:pt x="28" y="213"/>
                </a:lnTo>
                <a:lnTo>
                  <a:pt x="25" y="213"/>
                </a:lnTo>
                <a:lnTo>
                  <a:pt x="23" y="213"/>
                </a:lnTo>
                <a:lnTo>
                  <a:pt x="22" y="213"/>
                </a:lnTo>
                <a:lnTo>
                  <a:pt x="20" y="213"/>
                </a:lnTo>
                <a:lnTo>
                  <a:pt x="19" y="213"/>
                </a:lnTo>
                <a:lnTo>
                  <a:pt x="17" y="213"/>
                </a:lnTo>
                <a:lnTo>
                  <a:pt x="16" y="213"/>
                </a:lnTo>
                <a:lnTo>
                  <a:pt x="11" y="213"/>
                </a:lnTo>
                <a:lnTo>
                  <a:pt x="8" y="210"/>
                </a:lnTo>
                <a:lnTo>
                  <a:pt x="5" y="207"/>
                </a:lnTo>
                <a:lnTo>
                  <a:pt x="3" y="203"/>
                </a:lnTo>
                <a:lnTo>
                  <a:pt x="1" y="200"/>
                </a:lnTo>
                <a:lnTo>
                  <a:pt x="1" y="197"/>
                </a:lnTo>
                <a:lnTo>
                  <a:pt x="0" y="193"/>
                </a:lnTo>
                <a:lnTo>
                  <a:pt x="0" y="187"/>
                </a:lnTo>
                <a:lnTo>
                  <a:pt x="1" y="171"/>
                </a:lnTo>
                <a:lnTo>
                  <a:pt x="5" y="158"/>
                </a:lnTo>
                <a:lnTo>
                  <a:pt x="11" y="145"/>
                </a:lnTo>
                <a:lnTo>
                  <a:pt x="19" y="134"/>
                </a:lnTo>
                <a:lnTo>
                  <a:pt x="22" y="132"/>
                </a:lnTo>
                <a:lnTo>
                  <a:pt x="25" y="129"/>
                </a:lnTo>
                <a:lnTo>
                  <a:pt x="30" y="126"/>
                </a:lnTo>
                <a:lnTo>
                  <a:pt x="36" y="123"/>
                </a:lnTo>
                <a:lnTo>
                  <a:pt x="42" y="118"/>
                </a:lnTo>
                <a:lnTo>
                  <a:pt x="49" y="114"/>
                </a:lnTo>
                <a:lnTo>
                  <a:pt x="57" y="108"/>
                </a:lnTo>
                <a:lnTo>
                  <a:pt x="66" y="102"/>
                </a:lnTo>
                <a:lnTo>
                  <a:pt x="75" y="95"/>
                </a:lnTo>
                <a:lnTo>
                  <a:pt x="83" y="89"/>
                </a:lnTo>
                <a:lnTo>
                  <a:pt x="90" y="85"/>
                </a:lnTo>
                <a:lnTo>
                  <a:pt x="94" y="81"/>
                </a:lnTo>
                <a:lnTo>
                  <a:pt x="101" y="73"/>
                </a:lnTo>
                <a:lnTo>
                  <a:pt x="104" y="66"/>
                </a:lnTo>
                <a:lnTo>
                  <a:pt x="107" y="59"/>
                </a:lnTo>
                <a:lnTo>
                  <a:pt x="107" y="50"/>
                </a:lnTo>
                <a:lnTo>
                  <a:pt x="107" y="46"/>
                </a:lnTo>
                <a:lnTo>
                  <a:pt x="104" y="41"/>
                </a:lnTo>
                <a:lnTo>
                  <a:pt x="101" y="37"/>
                </a:lnTo>
                <a:lnTo>
                  <a:pt x="96" y="34"/>
                </a:lnTo>
                <a:lnTo>
                  <a:pt x="90" y="31"/>
                </a:lnTo>
                <a:lnTo>
                  <a:pt x="85" y="29"/>
                </a:lnTo>
                <a:lnTo>
                  <a:pt x="79" y="28"/>
                </a:lnTo>
                <a:lnTo>
                  <a:pt x="74" y="28"/>
                </a:lnTo>
                <a:lnTo>
                  <a:pt x="68" y="28"/>
                </a:lnTo>
                <a:lnTo>
                  <a:pt x="61" y="29"/>
                </a:lnTo>
                <a:lnTo>
                  <a:pt x="53" y="32"/>
                </a:lnTo>
                <a:lnTo>
                  <a:pt x="47" y="35"/>
                </a:lnTo>
                <a:lnTo>
                  <a:pt x="27" y="50"/>
                </a:lnTo>
                <a:lnTo>
                  <a:pt x="23" y="51"/>
                </a:lnTo>
                <a:lnTo>
                  <a:pt x="20" y="53"/>
                </a:lnTo>
                <a:lnTo>
                  <a:pt x="19" y="54"/>
                </a:lnTo>
                <a:lnTo>
                  <a:pt x="16" y="54"/>
                </a:lnTo>
                <a:lnTo>
                  <a:pt x="9" y="54"/>
                </a:lnTo>
                <a:lnTo>
                  <a:pt x="5" y="51"/>
                </a:lnTo>
                <a:lnTo>
                  <a:pt x="1" y="48"/>
                </a:lnTo>
                <a:lnTo>
                  <a:pt x="0" y="44"/>
                </a:lnTo>
                <a:lnTo>
                  <a:pt x="0" y="41"/>
                </a:lnTo>
                <a:lnTo>
                  <a:pt x="1" y="38"/>
                </a:lnTo>
                <a:lnTo>
                  <a:pt x="5" y="35"/>
                </a:lnTo>
                <a:lnTo>
                  <a:pt x="6" y="32"/>
                </a:lnTo>
                <a:lnTo>
                  <a:pt x="14" y="25"/>
                </a:lnTo>
                <a:lnTo>
                  <a:pt x="23" y="19"/>
                </a:lnTo>
                <a:lnTo>
                  <a:pt x="30" y="15"/>
                </a:lnTo>
                <a:lnTo>
                  <a:pt x="36" y="10"/>
                </a:lnTo>
                <a:lnTo>
                  <a:pt x="46" y="6"/>
                </a:lnTo>
                <a:lnTo>
                  <a:pt x="55" y="3"/>
                </a:lnTo>
                <a:lnTo>
                  <a:pt x="64" y="2"/>
                </a:lnTo>
                <a:lnTo>
                  <a:pt x="74" y="0"/>
                </a:lnTo>
                <a:lnTo>
                  <a:pt x="85" y="2"/>
                </a:lnTo>
                <a:lnTo>
                  <a:pt x="96" y="3"/>
                </a:lnTo>
                <a:lnTo>
                  <a:pt x="107" y="8"/>
                </a:lnTo>
                <a:lnTo>
                  <a:pt x="116" y="13"/>
                </a:lnTo>
                <a:lnTo>
                  <a:pt x="126" y="21"/>
                </a:lnTo>
                <a:lnTo>
                  <a:pt x="132" y="28"/>
                </a:lnTo>
                <a:lnTo>
                  <a:pt x="137" y="38"/>
                </a:lnTo>
                <a:lnTo>
                  <a:pt x="138" y="48"/>
                </a:lnTo>
                <a:lnTo>
                  <a:pt x="138" y="54"/>
                </a:lnTo>
                <a:lnTo>
                  <a:pt x="137" y="62"/>
                </a:lnTo>
                <a:lnTo>
                  <a:pt x="135" y="67"/>
                </a:lnTo>
                <a:lnTo>
                  <a:pt x="134" y="75"/>
                </a:lnTo>
                <a:lnTo>
                  <a:pt x="131" y="81"/>
                </a:lnTo>
                <a:lnTo>
                  <a:pt x="129" y="85"/>
                </a:lnTo>
                <a:lnTo>
                  <a:pt x="126" y="91"/>
                </a:lnTo>
                <a:lnTo>
                  <a:pt x="121" y="97"/>
                </a:lnTo>
                <a:lnTo>
                  <a:pt x="115" y="102"/>
                </a:lnTo>
                <a:lnTo>
                  <a:pt x="105" y="110"/>
                </a:lnTo>
                <a:lnTo>
                  <a:pt x="96" y="117"/>
                </a:lnTo>
                <a:lnTo>
                  <a:pt x="83" y="124"/>
                </a:lnTo>
                <a:lnTo>
                  <a:pt x="71" y="132"/>
                </a:lnTo>
                <a:lnTo>
                  <a:pt x="60" y="139"/>
                </a:lnTo>
                <a:lnTo>
                  <a:pt x="52" y="145"/>
                </a:lnTo>
                <a:lnTo>
                  <a:pt x="46" y="149"/>
                </a:lnTo>
                <a:lnTo>
                  <a:pt x="38" y="158"/>
                </a:lnTo>
                <a:lnTo>
                  <a:pt x="33" y="167"/>
                </a:lnTo>
                <a:lnTo>
                  <a:pt x="31" y="177"/>
                </a:lnTo>
                <a:lnTo>
                  <a:pt x="30" y="187"/>
                </a:lnTo>
                <a:lnTo>
                  <a:pt x="60" y="184"/>
                </a:lnTo>
                <a:lnTo>
                  <a:pt x="75" y="184"/>
                </a:lnTo>
                <a:lnTo>
                  <a:pt x="88" y="183"/>
                </a:lnTo>
                <a:lnTo>
                  <a:pt x="98" y="183"/>
                </a:lnTo>
                <a:lnTo>
                  <a:pt x="105" y="183"/>
                </a:lnTo>
                <a:lnTo>
                  <a:pt x="112" y="183"/>
                </a:lnTo>
                <a:lnTo>
                  <a:pt x="116" y="184"/>
                </a:lnTo>
                <a:lnTo>
                  <a:pt x="123" y="186"/>
                </a:lnTo>
                <a:lnTo>
                  <a:pt x="127" y="187"/>
                </a:lnTo>
                <a:lnTo>
                  <a:pt x="134" y="190"/>
                </a:lnTo>
                <a:lnTo>
                  <a:pt x="137" y="193"/>
                </a:lnTo>
                <a:lnTo>
                  <a:pt x="140" y="196"/>
                </a:lnTo>
                <a:lnTo>
                  <a:pt x="140" y="200"/>
                </a:lnTo>
                <a:lnTo>
                  <a:pt x="140" y="203"/>
                </a:lnTo>
                <a:lnTo>
                  <a:pt x="140" y="205"/>
                </a:lnTo>
                <a:lnTo>
                  <a:pt x="138" y="207"/>
                </a:lnTo>
                <a:lnTo>
                  <a:pt x="137" y="209"/>
                </a:lnTo>
                <a:lnTo>
                  <a:pt x="135" y="210"/>
                </a:lnTo>
                <a:lnTo>
                  <a:pt x="132" y="212"/>
                </a:lnTo>
                <a:lnTo>
                  <a:pt x="131" y="213"/>
                </a:lnTo>
                <a:lnTo>
                  <a:pt x="127" y="2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61" name="Freeform 1097"/>
          <p:cNvSpPr>
            <a:spLocks/>
          </p:cNvSpPr>
          <p:nvPr/>
        </p:nvSpPr>
        <p:spPr bwMode="auto">
          <a:xfrm>
            <a:off x="6767513" y="1800225"/>
            <a:ext cx="76200" cy="171450"/>
          </a:xfrm>
          <a:custGeom>
            <a:avLst/>
            <a:gdLst>
              <a:gd name="T0" fmla="*/ 2147483647 w 96"/>
              <a:gd name="T1" fmla="*/ 2147483647 h 216"/>
              <a:gd name="T2" fmla="*/ 2147483647 w 96"/>
              <a:gd name="T3" fmla="*/ 2147483647 h 216"/>
              <a:gd name="T4" fmla="*/ 2147483647 w 96"/>
              <a:gd name="T5" fmla="*/ 2147483647 h 216"/>
              <a:gd name="T6" fmla="*/ 2147483647 w 96"/>
              <a:gd name="T7" fmla="*/ 2147483647 h 216"/>
              <a:gd name="T8" fmla="*/ 0 w 96"/>
              <a:gd name="T9" fmla="*/ 2147483647 h 216"/>
              <a:gd name="T10" fmla="*/ 2147483647 w 96"/>
              <a:gd name="T11" fmla="*/ 2147483647 h 216"/>
              <a:gd name="T12" fmla="*/ 2147483647 w 96"/>
              <a:gd name="T13" fmla="*/ 2147483647 h 216"/>
              <a:gd name="T14" fmla="*/ 2147483647 w 96"/>
              <a:gd name="T15" fmla="*/ 2147483647 h 216"/>
              <a:gd name="T16" fmla="*/ 2147483647 w 96"/>
              <a:gd name="T17" fmla="*/ 2147483647 h 216"/>
              <a:gd name="T18" fmla="*/ 2147483647 w 96"/>
              <a:gd name="T19" fmla="*/ 2147483647 h 216"/>
              <a:gd name="T20" fmla="*/ 2147483647 w 96"/>
              <a:gd name="T21" fmla="*/ 2147483647 h 216"/>
              <a:gd name="T22" fmla="*/ 2147483647 w 96"/>
              <a:gd name="T23" fmla="*/ 2147483647 h 216"/>
              <a:gd name="T24" fmla="*/ 2147483647 w 96"/>
              <a:gd name="T25" fmla="*/ 2147483647 h 216"/>
              <a:gd name="T26" fmla="*/ 2147483647 w 96"/>
              <a:gd name="T27" fmla="*/ 2147483647 h 216"/>
              <a:gd name="T28" fmla="*/ 2147483647 w 96"/>
              <a:gd name="T29" fmla="*/ 2147483647 h 216"/>
              <a:gd name="T30" fmla="*/ 2147483647 w 96"/>
              <a:gd name="T31" fmla="*/ 2147483647 h 216"/>
              <a:gd name="T32" fmla="*/ 2147483647 w 96"/>
              <a:gd name="T33" fmla="*/ 2147483647 h 216"/>
              <a:gd name="T34" fmla="*/ 2147483647 w 96"/>
              <a:gd name="T35" fmla="*/ 2147483647 h 216"/>
              <a:gd name="T36" fmla="*/ 2147483647 w 96"/>
              <a:gd name="T37" fmla="*/ 2147483647 h 216"/>
              <a:gd name="T38" fmla="*/ 2147483647 w 96"/>
              <a:gd name="T39" fmla="*/ 2147483647 h 216"/>
              <a:gd name="T40" fmla="*/ 2147483647 w 96"/>
              <a:gd name="T41" fmla="*/ 2147483647 h 216"/>
              <a:gd name="T42" fmla="*/ 0 w 96"/>
              <a:gd name="T43" fmla="*/ 2147483647 h 216"/>
              <a:gd name="T44" fmla="*/ 2147483647 w 96"/>
              <a:gd name="T45" fmla="*/ 2147483647 h 216"/>
              <a:gd name="T46" fmla="*/ 2147483647 w 96"/>
              <a:gd name="T47" fmla="*/ 2147483647 h 216"/>
              <a:gd name="T48" fmla="*/ 2147483647 w 96"/>
              <a:gd name="T49" fmla="*/ 2147483647 h 216"/>
              <a:gd name="T50" fmla="*/ 2147483647 w 96"/>
              <a:gd name="T51" fmla="*/ 2147483647 h 216"/>
              <a:gd name="T52" fmla="*/ 2147483647 w 96"/>
              <a:gd name="T53" fmla="*/ 2147483647 h 216"/>
              <a:gd name="T54" fmla="*/ 2147483647 w 96"/>
              <a:gd name="T55" fmla="*/ 2147483647 h 216"/>
              <a:gd name="T56" fmla="*/ 2147483647 w 96"/>
              <a:gd name="T57" fmla="*/ 2147483647 h 216"/>
              <a:gd name="T58" fmla="*/ 2147483647 w 96"/>
              <a:gd name="T59" fmla="*/ 2147483647 h 216"/>
              <a:gd name="T60" fmla="*/ 2147483647 w 96"/>
              <a:gd name="T61" fmla="*/ 2147483647 h 216"/>
              <a:gd name="T62" fmla="*/ 2147483647 w 96"/>
              <a:gd name="T63" fmla="*/ 2147483647 h 216"/>
              <a:gd name="T64" fmla="*/ 2147483647 w 96"/>
              <a:gd name="T65" fmla="*/ 2147483647 h 216"/>
              <a:gd name="T66" fmla="*/ 2147483647 w 96"/>
              <a:gd name="T67" fmla="*/ 2147483647 h 216"/>
              <a:gd name="T68" fmla="*/ 2147483647 w 96"/>
              <a:gd name="T69" fmla="*/ 2147483647 h 216"/>
              <a:gd name="T70" fmla="*/ 2147483647 w 96"/>
              <a:gd name="T71" fmla="*/ 2147483647 h 216"/>
              <a:gd name="T72" fmla="*/ 2147483647 w 96"/>
              <a:gd name="T73" fmla="*/ 2147483647 h 216"/>
              <a:gd name="T74" fmla="*/ 2147483647 w 96"/>
              <a:gd name="T75" fmla="*/ 2147483647 h 216"/>
              <a:gd name="T76" fmla="*/ 2147483647 w 96"/>
              <a:gd name="T77" fmla="*/ 2147483647 h 216"/>
              <a:gd name="T78" fmla="*/ 2147483647 w 96"/>
              <a:gd name="T79" fmla="*/ 2147483647 h 216"/>
              <a:gd name="T80" fmla="*/ 2147483647 w 96"/>
              <a:gd name="T81" fmla="*/ 2147483647 h 216"/>
              <a:gd name="T82" fmla="*/ 2147483647 w 96"/>
              <a:gd name="T83" fmla="*/ 2147483647 h 216"/>
              <a:gd name="T84" fmla="*/ 2147483647 w 96"/>
              <a:gd name="T85" fmla="*/ 2147483647 h 216"/>
              <a:gd name="T86" fmla="*/ 2147483647 w 96"/>
              <a:gd name="T87" fmla="*/ 2147483647 h 216"/>
              <a:gd name="T88" fmla="*/ 2147483647 w 96"/>
              <a:gd name="T89" fmla="*/ 2147483647 h 216"/>
              <a:gd name="T90" fmla="*/ 2147483647 w 96"/>
              <a:gd name="T91" fmla="*/ 2147483647 h 216"/>
              <a:gd name="T92" fmla="*/ 2147483647 w 96"/>
              <a:gd name="T93" fmla="*/ 2147483647 h 216"/>
              <a:gd name="T94" fmla="*/ 2147483647 w 96"/>
              <a:gd name="T95" fmla="*/ 2147483647 h 216"/>
              <a:gd name="T96" fmla="*/ 2147483647 w 96"/>
              <a:gd name="T97" fmla="*/ 2147483647 h 216"/>
              <a:gd name="T98" fmla="*/ 2147483647 w 96"/>
              <a:gd name="T99" fmla="*/ 2147483647 h 216"/>
              <a:gd name="T100" fmla="*/ 2147483647 w 96"/>
              <a:gd name="T101" fmla="*/ 2147483647 h 216"/>
              <a:gd name="T102" fmla="*/ 2147483647 w 96"/>
              <a:gd name="T103" fmla="*/ 2147483647 h 216"/>
              <a:gd name="T104" fmla="*/ 2147483647 w 96"/>
              <a:gd name="T105" fmla="*/ 2147483647 h 216"/>
              <a:gd name="T106" fmla="*/ 2147483647 w 96"/>
              <a:gd name="T107" fmla="*/ 2147483647 h 216"/>
              <a:gd name="T108" fmla="*/ 2147483647 w 96"/>
              <a:gd name="T109" fmla="*/ 2147483647 h 2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6" h="216">
                <a:moveTo>
                  <a:pt x="82" y="216"/>
                </a:moveTo>
                <a:lnTo>
                  <a:pt x="52" y="216"/>
                </a:lnTo>
                <a:lnTo>
                  <a:pt x="22" y="216"/>
                </a:lnTo>
                <a:lnTo>
                  <a:pt x="17" y="216"/>
                </a:lnTo>
                <a:lnTo>
                  <a:pt x="13" y="216"/>
                </a:lnTo>
                <a:lnTo>
                  <a:pt x="9" y="216"/>
                </a:lnTo>
                <a:lnTo>
                  <a:pt x="8" y="214"/>
                </a:lnTo>
                <a:lnTo>
                  <a:pt x="5" y="213"/>
                </a:lnTo>
                <a:lnTo>
                  <a:pt x="2" y="211"/>
                </a:lnTo>
                <a:lnTo>
                  <a:pt x="0" y="208"/>
                </a:lnTo>
                <a:lnTo>
                  <a:pt x="0" y="204"/>
                </a:lnTo>
                <a:lnTo>
                  <a:pt x="2" y="198"/>
                </a:lnTo>
                <a:lnTo>
                  <a:pt x="6" y="194"/>
                </a:lnTo>
                <a:lnTo>
                  <a:pt x="13" y="192"/>
                </a:lnTo>
                <a:lnTo>
                  <a:pt x="24" y="191"/>
                </a:lnTo>
                <a:lnTo>
                  <a:pt x="30" y="191"/>
                </a:lnTo>
                <a:lnTo>
                  <a:pt x="36" y="191"/>
                </a:lnTo>
                <a:lnTo>
                  <a:pt x="36" y="186"/>
                </a:lnTo>
                <a:lnTo>
                  <a:pt x="36" y="182"/>
                </a:lnTo>
                <a:lnTo>
                  <a:pt x="36" y="176"/>
                </a:lnTo>
                <a:lnTo>
                  <a:pt x="35" y="170"/>
                </a:lnTo>
                <a:lnTo>
                  <a:pt x="35" y="165"/>
                </a:lnTo>
                <a:lnTo>
                  <a:pt x="35" y="160"/>
                </a:lnTo>
                <a:lnTo>
                  <a:pt x="35" y="156"/>
                </a:lnTo>
                <a:lnTo>
                  <a:pt x="35" y="151"/>
                </a:lnTo>
                <a:lnTo>
                  <a:pt x="35" y="141"/>
                </a:lnTo>
                <a:lnTo>
                  <a:pt x="35" y="130"/>
                </a:lnTo>
                <a:lnTo>
                  <a:pt x="36" y="115"/>
                </a:lnTo>
                <a:lnTo>
                  <a:pt x="38" y="97"/>
                </a:lnTo>
                <a:lnTo>
                  <a:pt x="39" y="81"/>
                </a:lnTo>
                <a:lnTo>
                  <a:pt x="39" y="67"/>
                </a:lnTo>
                <a:lnTo>
                  <a:pt x="41" y="55"/>
                </a:lnTo>
                <a:lnTo>
                  <a:pt x="41" y="45"/>
                </a:lnTo>
                <a:lnTo>
                  <a:pt x="31" y="51"/>
                </a:lnTo>
                <a:lnTo>
                  <a:pt x="24" y="55"/>
                </a:lnTo>
                <a:lnTo>
                  <a:pt x="19" y="58"/>
                </a:lnTo>
                <a:lnTo>
                  <a:pt x="16" y="59"/>
                </a:lnTo>
                <a:lnTo>
                  <a:pt x="13" y="59"/>
                </a:lnTo>
                <a:lnTo>
                  <a:pt x="9" y="58"/>
                </a:lnTo>
                <a:lnTo>
                  <a:pt x="8" y="57"/>
                </a:lnTo>
                <a:lnTo>
                  <a:pt x="5" y="55"/>
                </a:lnTo>
                <a:lnTo>
                  <a:pt x="3" y="52"/>
                </a:lnTo>
                <a:lnTo>
                  <a:pt x="2" y="51"/>
                </a:lnTo>
                <a:lnTo>
                  <a:pt x="0" y="48"/>
                </a:lnTo>
                <a:lnTo>
                  <a:pt x="0" y="45"/>
                </a:lnTo>
                <a:lnTo>
                  <a:pt x="2" y="42"/>
                </a:lnTo>
                <a:lnTo>
                  <a:pt x="3" y="38"/>
                </a:lnTo>
                <a:lnTo>
                  <a:pt x="8" y="33"/>
                </a:lnTo>
                <a:lnTo>
                  <a:pt x="13" y="29"/>
                </a:lnTo>
                <a:lnTo>
                  <a:pt x="17" y="26"/>
                </a:lnTo>
                <a:lnTo>
                  <a:pt x="24" y="23"/>
                </a:lnTo>
                <a:lnTo>
                  <a:pt x="30" y="19"/>
                </a:lnTo>
                <a:lnTo>
                  <a:pt x="36" y="13"/>
                </a:lnTo>
                <a:lnTo>
                  <a:pt x="42" y="7"/>
                </a:lnTo>
                <a:lnTo>
                  <a:pt x="49" y="3"/>
                </a:lnTo>
                <a:lnTo>
                  <a:pt x="55" y="1"/>
                </a:lnTo>
                <a:lnTo>
                  <a:pt x="61" y="0"/>
                </a:lnTo>
                <a:lnTo>
                  <a:pt x="66" y="1"/>
                </a:lnTo>
                <a:lnTo>
                  <a:pt x="69" y="3"/>
                </a:lnTo>
                <a:lnTo>
                  <a:pt x="71" y="7"/>
                </a:lnTo>
                <a:lnTo>
                  <a:pt x="71" y="11"/>
                </a:lnTo>
                <a:lnTo>
                  <a:pt x="71" y="13"/>
                </a:lnTo>
                <a:lnTo>
                  <a:pt x="71" y="14"/>
                </a:lnTo>
                <a:lnTo>
                  <a:pt x="71" y="17"/>
                </a:lnTo>
                <a:lnTo>
                  <a:pt x="71" y="20"/>
                </a:lnTo>
                <a:lnTo>
                  <a:pt x="69" y="23"/>
                </a:lnTo>
                <a:lnTo>
                  <a:pt x="69" y="26"/>
                </a:lnTo>
                <a:lnTo>
                  <a:pt x="69" y="27"/>
                </a:lnTo>
                <a:lnTo>
                  <a:pt x="69" y="30"/>
                </a:lnTo>
                <a:lnTo>
                  <a:pt x="69" y="33"/>
                </a:lnTo>
                <a:lnTo>
                  <a:pt x="69" y="36"/>
                </a:lnTo>
                <a:lnTo>
                  <a:pt x="69" y="39"/>
                </a:lnTo>
                <a:lnTo>
                  <a:pt x="69" y="43"/>
                </a:lnTo>
                <a:lnTo>
                  <a:pt x="71" y="48"/>
                </a:lnTo>
                <a:lnTo>
                  <a:pt x="71" y="52"/>
                </a:lnTo>
                <a:lnTo>
                  <a:pt x="71" y="55"/>
                </a:lnTo>
                <a:lnTo>
                  <a:pt x="71" y="58"/>
                </a:lnTo>
                <a:lnTo>
                  <a:pt x="71" y="67"/>
                </a:lnTo>
                <a:lnTo>
                  <a:pt x="69" y="77"/>
                </a:lnTo>
                <a:lnTo>
                  <a:pt x="68" y="90"/>
                </a:lnTo>
                <a:lnTo>
                  <a:pt x="66" y="105"/>
                </a:lnTo>
                <a:lnTo>
                  <a:pt x="65" y="119"/>
                </a:lnTo>
                <a:lnTo>
                  <a:pt x="65" y="132"/>
                </a:lnTo>
                <a:lnTo>
                  <a:pt x="63" y="143"/>
                </a:lnTo>
                <a:lnTo>
                  <a:pt x="63" y="151"/>
                </a:lnTo>
                <a:lnTo>
                  <a:pt x="63" y="156"/>
                </a:lnTo>
                <a:lnTo>
                  <a:pt x="63" y="160"/>
                </a:lnTo>
                <a:lnTo>
                  <a:pt x="63" y="165"/>
                </a:lnTo>
                <a:lnTo>
                  <a:pt x="65" y="170"/>
                </a:lnTo>
                <a:lnTo>
                  <a:pt x="65" y="176"/>
                </a:lnTo>
                <a:lnTo>
                  <a:pt x="66" y="182"/>
                </a:lnTo>
                <a:lnTo>
                  <a:pt x="66" y="186"/>
                </a:lnTo>
                <a:lnTo>
                  <a:pt x="66" y="189"/>
                </a:lnTo>
                <a:lnTo>
                  <a:pt x="82" y="189"/>
                </a:lnTo>
                <a:lnTo>
                  <a:pt x="85" y="189"/>
                </a:lnTo>
                <a:lnTo>
                  <a:pt x="87" y="191"/>
                </a:lnTo>
                <a:lnTo>
                  <a:pt x="90" y="192"/>
                </a:lnTo>
                <a:lnTo>
                  <a:pt x="91" y="194"/>
                </a:lnTo>
                <a:lnTo>
                  <a:pt x="93" y="195"/>
                </a:lnTo>
                <a:lnTo>
                  <a:pt x="94" y="198"/>
                </a:lnTo>
                <a:lnTo>
                  <a:pt x="96" y="200"/>
                </a:lnTo>
                <a:lnTo>
                  <a:pt x="96" y="202"/>
                </a:lnTo>
                <a:lnTo>
                  <a:pt x="96" y="205"/>
                </a:lnTo>
                <a:lnTo>
                  <a:pt x="94" y="208"/>
                </a:lnTo>
                <a:lnTo>
                  <a:pt x="93" y="210"/>
                </a:lnTo>
                <a:lnTo>
                  <a:pt x="91" y="213"/>
                </a:lnTo>
                <a:lnTo>
                  <a:pt x="90" y="214"/>
                </a:lnTo>
                <a:lnTo>
                  <a:pt x="87" y="216"/>
                </a:lnTo>
                <a:lnTo>
                  <a:pt x="85" y="216"/>
                </a:lnTo>
                <a:lnTo>
                  <a:pt x="82" y="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62" name="Freeform 1098"/>
          <p:cNvSpPr>
            <a:spLocks/>
          </p:cNvSpPr>
          <p:nvPr/>
        </p:nvSpPr>
        <p:spPr bwMode="auto">
          <a:xfrm>
            <a:off x="7011988" y="2103438"/>
            <a:ext cx="112712" cy="169862"/>
          </a:xfrm>
          <a:custGeom>
            <a:avLst/>
            <a:gdLst>
              <a:gd name="T0" fmla="*/ 2147483647 w 142"/>
              <a:gd name="T1" fmla="*/ 2147483647 h 214"/>
              <a:gd name="T2" fmla="*/ 2147483647 w 142"/>
              <a:gd name="T3" fmla="*/ 2147483647 h 214"/>
              <a:gd name="T4" fmla="*/ 2147483647 w 142"/>
              <a:gd name="T5" fmla="*/ 2147483647 h 214"/>
              <a:gd name="T6" fmla="*/ 2147483647 w 142"/>
              <a:gd name="T7" fmla="*/ 2147483647 h 214"/>
              <a:gd name="T8" fmla="*/ 2147483647 w 142"/>
              <a:gd name="T9" fmla="*/ 2147483647 h 214"/>
              <a:gd name="T10" fmla="*/ 2147483647 w 142"/>
              <a:gd name="T11" fmla="*/ 2147483647 h 214"/>
              <a:gd name="T12" fmla="*/ 2147483647 w 142"/>
              <a:gd name="T13" fmla="*/ 2147483647 h 214"/>
              <a:gd name="T14" fmla="*/ 2147483647 w 142"/>
              <a:gd name="T15" fmla="*/ 2147483647 h 214"/>
              <a:gd name="T16" fmla="*/ 2147483647 w 142"/>
              <a:gd name="T17" fmla="*/ 2147483647 h 214"/>
              <a:gd name="T18" fmla="*/ 2147483647 w 142"/>
              <a:gd name="T19" fmla="*/ 2147483647 h 214"/>
              <a:gd name="T20" fmla="*/ 2147483647 w 142"/>
              <a:gd name="T21" fmla="*/ 2147483647 h 214"/>
              <a:gd name="T22" fmla="*/ 2147483647 w 142"/>
              <a:gd name="T23" fmla="*/ 2147483647 h 214"/>
              <a:gd name="T24" fmla="*/ 2147483647 w 142"/>
              <a:gd name="T25" fmla="*/ 2147483647 h 214"/>
              <a:gd name="T26" fmla="*/ 2147483647 w 142"/>
              <a:gd name="T27" fmla="*/ 2147483647 h 214"/>
              <a:gd name="T28" fmla="*/ 2147483647 w 142"/>
              <a:gd name="T29" fmla="*/ 2147483647 h 214"/>
              <a:gd name="T30" fmla="*/ 2147483647 w 142"/>
              <a:gd name="T31" fmla="*/ 2147483647 h 214"/>
              <a:gd name="T32" fmla="*/ 2147483647 w 142"/>
              <a:gd name="T33" fmla="*/ 2147483647 h 214"/>
              <a:gd name="T34" fmla="*/ 2147483647 w 142"/>
              <a:gd name="T35" fmla="*/ 2147483647 h 214"/>
              <a:gd name="T36" fmla="*/ 2147483647 w 142"/>
              <a:gd name="T37" fmla="*/ 2147483647 h 214"/>
              <a:gd name="T38" fmla="*/ 2147483647 w 142"/>
              <a:gd name="T39" fmla="*/ 2147483647 h 214"/>
              <a:gd name="T40" fmla="*/ 2147483647 w 142"/>
              <a:gd name="T41" fmla="*/ 2147483647 h 214"/>
              <a:gd name="T42" fmla="*/ 2147483647 w 142"/>
              <a:gd name="T43" fmla="*/ 2147483647 h 214"/>
              <a:gd name="T44" fmla="*/ 2147483647 w 142"/>
              <a:gd name="T45" fmla="*/ 2147483647 h 214"/>
              <a:gd name="T46" fmla="*/ 2147483647 w 142"/>
              <a:gd name="T47" fmla="*/ 2147483647 h 214"/>
              <a:gd name="T48" fmla="*/ 2147483647 w 142"/>
              <a:gd name="T49" fmla="*/ 2147483647 h 214"/>
              <a:gd name="T50" fmla="*/ 2147483647 w 142"/>
              <a:gd name="T51" fmla="*/ 2147483647 h 214"/>
              <a:gd name="T52" fmla="*/ 2147483647 w 142"/>
              <a:gd name="T53" fmla="*/ 2147483647 h 214"/>
              <a:gd name="T54" fmla="*/ 2147483647 w 142"/>
              <a:gd name="T55" fmla="*/ 2147483647 h 214"/>
              <a:gd name="T56" fmla="*/ 2147483647 w 142"/>
              <a:gd name="T57" fmla="*/ 2147483647 h 214"/>
              <a:gd name="T58" fmla="*/ 2147483647 w 142"/>
              <a:gd name="T59" fmla="*/ 0 h 214"/>
              <a:gd name="T60" fmla="*/ 2147483647 w 142"/>
              <a:gd name="T61" fmla="*/ 2147483647 h 214"/>
              <a:gd name="T62" fmla="*/ 2147483647 w 142"/>
              <a:gd name="T63" fmla="*/ 2147483647 h 214"/>
              <a:gd name="T64" fmla="*/ 2147483647 w 142"/>
              <a:gd name="T65" fmla="*/ 2147483647 h 214"/>
              <a:gd name="T66" fmla="*/ 2147483647 w 142"/>
              <a:gd name="T67" fmla="*/ 2147483647 h 214"/>
              <a:gd name="T68" fmla="*/ 2147483647 w 142"/>
              <a:gd name="T69" fmla="*/ 2147483647 h 214"/>
              <a:gd name="T70" fmla="*/ 2147483647 w 142"/>
              <a:gd name="T71" fmla="*/ 2147483647 h 214"/>
              <a:gd name="T72" fmla="*/ 2147483647 w 142"/>
              <a:gd name="T73" fmla="*/ 2147483647 h 214"/>
              <a:gd name="T74" fmla="*/ 2147483647 w 142"/>
              <a:gd name="T75" fmla="*/ 2147483647 h 214"/>
              <a:gd name="T76" fmla="*/ 2147483647 w 142"/>
              <a:gd name="T77" fmla="*/ 2147483647 h 214"/>
              <a:gd name="T78" fmla="*/ 2147483647 w 142"/>
              <a:gd name="T79" fmla="*/ 2147483647 h 214"/>
              <a:gd name="T80" fmla="*/ 2147483647 w 142"/>
              <a:gd name="T81" fmla="*/ 2147483647 h 214"/>
              <a:gd name="T82" fmla="*/ 2147483647 w 142"/>
              <a:gd name="T83" fmla="*/ 2147483647 h 214"/>
              <a:gd name="T84" fmla="*/ 2147483647 w 142"/>
              <a:gd name="T85" fmla="*/ 2147483647 h 214"/>
              <a:gd name="T86" fmla="*/ 2147483647 w 142"/>
              <a:gd name="T87" fmla="*/ 2147483647 h 214"/>
              <a:gd name="T88" fmla="*/ 2147483647 w 142"/>
              <a:gd name="T89" fmla="*/ 2147483647 h 214"/>
              <a:gd name="T90" fmla="*/ 2147483647 w 142"/>
              <a:gd name="T91" fmla="*/ 2147483647 h 2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2" h="214">
                <a:moveTo>
                  <a:pt x="127" y="213"/>
                </a:moveTo>
                <a:lnTo>
                  <a:pt x="124" y="213"/>
                </a:lnTo>
                <a:lnTo>
                  <a:pt x="123" y="213"/>
                </a:lnTo>
                <a:lnTo>
                  <a:pt x="119" y="213"/>
                </a:lnTo>
                <a:lnTo>
                  <a:pt x="116" y="211"/>
                </a:lnTo>
                <a:lnTo>
                  <a:pt x="113" y="210"/>
                </a:lnTo>
                <a:lnTo>
                  <a:pt x="110" y="210"/>
                </a:lnTo>
                <a:lnTo>
                  <a:pt x="108" y="210"/>
                </a:lnTo>
                <a:lnTo>
                  <a:pt x="105" y="210"/>
                </a:lnTo>
                <a:lnTo>
                  <a:pt x="101" y="210"/>
                </a:lnTo>
                <a:lnTo>
                  <a:pt x="96" y="210"/>
                </a:lnTo>
                <a:lnTo>
                  <a:pt x="91" y="210"/>
                </a:lnTo>
                <a:lnTo>
                  <a:pt x="85" y="210"/>
                </a:lnTo>
                <a:lnTo>
                  <a:pt x="77" y="210"/>
                </a:lnTo>
                <a:lnTo>
                  <a:pt x="69" y="210"/>
                </a:lnTo>
                <a:lnTo>
                  <a:pt x="64" y="211"/>
                </a:lnTo>
                <a:lnTo>
                  <a:pt x="60" y="211"/>
                </a:lnTo>
                <a:lnTo>
                  <a:pt x="56" y="211"/>
                </a:lnTo>
                <a:lnTo>
                  <a:pt x="53" y="211"/>
                </a:lnTo>
                <a:lnTo>
                  <a:pt x="49" y="211"/>
                </a:lnTo>
                <a:lnTo>
                  <a:pt x="42" y="213"/>
                </a:lnTo>
                <a:lnTo>
                  <a:pt x="38" y="213"/>
                </a:lnTo>
                <a:lnTo>
                  <a:pt x="33" y="213"/>
                </a:lnTo>
                <a:lnTo>
                  <a:pt x="28" y="214"/>
                </a:lnTo>
                <a:lnTo>
                  <a:pt x="25" y="214"/>
                </a:lnTo>
                <a:lnTo>
                  <a:pt x="23" y="213"/>
                </a:lnTo>
                <a:lnTo>
                  <a:pt x="22" y="213"/>
                </a:lnTo>
                <a:lnTo>
                  <a:pt x="20" y="213"/>
                </a:lnTo>
                <a:lnTo>
                  <a:pt x="19" y="213"/>
                </a:lnTo>
                <a:lnTo>
                  <a:pt x="17" y="213"/>
                </a:lnTo>
                <a:lnTo>
                  <a:pt x="15" y="213"/>
                </a:lnTo>
                <a:lnTo>
                  <a:pt x="11" y="213"/>
                </a:lnTo>
                <a:lnTo>
                  <a:pt x="8" y="210"/>
                </a:lnTo>
                <a:lnTo>
                  <a:pt x="4" y="207"/>
                </a:lnTo>
                <a:lnTo>
                  <a:pt x="3" y="203"/>
                </a:lnTo>
                <a:lnTo>
                  <a:pt x="1" y="200"/>
                </a:lnTo>
                <a:lnTo>
                  <a:pt x="1" y="197"/>
                </a:lnTo>
                <a:lnTo>
                  <a:pt x="0" y="192"/>
                </a:lnTo>
                <a:lnTo>
                  <a:pt x="0" y="187"/>
                </a:lnTo>
                <a:lnTo>
                  <a:pt x="1" y="171"/>
                </a:lnTo>
                <a:lnTo>
                  <a:pt x="4" y="157"/>
                </a:lnTo>
                <a:lnTo>
                  <a:pt x="11" y="144"/>
                </a:lnTo>
                <a:lnTo>
                  <a:pt x="20" y="134"/>
                </a:lnTo>
                <a:lnTo>
                  <a:pt x="27" y="128"/>
                </a:lnTo>
                <a:lnTo>
                  <a:pt x="36" y="122"/>
                </a:lnTo>
                <a:lnTo>
                  <a:pt x="49" y="114"/>
                </a:lnTo>
                <a:lnTo>
                  <a:pt x="66" y="102"/>
                </a:lnTo>
                <a:lnTo>
                  <a:pt x="75" y="95"/>
                </a:lnTo>
                <a:lnTo>
                  <a:pt x="83" y="89"/>
                </a:lnTo>
                <a:lnTo>
                  <a:pt x="90" y="84"/>
                </a:lnTo>
                <a:lnTo>
                  <a:pt x="94" y="80"/>
                </a:lnTo>
                <a:lnTo>
                  <a:pt x="101" y="73"/>
                </a:lnTo>
                <a:lnTo>
                  <a:pt x="105" y="66"/>
                </a:lnTo>
                <a:lnTo>
                  <a:pt x="107" y="58"/>
                </a:lnTo>
                <a:lnTo>
                  <a:pt x="108" y="49"/>
                </a:lnTo>
                <a:lnTo>
                  <a:pt x="107" y="45"/>
                </a:lnTo>
                <a:lnTo>
                  <a:pt x="105" y="41"/>
                </a:lnTo>
                <a:lnTo>
                  <a:pt x="101" y="36"/>
                </a:lnTo>
                <a:lnTo>
                  <a:pt x="96" y="33"/>
                </a:lnTo>
                <a:lnTo>
                  <a:pt x="90" y="31"/>
                </a:lnTo>
                <a:lnTo>
                  <a:pt x="85" y="29"/>
                </a:lnTo>
                <a:lnTo>
                  <a:pt x="79" y="28"/>
                </a:lnTo>
                <a:lnTo>
                  <a:pt x="74" y="28"/>
                </a:lnTo>
                <a:lnTo>
                  <a:pt x="67" y="28"/>
                </a:lnTo>
                <a:lnTo>
                  <a:pt x="61" y="29"/>
                </a:lnTo>
                <a:lnTo>
                  <a:pt x="53" y="32"/>
                </a:lnTo>
                <a:lnTo>
                  <a:pt x="47" y="35"/>
                </a:lnTo>
                <a:lnTo>
                  <a:pt x="27" y="49"/>
                </a:lnTo>
                <a:lnTo>
                  <a:pt x="23" y="51"/>
                </a:lnTo>
                <a:lnTo>
                  <a:pt x="20" y="54"/>
                </a:lnTo>
                <a:lnTo>
                  <a:pt x="19" y="55"/>
                </a:lnTo>
                <a:lnTo>
                  <a:pt x="15" y="55"/>
                </a:lnTo>
                <a:lnTo>
                  <a:pt x="9" y="54"/>
                </a:lnTo>
                <a:lnTo>
                  <a:pt x="4" y="52"/>
                </a:lnTo>
                <a:lnTo>
                  <a:pt x="3" y="48"/>
                </a:lnTo>
                <a:lnTo>
                  <a:pt x="1" y="44"/>
                </a:lnTo>
                <a:lnTo>
                  <a:pt x="1" y="41"/>
                </a:lnTo>
                <a:lnTo>
                  <a:pt x="3" y="38"/>
                </a:lnTo>
                <a:lnTo>
                  <a:pt x="4" y="35"/>
                </a:lnTo>
                <a:lnTo>
                  <a:pt x="6" y="32"/>
                </a:lnTo>
                <a:lnTo>
                  <a:pt x="15" y="25"/>
                </a:lnTo>
                <a:lnTo>
                  <a:pt x="23" y="19"/>
                </a:lnTo>
                <a:lnTo>
                  <a:pt x="30" y="14"/>
                </a:lnTo>
                <a:lnTo>
                  <a:pt x="36" y="10"/>
                </a:lnTo>
                <a:lnTo>
                  <a:pt x="45" y="6"/>
                </a:lnTo>
                <a:lnTo>
                  <a:pt x="55" y="3"/>
                </a:lnTo>
                <a:lnTo>
                  <a:pt x="64" y="1"/>
                </a:lnTo>
                <a:lnTo>
                  <a:pt x="74" y="0"/>
                </a:lnTo>
                <a:lnTo>
                  <a:pt x="85" y="1"/>
                </a:lnTo>
                <a:lnTo>
                  <a:pt x="96" y="3"/>
                </a:lnTo>
                <a:lnTo>
                  <a:pt x="107" y="7"/>
                </a:lnTo>
                <a:lnTo>
                  <a:pt x="116" y="13"/>
                </a:lnTo>
                <a:lnTo>
                  <a:pt x="126" y="20"/>
                </a:lnTo>
                <a:lnTo>
                  <a:pt x="132" y="28"/>
                </a:lnTo>
                <a:lnTo>
                  <a:pt x="137" y="38"/>
                </a:lnTo>
                <a:lnTo>
                  <a:pt x="138" y="48"/>
                </a:lnTo>
                <a:lnTo>
                  <a:pt x="138" y="54"/>
                </a:lnTo>
                <a:lnTo>
                  <a:pt x="137" y="61"/>
                </a:lnTo>
                <a:lnTo>
                  <a:pt x="135" y="67"/>
                </a:lnTo>
                <a:lnTo>
                  <a:pt x="134" y="74"/>
                </a:lnTo>
                <a:lnTo>
                  <a:pt x="130" y="80"/>
                </a:lnTo>
                <a:lnTo>
                  <a:pt x="129" y="84"/>
                </a:lnTo>
                <a:lnTo>
                  <a:pt x="126" y="90"/>
                </a:lnTo>
                <a:lnTo>
                  <a:pt x="121" y="96"/>
                </a:lnTo>
                <a:lnTo>
                  <a:pt x="115" y="102"/>
                </a:lnTo>
                <a:lnTo>
                  <a:pt x="105" y="109"/>
                </a:lnTo>
                <a:lnTo>
                  <a:pt x="96" y="117"/>
                </a:lnTo>
                <a:lnTo>
                  <a:pt x="85" y="124"/>
                </a:lnTo>
                <a:lnTo>
                  <a:pt x="71" y="131"/>
                </a:lnTo>
                <a:lnTo>
                  <a:pt x="60" y="138"/>
                </a:lnTo>
                <a:lnTo>
                  <a:pt x="52" y="144"/>
                </a:lnTo>
                <a:lnTo>
                  <a:pt x="45" y="149"/>
                </a:lnTo>
                <a:lnTo>
                  <a:pt x="38" y="157"/>
                </a:lnTo>
                <a:lnTo>
                  <a:pt x="33" y="166"/>
                </a:lnTo>
                <a:lnTo>
                  <a:pt x="31" y="176"/>
                </a:lnTo>
                <a:lnTo>
                  <a:pt x="30" y="187"/>
                </a:lnTo>
                <a:lnTo>
                  <a:pt x="61" y="184"/>
                </a:lnTo>
                <a:lnTo>
                  <a:pt x="75" y="184"/>
                </a:lnTo>
                <a:lnTo>
                  <a:pt x="88" y="182"/>
                </a:lnTo>
                <a:lnTo>
                  <a:pt x="97" y="182"/>
                </a:lnTo>
                <a:lnTo>
                  <a:pt x="105" y="182"/>
                </a:lnTo>
                <a:lnTo>
                  <a:pt x="112" y="182"/>
                </a:lnTo>
                <a:lnTo>
                  <a:pt x="116" y="184"/>
                </a:lnTo>
                <a:lnTo>
                  <a:pt x="123" y="185"/>
                </a:lnTo>
                <a:lnTo>
                  <a:pt x="127" y="187"/>
                </a:lnTo>
                <a:lnTo>
                  <a:pt x="134" y="190"/>
                </a:lnTo>
                <a:lnTo>
                  <a:pt x="138" y="192"/>
                </a:lnTo>
                <a:lnTo>
                  <a:pt x="140" y="195"/>
                </a:lnTo>
                <a:lnTo>
                  <a:pt x="142" y="200"/>
                </a:lnTo>
                <a:lnTo>
                  <a:pt x="142" y="203"/>
                </a:lnTo>
                <a:lnTo>
                  <a:pt x="140" y="204"/>
                </a:lnTo>
                <a:lnTo>
                  <a:pt x="138" y="207"/>
                </a:lnTo>
                <a:lnTo>
                  <a:pt x="137" y="210"/>
                </a:lnTo>
                <a:lnTo>
                  <a:pt x="135" y="211"/>
                </a:lnTo>
                <a:lnTo>
                  <a:pt x="132" y="211"/>
                </a:lnTo>
                <a:lnTo>
                  <a:pt x="130" y="213"/>
                </a:lnTo>
                <a:lnTo>
                  <a:pt x="127" y="2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63" name="Freeform 1099"/>
          <p:cNvSpPr>
            <a:spLocks/>
          </p:cNvSpPr>
          <p:nvPr/>
        </p:nvSpPr>
        <p:spPr bwMode="auto">
          <a:xfrm>
            <a:off x="7169150" y="2503488"/>
            <a:ext cx="112713" cy="173037"/>
          </a:xfrm>
          <a:custGeom>
            <a:avLst/>
            <a:gdLst>
              <a:gd name="T0" fmla="*/ 2147483647 w 140"/>
              <a:gd name="T1" fmla="*/ 2147483647 h 217"/>
              <a:gd name="T2" fmla="*/ 2147483647 w 140"/>
              <a:gd name="T3" fmla="*/ 2147483647 h 217"/>
              <a:gd name="T4" fmla="*/ 2147483647 w 140"/>
              <a:gd name="T5" fmla="*/ 2147483647 h 217"/>
              <a:gd name="T6" fmla="*/ 0 w 140"/>
              <a:gd name="T7" fmla="*/ 2147483647 h 217"/>
              <a:gd name="T8" fmla="*/ 2147483647 w 140"/>
              <a:gd name="T9" fmla="*/ 2147483647 h 217"/>
              <a:gd name="T10" fmla="*/ 2147483647 w 140"/>
              <a:gd name="T11" fmla="*/ 2147483647 h 217"/>
              <a:gd name="T12" fmla="*/ 2147483647 w 140"/>
              <a:gd name="T13" fmla="*/ 2147483647 h 217"/>
              <a:gd name="T14" fmla="*/ 2147483647 w 140"/>
              <a:gd name="T15" fmla="*/ 2147483647 h 217"/>
              <a:gd name="T16" fmla="*/ 2147483647 w 140"/>
              <a:gd name="T17" fmla="*/ 2147483647 h 217"/>
              <a:gd name="T18" fmla="*/ 2147483647 w 140"/>
              <a:gd name="T19" fmla="*/ 2147483647 h 217"/>
              <a:gd name="T20" fmla="*/ 2147483647 w 140"/>
              <a:gd name="T21" fmla="*/ 2147483647 h 217"/>
              <a:gd name="T22" fmla="*/ 2147483647 w 140"/>
              <a:gd name="T23" fmla="*/ 2147483647 h 217"/>
              <a:gd name="T24" fmla="*/ 2147483647 w 140"/>
              <a:gd name="T25" fmla="*/ 2147483647 h 217"/>
              <a:gd name="T26" fmla="*/ 2147483647 w 140"/>
              <a:gd name="T27" fmla="*/ 2147483647 h 217"/>
              <a:gd name="T28" fmla="*/ 2147483647 w 140"/>
              <a:gd name="T29" fmla="*/ 2147483647 h 217"/>
              <a:gd name="T30" fmla="*/ 2147483647 w 140"/>
              <a:gd name="T31" fmla="*/ 2147483647 h 217"/>
              <a:gd name="T32" fmla="*/ 2147483647 w 140"/>
              <a:gd name="T33" fmla="*/ 2147483647 h 217"/>
              <a:gd name="T34" fmla="*/ 2147483647 w 140"/>
              <a:gd name="T35" fmla="*/ 2147483647 h 217"/>
              <a:gd name="T36" fmla="*/ 2147483647 w 140"/>
              <a:gd name="T37" fmla="*/ 2147483647 h 217"/>
              <a:gd name="T38" fmla="*/ 2147483647 w 140"/>
              <a:gd name="T39" fmla="*/ 2147483647 h 217"/>
              <a:gd name="T40" fmla="*/ 2147483647 w 140"/>
              <a:gd name="T41" fmla="*/ 2147483647 h 217"/>
              <a:gd name="T42" fmla="*/ 2147483647 w 140"/>
              <a:gd name="T43" fmla="*/ 2147483647 h 217"/>
              <a:gd name="T44" fmla="*/ 2147483647 w 140"/>
              <a:gd name="T45" fmla="*/ 2147483647 h 217"/>
              <a:gd name="T46" fmla="*/ 2147483647 w 140"/>
              <a:gd name="T47" fmla="*/ 2147483647 h 217"/>
              <a:gd name="T48" fmla="*/ 2147483647 w 140"/>
              <a:gd name="T49" fmla="*/ 2147483647 h 217"/>
              <a:gd name="T50" fmla="*/ 2147483647 w 140"/>
              <a:gd name="T51" fmla="*/ 2147483647 h 217"/>
              <a:gd name="T52" fmla="*/ 2147483647 w 140"/>
              <a:gd name="T53" fmla="*/ 2147483647 h 217"/>
              <a:gd name="T54" fmla="*/ 2147483647 w 140"/>
              <a:gd name="T55" fmla="*/ 2147483647 h 217"/>
              <a:gd name="T56" fmla="*/ 2147483647 w 140"/>
              <a:gd name="T57" fmla="*/ 2147483647 h 217"/>
              <a:gd name="T58" fmla="*/ 2147483647 w 140"/>
              <a:gd name="T59" fmla="*/ 2147483647 h 217"/>
              <a:gd name="T60" fmla="*/ 2147483647 w 140"/>
              <a:gd name="T61" fmla="*/ 2147483647 h 217"/>
              <a:gd name="T62" fmla="*/ 2147483647 w 140"/>
              <a:gd name="T63" fmla="*/ 2147483647 h 217"/>
              <a:gd name="T64" fmla="*/ 2147483647 w 140"/>
              <a:gd name="T65" fmla="*/ 0 h 217"/>
              <a:gd name="T66" fmla="*/ 2147483647 w 140"/>
              <a:gd name="T67" fmla="*/ 2147483647 h 217"/>
              <a:gd name="T68" fmla="*/ 2147483647 w 140"/>
              <a:gd name="T69" fmla="*/ 2147483647 h 217"/>
              <a:gd name="T70" fmla="*/ 2147483647 w 140"/>
              <a:gd name="T71" fmla="*/ 2147483647 h 217"/>
              <a:gd name="T72" fmla="*/ 2147483647 w 140"/>
              <a:gd name="T73" fmla="*/ 2147483647 h 217"/>
              <a:gd name="T74" fmla="*/ 2147483647 w 140"/>
              <a:gd name="T75" fmla="*/ 2147483647 h 217"/>
              <a:gd name="T76" fmla="*/ 2147483647 w 140"/>
              <a:gd name="T77" fmla="*/ 2147483647 h 217"/>
              <a:gd name="T78" fmla="*/ 2147483647 w 140"/>
              <a:gd name="T79" fmla="*/ 2147483647 h 217"/>
              <a:gd name="T80" fmla="*/ 2147483647 w 140"/>
              <a:gd name="T81" fmla="*/ 2147483647 h 217"/>
              <a:gd name="T82" fmla="*/ 2147483647 w 140"/>
              <a:gd name="T83" fmla="*/ 2147483647 h 217"/>
              <a:gd name="T84" fmla="*/ 2147483647 w 140"/>
              <a:gd name="T85" fmla="*/ 2147483647 h 217"/>
              <a:gd name="T86" fmla="*/ 2147483647 w 140"/>
              <a:gd name="T87" fmla="*/ 2147483647 h 217"/>
              <a:gd name="T88" fmla="*/ 2147483647 w 140"/>
              <a:gd name="T89" fmla="*/ 2147483647 h 217"/>
              <a:gd name="T90" fmla="*/ 2147483647 w 140"/>
              <a:gd name="T91" fmla="*/ 2147483647 h 217"/>
              <a:gd name="T92" fmla="*/ 2147483647 w 140"/>
              <a:gd name="T93" fmla="*/ 2147483647 h 21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0" h="217">
                <a:moveTo>
                  <a:pt x="69" y="217"/>
                </a:moveTo>
                <a:lnTo>
                  <a:pt x="58" y="217"/>
                </a:lnTo>
                <a:lnTo>
                  <a:pt x="47" y="214"/>
                </a:lnTo>
                <a:lnTo>
                  <a:pt x="37" y="213"/>
                </a:lnTo>
                <a:lnTo>
                  <a:pt x="28" y="208"/>
                </a:lnTo>
                <a:lnTo>
                  <a:pt x="19" y="202"/>
                </a:lnTo>
                <a:lnTo>
                  <a:pt x="12" y="197"/>
                </a:lnTo>
                <a:lnTo>
                  <a:pt x="6" y="189"/>
                </a:lnTo>
                <a:lnTo>
                  <a:pt x="1" y="181"/>
                </a:lnTo>
                <a:lnTo>
                  <a:pt x="1" y="179"/>
                </a:lnTo>
                <a:lnTo>
                  <a:pt x="1" y="178"/>
                </a:lnTo>
                <a:lnTo>
                  <a:pt x="0" y="178"/>
                </a:lnTo>
                <a:lnTo>
                  <a:pt x="0" y="176"/>
                </a:lnTo>
                <a:lnTo>
                  <a:pt x="0" y="173"/>
                </a:lnTo>
                <a:lnTo>
                  <a:pt x="1" y="170"/>
                </a:lnTo>
                <a:lnTo>
                  <a:pt x="3" y="169"/>
                </a:lnTo>
                <a:lnTo>
                  <a:pt x="4" y="166"/>
                </a:lnTo>
                <a:lnTo>
                  <a:pt x="8" y="164"/>
                </a:lnTo>
                <a:lnTo>
                  <a:pt x="9" y="164"/>
                </a:lnTo>
                <a:lnTo>
                  <a:pt x="12" y="163"/>
                </a:lnTo>
                <a:lnTo>
                  <a:pt x="15" y="163"/>
                </a:lnTo>
                <a:lnTo>
                  <a:pt x="19" y="163"/>
                </a:lnTo>
                <a:lnTo>
                  <a:pt x="22" y="164"/>
                </a:lnTo>
                <a:lnTo>
                  <a:pt x="23" y="166"/>
                </a:lnTo>
                <a:lnTo>
                  <a:pt x="26" y="167"/>
                </a:lnTo>
                <a:lnTo>
                  <a:pt x="33" y="178"/>
                </a:lnTo>
                <a:lnTo>
                  <a:pt x="36" y="181"/>
                </a:lnTo>
                <a:lnTo>
                  <a:pt x="39" y="183"/>
                </a:lnTo>
                <a:lnTo>
                  <a:pt x="42" y="185"/>
                </a:lnTo>
                <a:lnTo>
                  <a:pt x="47" y="188"/>
                </a:lnTo>
                <a:lnTo>
                  <a:pt x="52" y="189"/>
                </a:lnTo>
                <a:lnTo>
                  <a:pt x="58" y="189"/>
                </a:lnTo>
                <a:lnTo>
                  <a:pt x="63" y="191"/>
                </a:lnTo>
                <a:lnTo>
                  <a:pt x="69" y="191"/>
                </a:lnTo>
                <a:lnTo>
                  <a:pt x="77" y="191"/>
                </a:lnTo>
                <a:lnTo>
                  <a:pt x="85" y="188"/>
                </a:lnTo>
                <a:lnTo>
                  <a:pt x="91" y="186"/>
                </a:lnTo>
                <a:lnTo>
                  <a:pt x="97" y="182"/>
                </a:lnTo>
                <a:lnTo>
                  <a:pt x="104" y="176"/>
                </a:lnTo>
                <a:lnTo>
                  <a:pt x="107" y="170"/>
                </a:lnTo>
                <a:lnTo>
                  <a:pt x="110" y="164"/>
                </a:lnTo>
                <a:lnTo>
                  <a:pt x="110" y="157"/>
                </a:lnTo>
                <a:lnTo>
                  <a:pt x="108" y="147"/>
                </a:lnTo>
                <a:lnTo>
                  <a:pt x="107" y="138"/>
                </a:lnTo>
                <a:lnTo>
                  <a:pt x="102" y="131"/>
                </a:lnTo>
                <a:lnTo>
                  <a:pt x="94" y="124"/>
                </a:lnTo>
                <a:lnTo>
                  <a:pt x="86" y="119"/>
                </a:lnTo>
                <a:lnTo>
                  <a:pt x="77" y="115"/>
                </a:lnTo>
                <a:lnTo>
                  <a:pt x="66" y="112"/>
                </a:lnTo>
                <a:lnTo>
                  <a:pt x="55" y="111"/>
                </a:lnTo>
                <a:lnTo>
                  <a:pt x="47" y="109"/>
                </a:lnTo>
                <a:lnTo>
                  <a:pt x="42" y="106"/>
                </a:lnTo>
                <a:lnTo>
                  <a:pt x="41" y="102"/>
                </a:lnTo>
                <a:lnTo>
                  <a:pt x="39" y="97"/>
                </a:lnTo>
                <a:lnTo>
                  <a:pt x="39" y="94"/>
                </a:lnTo>
                <a:lnTo>
                  <a:pt x="42" y="92"/>
                </a:lnTo>
                <a:lnTo>
                  <a:pt x="45" y="89"/>
                </a:lnTo>
                <a:lnTo>
                  <a:pt x="52" y="86"/>
                </a:lnTo>
                <a:lnTo>
                  <a:pt x="88" y="77"/>
                </a:lnTo>
                <a:lnTo>
                  <a:pt x="93" y="75"/>
                </a:lnTo>
                <a:lnTo>
                  <a:pt x="96" y="74"/>
                </a:lnTo>
                <a:lnTo>
                  <a:pt x="99" y="71"/>
                </a:lnTo>
                <a:lnTo>
                  <a:pt x="102" y="68"/>
                </a:lnTo>
                <a:lnTo>
                  <a:pt x="105" y="65"/>
                </a:lnTo>
                <a:lnTo>
                  <a:pt x="107" y="61"/>
                </a:lnTo>
                <a:lnTo>
                  <a:pt x="108" y="58"/>
                </a:lnTo>
                <a:lnTo>
                  <a:pt x="108" y="54"/>
                </a:lnTo>
                <a:lnTo>
                  <a:pt x="108" y="48"/>
                </a:lnTo>
                <a:lnTo>
                  <a:pt x="105" y="43"/>
                </a:lnTo>
                <a:lnTo>
                  <a:pt x="102" y="39"/>
                </a:lnTo>
                <a:lnTo>
                  <a:pt x="97" y="35"/>
                </a:lnTo>
                <a:lnTo>
                  <a:pt x="91" y="30"/>
                </a:lnTo>
                <a:lnTo>
                  <a:pt x="85" y="27"/>
                </a:lnTo>
                <a:lnTo>
                  <a:pt x="77" y="26"/>
                </a:lnTo>
                <a:lnTo>
                  <a:pt x="67" y="26"/>
                </a:lnTo>
                <a:lnTo>
                  <a:pt x="63" y="26"/>
                </a:lnTo>
                <a:lnTo>
                  <a:pt x="58" y="27"/>
                </a:lnTo>
                <a:lnTo>
                  <a:pt x="52" y="29"/>
                </a:lnTo>
                <a:lnTo>
                  <a:pt x="47" y="30"/>
                </a:lnTo>
                <a:lnTo>
                  <a:pt x="31" y="40"/>
                </a:lnTo>
                <a:lnTo>
                  <a:pt x="30" y="42"/>
                </a:lnTo>
                <a:lnTo>
                  <a:pt x="26" y="43"/>
                </a:lnTo>
                <a:lnTo>
                  <a:pt x="25" y="43"/>
                </a:lnTo>
                <a:lnTo>
                  <a:pt x="23" y="43"/>
                </a:lnTo>
                <a:lnTo>
                  <a:pt x="20" y="43"/>
                </a:lnTo>
                <a:lnTo>
                  <a:pt x="17" y="42"/>
                </a:lnTo>
                <a:lnTo>
                  <a:pt x="15" y="40"/>
                </a:lnTo>
                <a:lnTo>
                  <a:pt x="12" y="39"/>
                </a:lnTo>
                <a:lnTo>
                  <a:pt x="11" y="36"/>
                </a:lnTo>
                <a:lnTo>
                  <a:pt x="9" y="35"/>
                </a:lnTo>
                <a:lnTo>
                  <a:pt x="8" y="32"/>
                </a:lnTo>
                <a:lnTo>
                  <a:pt x="8" y="30"/>
                </a:lnTo>
                <a:lnTo>
                  <a:pt x="9" y="24"/>
                </a:lnTo>
                <a:lnTo>
                  <a:pt x="14" y="19"/>
                </a:lnTo>
                <a:lnTo>
                  <a:pt x="20" y="14"/>
                </a:lnTo>
                <a:lnTo>
                  <a:pt x="31" y="8"/>
                </a:lnTo>
                <a:lnTo>
                  <a:pt x="41" y="4"/>
                </a:lnTo>
                <a:lnTo>
                  <a:pt x="49" y="1"/>
                </a:lnTo>
                <a:lnTo>
                  <a:pt x="56" y="0"/>
                </a:lnTo>
                <a:lnTo>
                  <a:pt x="64" y="0"/>
                </a:lnTo>
                <a:lnTo>
                  <a:pt x="72" y="0"/>
                </a:lnTo>
                <a:lnTo>
                  <a:pt x="78" y="1"/>
                </a:lnTo>
                <a:lnTo>
                  <a:pt x="86" y="1"/>
                </a:lnTo>
                <a:lnTo>
                  <a:pt x="93" y="3"/>
                </a:lnTo>
                <a:lnTo>
                  <a:pt x="99" y="5"/>
                </a:lnTo>
                <a:lnTo>
                  <a:pt x="104" y="7"/>
                </a:lnTo>
                <a:lnTo>
                  <a:pt x="110" y="10"/>
                </a:lnTo>
                <a:lnTo>
                  <a:pt x="115" y="13"/>
                </a:lnTo>
                <a:lnTo>
                  <a:pt x="124" y="22"/>
                </a:lnTo>
                <a:lnTo>
                  <a:pt x="130" y="30"/>
                </a:lnTo>
                <a:lnTo>
                  <a:pt x="134" y="42"/>
                </a:lnTo>
                <a:lnTo>
                  <a:pt x="135" y="54"/>
                </a:lnTo>
                <a:lnTo>
                  <a:pt x="134" y="68"/>
                </a:lnTo>
                <a:lnTo>
                  <a:pt x="129" y="80"/>
                </a:lnTo>
                <a:lnTo>
                  <a:pt x="119" y="89"/>
                </a:lnTo>
                <a:lnTo>
                  <a:pt x="107" y="96"/>
                </a:lnTo>
                <a:lnTo>
                  <a:pt x="105" y="97"/>
                </a:lnTo>
                <a:lnTo>
                  <a:pt x="104" y="97"/>
                </a:lnTo>
                <a:lnTo>
                  <a:pt x="102" y="97"/>
                </a:lnTo>
                <a:lnTo>
                  <a:pt x="100" y="99"/>
                </a:lnTo>
                <a:lnTo>
                  <a:pt x="110" y="102"/>
                </a:lnTo>
                <a:lnTo>
                  <a:pt x="118" y="106"/>
                </a:lnTo>
                <a:lnTo>
                  <a:pt x="126" y="112"/>
                </a:lnTo>
                <a:lnTo>
                  <a:pt x="130" y="118"/>
                </a:lnTo>
                <a:lnTo>
                  <a:pt x="135" y="125"/>
                </a:lnTo>
                <a:lnTo>
                  <a:pt x="138" y="134"/>
                </a:lnTo>
                <a:lnTo>
                  <a:pt x="140" y="143"/>
                </a:lnTo>
                <a:lnTo>
                  <a:pt x="140" y="153"/>
                </a:lnTo>
                <a:lnTo>
                  <a:pt x="138" y="166"/>
                </a:lnTo>
                <a:lnTo>
                  <a:pt x="135" y="178"/>
                </a:lnTo>
                <a:lnTo>
                  <a:pt x="129" y="188"/>
                </a:lnTo>
                <a:lnTo>
                  <a:pt x="119" y="198"/>
                </a:lnTo>
                <a:lnTo>
                  <a:pt x="115" y="202"/>
                </a:lnTo>
                <a:lnTo>
                  <a:pt x="108" y="207"/>
                </a:lnTo>
                <a:lnTo>
                  <a:pt x="102" y="210"/>
                </a:lnTo>
                <a:lnTo>
                  <a:pt x="97" y="213"/>
                </a:lnTo>
                <a:lnTo>
                  <a:pt x="89" y="214"/>
                </a:lnTo>
                <a:lnTo>
                  <a:pt x="83" y="216"/>
                </a:lnTo>
                <a:lnTo>
                  <a:pt x="77" y="217"/>
                </a:lnTo>
                <a:lnTo>
                  <a:pt x="69" y="2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64" name="Freeform 1100"/>
          <p:cNvSpPr>
            <a:spLocks/>
          </p:cNvSpPr>
          <p:nvPr/>
        </p:nvSpPr>
        <p:spPr bwMode="auto">
          <a:xfrm>
            <a:off x="6305550" y="3373438"/>
            <a:ext cx="58738" cy="114300"/>
          </a:xfrm>
          <a:custGeom>
            <a:avLst/>
            <a:gdLst>
              <a:gd name="T0" fmla="*/ 0 w 74"/>
              <a:gd name="T1" fmla="*/ 2147483647 h 143"/>
              <a:gd name="T2" fmla="*/ 0 w 74"/>
              <a:gd name="T3" fmla="*/ 2147483647 h 143"/>
              <a:gd name="T4" fmla="*/ 2147483647 w 74"/>
              <a:gd name="T5" fmla="*/ 2147483647 h 143"/>
              <a:gd name="T6" fmla="*/ 2147483647 w 74"/>
              <a:gd name="T7" fmla="*/ 2147483647 h 143"/>
              <a:gd name="T8" fmla="*/ 2147483647 w 74"/>
              <a:gd name="T9" fmla="*/ 2147483647 h 143"/>
              <a:gd name="T10" fmla="*/ 2147483647 w 74"/>
              <a:gd name="T11" fmla="*/ 2147483647 h 143"/>
              <a:gd name="T12" fmla="*/ 2147483647 w 74"/>
              <a:gd name="T13" fmla="*/ 2147483647 h 143"/>
              <a:gd name="T14" fmla="*/ 2147483647 w 74"/>
              <a:gd name="T15" fmla="*/ 2147483647 h 143"/>
              <a:gd name="T16" fmla="*/ 2147483647 w 74"/>
              <a:gd name="T17" fmla="*/ 2147483647 h 143"/>
              <a:gd name="T18" fmla="*/ 2147483647 w 74"/>
              <a:gd name="T19" fmla="*/ 2147483647 h 143"/>
              <a:gd name="T20" fmla="*/ 2147483647 w 74"/>
              <a:gd name="T21" fmla="*/ 2147483647 h 143"/>
              <a:gd name="T22" fmla="*/ 2147483647 w 74"/>
              <a:gd name="T23" fmla="*/ 2147483647 h 143"/>
              <a:gd name="T24" fmla="*/ 2147483647 w 74"/>
              <a:gd name="T25" fmla="*/ 2147483647 h 143"/>
              <a:gd name="T26" fmla="*/ 2147483647 w 74"/>
              <a:gd name="T27" fmla="*/ 2147483647 h 143"/>
              <a:gd name="T28" fmla="*/ 2147483647 w 74"/>
              <a:gd name="T29" fmla="*/ 2147483647 h 143"/>
              <a:gd name="T30" fmla="*/ 2147483647 w 74"/>
              <a:gd name="T31" fmla="*/ 2147483647 h 143"/>
              <a:gd name="T32" fmla="*/ 2147483647 w 74"/>
              <a:gd name="T33" fmla="*/ 2147483647 h 143"/>
              <a:gd name="T34" fmla="*/ 2147483647 w 74"/>
              <a:gd name="T35" fmla="*/ 2147483647 h 143"/>
              <a:gd name="T36" fmla="*/ 2147483647 w 74"/>
              <a:gd name="T37" fmla="*/ 2147483647 h 143"/>
              <a:gd name="T38" fmla="*/ 2147483647 w 74"/>
              <a:gd name="T39" fmla="*/ 2147483647 h 143"/>
              <a:gd name="T40" fmla="*/ 2147483647 w 74"/>
              <a:gd name="T41" fmla="*/ 2147483647 h 143"/>
              <a:gd name="T42" fmla="*/ 2147483647 w 74"/>
              <a:gd name="T43" fmla="*/ 2147483647 h 143"/>
              <a:gd name="T44" fmla="*/ 2147483647 w 74"/>
              <a:gd name="T45" fmla="*/ 2147483647 h 143"/>
              <a:gd name="T46" fmla="*/ 2147483647 w 74"/>
              <a:gd name="T47" fmla="*/ 2147483647 h 143"/>
              <a:gd name="T48" fmla="*/ 2147483647 w 74"/>
              <a:gd name="T49" fmla="*/ 0 h 143"/>
              <a:gd name="T50" fmla="*/ 2147483647 w 74"/>
              <a:gd name="T51" fmla="*/ 0 h 143"/>
              <a:gd name="T52" fmla="*/ 0 w 74"/>
              <a:gd name="T53" fmla="*/ 0 h 143"/>
              <a:gd name="T54" fmla="*/ 0 w 74"/>
              <a:gd name="T55" fmla="*/ 0 h 143"/>
              <a:gd name="T56" fmla="*/ 0 w 74"/>
              <a:gd name="T57" fmla="*/ 0 h 143"/>
              <a:gd name="T58" fmla="*/ 0 w 74"/>
              <a:gd name="T59" fmla="*/ 0 h 143"/>
              <a:gd name="T60" fmla="*/ 0 w 74"/>
              <a:gd name="T61" fmla="*/ 2147483647 h 143"/>
              <a:gd name="T62" fmla="*/ 2147483647 w 74"/>
              <a:gd name="T63" fmla="*/ 2147483647 h 143"/>
              <a:gd name="T64" fmla="*/ 2147483647 w 74"/>
              <a:gd name="T65" fmla="*/ 2147483647 h 143"/>
              <a:gd name="T66" fmla="*/ 2147483647 w 74"/>
              <a:gd name="T67" fmla="*/ 2147483647 h 143"/>
              <a:gd name="T68" fmla="*/ 2147483647 w 74"/>
              <a:gd name="T69" fmla="*/ 2147483647 h 143"/>
              <a:gd name="T70" fmla="*/ 2147483647 w 74"/>
              <a:gd name="T71" fmla="*/ 2147483647 h 143"/>
              <a:gd name="T72" fmla="*/ 2147483647 w 74"/>
              <a:gd name="T73" fmla="*/ 2147483647 h 143"/>
              <a:gd name="T74" fmla="*/ 2147483647 w 74"/>
              <a:gd name="T75" fmla="*/ 2147483647 h 143"/>
              <a:gd name="T76" fmla="*/ 2147483647 w 74"/>
              <a:gd name="T77" fmla="*/ 2147483647 h 143"/>
              <a:gd name="T78" fmla="*/ 2147483647 w 74"/>
              <a:gd name="T79" fmla="*/ 2147483647 h 143"/>
              <a:gd name="T80" fmla="*/ 2147483647 w 74"/>
              <a:gd name="T81" fmla="*/ 2147483647 h 143"/>
              <a:gd name="T82" fmla="*/ 2147483647 w 74"/>
              <a:gd name="T83" fmla="*/ 2147483647 h 143"/>
              <a:gd name="T84" fmla="*/ 2147483647 w 74"/>
              <a:gd name="T85" fmla="*/ 2147483647 h 143"/>
              <a:gd name="T86" fmla="*/ 2147483647 w 74"/>
              <a:gd name="T87" fmla="*/ 2147483647 h 143"/>
              <a:gd name="T88" fmla="*/ 2147483647 w 74"/>
              <a:gd name="T89" fmla="*/ 2147483647 h 143"/>
              <a:gd name="T90" fmla="*/ 2147483647 w 74"/>
              <a:gd name="T91" fmla="*/ 2147483647 h 143"/>
              <a:gd name="T92" fmla="*/ 0 w 74"/>
              <a:gd name="T93" fmla="*/ 2147483647 h 1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4" h="143">
                <a:moveTo>
                  <a:pt x="0" y="118"/>
                </a:moveTo>
                <a:lnTo>
                  <a:pt x="0" y="143"/>
                </a:lnTo>
                <a:lnTo>
                  <a:pt x="7" y="142"/>
                </a:lnTo>
                <a:lnTo>
                  <a:pt x="15" y="140"/>
                </a:lnTo>
                <a:lnTo>
                  <a:pt x="23" y="139"/>
                </a:lnTo>
                <a:lnTo>
                  <a:pt x="30" y="136"/>
                </a:lnTo>
                <a:lnTo>
                  <a:pt x="36" y="133"/>
                </a:lnTo>
                <a:lnTo>
                  <a:pt x="42" y="130"/>
                </a:lnTo>
                <a:lnTo>
                  <a:pt x="48" y="126"/>
                </a:lnTo>
                <a:lnTo>
                  <a:pt x="53" y="121"/>
                </a:lnTo>
                <a:lnTo>
                  <a:pt x="63" y="110"/>
                </a:lnTo>
                <a:lnTo>
                  <a:pt x="69" y="96"/>
                </a:lnTo>
                <a:lnTo>
                  <a:pt x="72" y="83"/>
                </a:lnTo>
                <a:lnTo>
                  <a:pt x="74" y="67"/>
                </a:lnTo>
                <a:lnTo>
                  <a:pt x="72" y="51"/>
                </a:lnTo>
                <a:lnTo>
                  <a:pt x="69" y="38"/>
                </a:lnTo>
                <a:lnTo>
                  <a:pt x="63" y="28"/>
                </a:lnTo>
                <a:lnTo>
                  <a:pt x="55" y="18"/>
                </a:lnTo>
                <a:lnTo>
                  <a:pt x="50" y="13"/>
                </a:lnTo>
                <a:lnTo>
                  <a:pt x="44" y="10"/>
                </a:lnTo>
                <a:lnTo>
                  <a:pt x="39" y="8"/>
                </a:lnTo>
                <a:lnTo>
                  <a:pt x="33" y="5"/>
                </a:lnTo>
                <a:lnTo>
                  <a:pt x="25" y="3"/>
                </a:lnTo>
                <a:lnTo>
                  <a:pt x="18" y="2"/>
                </a:lnTo>
                <a:lnTo>
                  <a:pt x="9" y="0"/>
                </a:lnTo>
                <a:lnTo>
                  <a:pt x="1" y="0"/>
                </a:lnTo>
                <a:lnTo>
                  <a:pt x="0" y="0"/>
                </a:lnTo>
                <a:lnTo>
                  <a:pt x="0" y="29"/>
                </a:lnTo>
                <a:lnTo>
                  <a:pt x="9" y="29"/>
                </a:lnTo>
                <a:lnTo>
                  <a:pt x="18" y="31"/>
                </a:lnTo>
                <a:lnTo>
                  <a:pt x="26" y="34"/>
                </a:lnTo>
                <a:lnTo>
                  <a:pt x="33" y="38"/>
                </a:lnTo>
                <a:lnTo>
                  <a:pt x="37" y="44"/>
                </a:lnTo>
                <a:lnTo>
                  <a:pt x="41" y="50"/>
                </a:lnTo>
                <a:lnTo>
                  <a:pt x="44" y="59"/>
                </a:lnTo>
                <a:lnTo>
                  <a:pt x="44" y="67"/>
                </a:lnTo>
                <a:lnTo>
                  <a:pt x="44" y="78"/>
                </a:lnTo>
                <a:lnTo>
                  <a:pt x="41" y="88"/>
                </a:lnTo>
                <a:lnTo>
                  <a:pt x="37" y="96"/>
                </a:lnTo>
                <a:lnTo>
                  <a:pt x="33" y="104"/>
                </a:lnTo>
                <a:lnTo>
                  <a:pt x="26" y="111"/>
                </a:lnTo>
                <a:lnTo>
                  <a:pt x="18" y="115"/>
                </a:lnTo>
                <a:lnTo>
                  <a:pt x="9" y="117"/>
                </a:lnTo>
                <a:lnTo>
                  <a:pt x="0"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65" name="Freeform 1101"/>
          <p:cNvSpPr>
            <a:spLocks/>
          </p:cNvSpPr>
          <p:nvPr/>
        </p:nvSpPr>
        <p:spPr bwMode="auto">
          <a:xfrm>
            <a:off x="6305550" y="3308350"/>
            <a:ext cx="23813" cy="36513"/>
          </a:xfrm>
          <a:custGeom>
            <a:avLst/>
            <a:gdLst>
              <a:gd name="T0" fmla="*/ 0 w 30"/>
              <a:gd name="T1" fmla="*/ 2147483647 h 47"/>
              <a:gd name="T2" fmla="*/ 0 w 30"/>
              <a:gd name="T3" fmla="*/ 2147483647 h 47"/>
              <a:gd name="T4" fmla="*/ 2147483647 w 30"/>
              <a:gd name="T5" fmla="*/ 2147483647 h 47"/>
              <a:gd name="T6" fmla="*/ 2147483647 w 30"/>
              <a:gd name="T7" fmla="*/ 2147483647 h 47"/>
              <a:gd name="T8" fmla="*/ 2147483647 w 30"/>
              <a:gd name="T9" fmla="*/ 2147483647 h 47"/>
              <a:gd name="T10" fmla="*/ 2147483647 w 30"/>
              <a:gd name="T11" fmla="*/ 2147483647 h 47"/>
              <a:gd name="T12" fmla="*/ 2147483647 w 30"/>
              <a:gd name="T13" fmla="*/ 2147483647 h 47"/>
              <a:gd name="T14" fmla="*/ 2147483647 w 30"/>
              <a:gd name="T15" fmla="*/ 2147483647 h 47"/>
              <a:gd name="T16" fmla="*/ 2147483647 w 30"/>
              <a:gd name="T17" fmla="*/ 2147483647 h 47"/>
              <a:gd name="T18" fmla="*/ 2147483647 w 30"/>
              <a:gd name="T19" fmla="*/ 2147483647 h 47"/>
              <a:gd name="T20" fmla="*/ 2147483647 w 30"/>
              <a:gd name="T21" fmla="*/ 2147483647 h 47"/>
              <a:gd name="T22" fmla="*/ 2147483647 w 30"/>
              <a:gd name="T23" fmla="*/ 2147483647 h 47"/>
              <a:gd name="T24" fmla="*/ 2147483647 w 30"/>
              <a:gd name="T25" fmla="*/ 2147483647 h 47"/>
              <a:gd name="T26" fmla="*/ 2147483647 w 30"/>
              <a:gd name="T27" fmla="*/ 0 h 47"/>
              <a:gd name="T28" fmla="*/ 2147483647 w 30"/>
              <a:gd name="T29" fmla="*/ 0 h 47"/>
              <a:gd name="T30" fmla="*/ 2147483647 w 30"/>
              <a:gd name="T31" fmla="*/ 0 h 47"/>
              <a:gd name="T32" fmla="*/ 2147483647 w 30"/>
              <a:gd name="T33" fmla="*/ 2147483647 h 47"/>
              <a:gd name="T34" fmla="*/ 2147483647 w 30"/>
              <a:gd name="T35" fmla="*/ 2147483647 h 47"/>
              <a:gd name="T36" fmla="*/ 0 w 30"/>
              <a:gd name="T37" fmla="*/ 2147483647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 h="47">
                <a:moveTo>
                  <a:pt x="0" y="9"/>
                </a:moveTo>
                <a:lnTo>
                  <a:pt x="0" y="47"/>
                </a:lnTo>
                <a:lnTo>
                  <a:pt x="14" y="32"/>
                </a:lnTo>
                <a:lnTo>
                  <a:pt x="22" y="26"/>
                </a:lnTo>
                <a:lnTo>
                  <a:pt x="26" y="20"/>
                </a:lnTo>
                <a:lnTo>
                  <a:pt x="28" y="16"/>
                </a:lnTo>
                <a:lnTo>
                  <a:pt x="30" y="13"/>
                </a:lnTo>
                <a:lnTo>
                  <a:pt x="30" y="10"/>
                </a:lnTo>
                <a:lnTo>
                  <a:pt x="28" y="9"/>
                </a:lnTo>
                <a:lnTo>
                  <a:pt x="26" y="6"/>
                </a:lnTo>
                <a:lnTo>
                  <a:pt x="25" y="4"/>
                </a:lnTo>
                <a:lnTo>
                  <a:pt x="22" y="3"/>
                </a:lnTo>
                <a:lnTo>
                  <a:pt x="20" y="2"/>
                </a:lnTo>
                <a:lnTo>
                  <a:pt x="17" y="0"/>
                </a:lnTo>
                <a:lnTo>
                  <a:pt x="14" y="0"/>
                </a:lnTo>
                <a:lnTo>
                  <a:pt x="11" y="0"/>
                </a:lnTo>
                <a:lnTo>
                  <a:pt x="7" y="2"/>
                </a:lnTo>
                <a:lnTo>
                  <a:pt x="4" y="4"/>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66" name="Freeform 1102"/>
          <p:cNvSpPr>
            <a:spLocks/>
          </p:cNvSpPr>
          <p:nvPr/>
        </p:nvSpPr>
        <p:spPr bwMode="auto">
          <a:xfrm>
            <a:off x="6246813" y="3314700"/>
            <a:ext cx="58737" cy="173038"/>
          </a:xfrm>
          <a:custGeom>
            <a:avLst/>
            <a:gdLst>
              <a:gd name="T0" fmla="*/ 2147483647 w 74"/>
              <a:gd name="T1" fmla="*/ 0 h 217"/>
              <a:gd name="T2" fmla="*/ 2147483647 w 74"/>
              <a:gd name="T3" fmla="*/ 0 h 217"/>
              <a:gd name="T4" fmla="*/ 2147483647 w 74"/>
              <a:gd name="T5" fmla="*/ 0 h 217"/>
              <a:gd name="T6" fmla="*/ 2147483647 w 74"/>
              <a:gd name="T7" fmla="*/ 2147483647 h 217"/>
              <a:gd name="T8" fmla="*/ 2147483647 w 74"/>
              <a:gd name="T9" fmla="*/ 2147483647 h 217"/>
              <a:gd name="T10" fmla="*/ 2147483647 w 74"/>
              <a:gd name="T11" fmla="*/ 2147483647 h 217"/>
              <a:gd name="T12" fmla="*/ 2147483647 w 74"/>
              <a:gd name="T13" fmla="*/ 2147483647 h 217"/>
              <a:gd name="T14" fmla="*/ 0 w 74"/>
              <a:gd name="T15" fmla="*/ 2147483647 h 217"/>
              <a:gd name="T16" fmla="*/ 2147483647 w 74"/>
              <a:gd name="T17" fmla="*/ 2147483647 h 217"/>
              <a:gd name="T18" fmla="*/ 2147483647 w 74"/>
              <a:gd name="T19" fmla="*/ 2147483647 h 217"/>
              <a:gd name="T20" fmla="*/ 2147483647 w 74"/>
              <a:gd name="T21" fmla="*/ 2147483647 h 217"/>
              <a:gd name="T22" fmla="*/ 2147483647 w 74"/>
              <a:gd name="T23" fmla="*/ 2147483647 h 217"/>
              <a:gd name="T24" fmla="*/ 2147483647 w 74"/>
              <a:gd name="T25" fmla="*/ 2147483647 h 217"/>
              <a:gd name="T26" fmla="*/ 2147483647 w 74"/>
              <a:gd name="T27" fmla="*/ 2147483647 h 217"/>
              <a:gd name="T28" fmla="*/ 2147483647 w 74"/>
              <a:gd name="T29" fmla="*/ 2147483647 h 217"/>
              <a:gd name="T30" fmla="*/ 2147483647 w 74"/>
              <a:gd name="T31" fmla="*/ 2147483647 h 217"/>
              <a:gd name="T32" fmla="*/ 2147483647 w 74"/>
              <a:gd name="T33" fmla="*/ 2147483647 h 217"/>
              <a:gd name="T34" fmla="*/ 2147483647 w 74"/>
              <a:gd name="T35" fmla="*/ 2147483647 h 217"/>
              <a:gd name="T36" fmla="*/ 2147483647 w 74"/>
              <a:gd name="T37" fmla="*/ 2147483647 h 217"/>
              <a:gd name="T38" fmla="*/ 2147483647 w 74"/>
              <a:gd name="T39" fmla="*/ 2147483647 h 217"/>
              <a:gd name="T40" fmla="*/ 2147483647 w 74"/>
              <a:gd name="T41" fmla="*/ 2147483647 h 217"/>
              <a:gd name="T42" fmla="*/ 2147483647 w 74"/>
              <a:gd name="T43" fmla="*/ 2147483647 h 217"/>
              <a:gd name="T44" fmla="*/ 2147483647 w 74"/>
              <a:gd name="T45" fmla="*/ 2147483647 h 217"/>
              <a:gd name="T46" fmla="*/ 2147483647 w 74"/>
              <a:gd name="T47" fmla="*/ 2147483647 h 217"/>
              <a:gd name="T48" fmla="*/ 2147483647 w 74"/>
              <a:gd name="T49" fmla="*/ 2147483647 h 217"/>
              <a:gd name="T50" fmla="*/ 2147483647 w 74"/>
              <a:gd name="T51" fmla="*/ 2147483647 h 217"/>
              <a:gd name="T52" fmla="*/ 2147483647 w 74"/>
              <a:gd name="T53" fmla="*/ 2147483647 h 217"/>
              <a:gd name="T54" fmla="*/ 2147483647 w 74"/>
              <a:gd name="T55" fmla="*/ 2147483647 h 217"/>
              <a:gd name="T56" fmla="*/ 2147483647 w 74"/>
              <a:gd name="T57" fmla="*/ 2147483647 h 217"/>
              <a:gd name="T58" fmla="*/ 2147483647 w 74"/>
              <a:gd name="T59" fmla="*/ 2147483647 h 217"/>
              <a:gd name="T60" fmla="*/ 2147483647 w 74"/>
              <a:gd name="T61" fmla="*/ 2147483647 h 217"/>
              <a:gd name="T62" fmla="*/ 2147483647 w 74"/>
              <a:gd name="T63" fmla="*/ 2147483647 h 217"/>
              <a:gd name="T64" fmla="*/ 2147483647 w 74"/>
              <a:gd name="T65" fmla="*/ 2147483647 h 217"/>
              <a:gd name="T66" fmla="*/ 2147483647 w 74"/>
              <a:gd name="T67" fmla="*/ 2147483647 h 217"/>
              <a:gd name="T68" fmla="*/ 2147483647 w 74"/>
              <a:gd name="T69" fmla="*/ 2147483647 h 217"/>
              <a:gd name="T70" fmla="*/ 2147483647 w 74"/>
              <a:gd name="T71" fmla="*/ 2147483647 h 217"/>
              <a:gd name="T72" fmla="*/ 2147483647 w 74"/>
              <a:gd name="T73" fmla="*/ 2147483647 h 21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4" h="217">
                <a:moveTo>
                  <a:pt x="74" y="38"/>
                </a:moveTo>
                <a:lnTo>
                  <a:pt x="74" y="0"/>
                </a:lnTo>
                <a:lnTo>
                  <a:pt x="72" y="0"/>
                </a:lnTo>
                <a:lnTo>
                  <a:pt x="58" y="13"/>
                </a:lnTo>
                <a:lnTo>
                  <a:pt x="44" y="26"/>
                </a:lnTo>
                <a:lnTo>
                  <a:pt x="33" y="39"/>
                </a:lnTo>
                <a:lnTo>
                  <a:pt x="22" y="54"/>
                </a:lnTo>
                <a:lnTo>
                  <a:pt x="14" y="68"/>
                </a:lnTo>
                <a:lnTo>
                  <a:pt x="7" y="83"/>
                </a:lnTo>
                <a:lnTo>
                  <a:pt x="3" y="99"/>
                </a:lnTo>
                <a:lnTo>
                  <a:pt x="1" y="115"/>
                </a:lnTo>
                <a:lnTo>
                  <a:pt x="0" y="133"/>
                </a:lnTo>
                <a:lnTo>
                  <a:pt x="0" y="150"/>
                </a:lnTo>
                <a:lnTo>
                  <a:pt x="3" y="165"/>
                </a:lnTo>
                <a:lnTo>
                  <a:pt x="7" y="179"/>
                </a:lnTo>
                <a:lnTo>
                  <a:pt x="14" y="191"/>
                </a:lnTo>
                <a:lnTo>
                  <a:pt x="18" y="197"/>
                </a:lnTo>
                <a:lnTo>
                  <a:pt x="25" y="203"/>
                </a:lnTo>
                <a:lnTo>
                  <a:pt x="31" y="207"/>
                </a:lnTo>
                <a:lnTo>
                  <a:pt x="37" y="210"/>
                </a:lnTo>
                <a:lnTo>
                  <a:pt x="45" y="213"/>
                </a:lnTo>
                <a:lnTo>
                  <a:pt x="53" y="216"/>
                </a:lnTo>
                <a:lnTo>
                  <a:pt x="61" y="217"/>
                </a:lnTo>
                <a:lnTo>
                  <a:pt x="70" y="217"/>
                </a:lnTo>
                <a:lnTo>
                  <a:pt x="72" y="217"/>
                </a:lnTo>
                <a:lnTo>
                  <a:pt x="74" y="217"/>
                </a:lnTo>
                <a:lnTo>
                  <a:pt x="74" y="192"/>
                </a:lnTo>
                <a:lnTo>
                  <a:pt x="72" y="192"/>
                </a:lnTo>
                <a:lnTo>
                  <a:pt x="61" y="191"/>
                </a:lnTo>
                <a:lnTo>
                  <a:pt x="52" y="188"/>
                </a:lnTo>
                <a:lnTo>
                  <a:pt x="42" y="181"/>
                </a:lnTo>
                <a:lnTo>
                  <a:pt x="36" y="172"/>
                </a:lnTo>
                <a:lnTo>
                  <a:pt x="33" y="163"/>
                </a:lnTo>
                <a:lnTo>
                  <a:pt x="29" y="154"/>
                </a:lnTo>
                <a:lnTo>
                  <a:pt x="28" y="144"/>
                </a:lnTo>
                <a:lnTo>
                  <a:pt x="28" y="133"/>
                </a:lnTo>
                <a:lnTo>
                  <a:pt x="28" y="130"/>
                </a:lnTo>
                <a:lnTo>
                  <a:pt x="28" y="125"/>
                </a:lnTo>
                <a:lnTo>
                  <a:pt x="28" y="121"/>
                </a:lnTo>
                <a:lnTo>
                  <a:pt x="28" y="118"/>
                </a:lnTo>
                <a:lnTo>
                  <a:pt x="36" y="114"/>
                </a:lnTo>
                <a:lnTo>
                  <a:pt x="40" y="111"/>
                </a:lnTo>
                <a:lnTo>
                  <a:pt x="45" y="109"/>
                </a:lnTo>
                <a:lnTo>
                  <a:pt x="48" y="108"/>
                </a:lnTo>
                <a:lnTo>
                  <a:pt x="53" y="106"/>
                </a:lnTo>
                <a:lnTo>
                  <a:pt x="59" y="105"/>
                </a:lnTo>
                <a:lnTo>
                  <a:pt x="66" y="103"/>
                </a:lnTo>
                <a:lnTo>
                  <a:pt x="70" y="103"/>
                </a:lnTo>
                <a:lnTo>
                  <a:pt x="72" y="103"/>
                </a:lnTo>
                <a:lnTo>
                  <a:pt x="74" y="103"/>
                </a:lnTo>
                <a:lnTo>
                  <a:pt x="74" y="74"/>
                </a:lnTo>
                <a:lnTo>
                  <a:pt x="70" y="76"/>
                </a:lnTo>
                <a:lnTo>
                  <a:pt x="67" y="76"/>
                </a:lnTo>
                <a:lnTo>
                  <a:pt x="63" y="76"/>
                </a:lnTo>
                <a:lnTo>
                  <a:pt x="59" y="77"/>
                </a:lnTo>
                <a:lnTo>
                  <a:pt x="55" y="79"/>
                </a:lnTo>
                <a:lnTo>
                  <a:pt x="48" y="80"/>
                </a:lnTo>
                <a:lnTo>
                  <a:pt x="42" y="83"/>
                </a:lnTo>
                <a:lnTo>
                  <a:pt x="36" y="86"/>
                </a:lnTo>
                <a:lnTo>
                  <a:pt x="40" y="74"/>
                </a:lnTo>
                <a:lnTo>
                  <a:pt x="45" y="65"/>
                </a:lnTo>
                <a:lnTo>
                  <a:pt x="52" y="57"/>
                </a:lnTo>
                <a:lnTo>
                  <a:pt x="58" y="51"/>
                </a:lnTo>
                <a:lnTo>
                  <a:pt x="7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67" name="Freeform 1103"/>
          <p:cNvSpPr>
            <a:spLocks/>
          </p:cNvSpPr>
          <p:nvPr/>
        </p:nvSpPr>
        <p:spPr bwMode="auto">
          <a:xfrm>
            <a:off x="5792788" y="3173413"/>
            <a:ext cx="136525" cy="173037"/>
          </a:xfrm>
          <a:custGeom>
            <a:avLst/>
            <a:gdLst>
              <a:gd name="T0" fmla="*/ 2147483647 w 171"/>
              <a:gd name="T1" fmla="*/ 2147483647 h 219"/>
              <a:gd name="T2" fmla="*/ 2147483647 w 171"/>
              <a:gd name="T3" fmla="*/ 2147483647 h 219"/>
              <a:gd name="T4" fmla="*/ 2147483647 w 171"/>
              <a:gd name="T5" fmla="*/ 2147483647 h 219"/>
              <a:gd name="T6" fmla="*/ 2147483647 w 171"/>
              <a:gd name="T7" fmla="*/ 2147483647 h 219"/>
              <a:gd name="T8" fmla="*/ 2147483647 w 171"/>
              <a:gd name="T9" fmla="*/ 2147483647 h 219"/>
              <a:gd name="T10" fmla="*/ 2147483647 w 171"/>
              <a:gd name="T11" fmla="*/ 2147483647 h 219"/>
              <a:gd name="T12" fmla="*/ 2147483647 w 171"/>
              <a:gd name="T13" fmla="*/ 2147483647 h 219"/>
              <a:gd name="T14" fmla="*/ 2147483647 w 171"/>
              <a:gd name="T15" fmla="*/ 2147483647 h 219"/>
              <a:gd name="T16" fmla="*/ 2147483647 w 171"/>
              <a:gd name="T17" fmla="*/ 2147483647 h 219"/>
              <a:gd name="T18" fmla="*/ 2147483647 w 171"/>
              <a:gd name="T19" fmla="*/ 2147483647 h 219"/>
              <a:gd name="T20" fmla="*/ 2147483647 w 171"/>
              <a:gd name="T21" fmla="*/ 2147483647 h 219"/>
              <a:gd name="T22" fmla="*/ 2147483647 w 171"/>
              <a:gd name="T23" fmla="*/ 2147483647 h 219"/>
              <a:gd name="T24" fmla="*/ 2147483647 w 171"/>
              <a:gd name="T25" fmla="*/ 2147483647 h 219"/>
              <a:gd name="T26" fmla="*/ 2147483647 w 171"/>
              <a:gd name="T27" fmla="*/ 2147483647 h 219"/>
              <a:gd name="T28" fmla="*/ 2147483647 w 171"/>
              <a:gd name="T29" fmla="*/ 2147483647 h 219"/>
              <a:gd name="T30" fmla="*/ 2147483647 w 171"/>
              <a:gd name="T31" fmla="*/ 2147483647 h 219"/>
              <a:gd name="T32" fmla="*/ 2147483647 w 171"/>
              <a:gd name="T33" fmla="*/ 2147483647 h 219"/>
              <a:gd name="T34" fmla="*/ 2147483647 w 171"/>
              <a:gd name="T35" fmla="*/ 2147483647 h 219"/>
              <a:gd name="T36" fmla="*/ 2147483647 w 171"/>
              <a:gd name="T37" fmla="*/ 2147483647 h 219"/>
              <a:gd name="T38" fmla="*/ 2147483647 w 171"/>
              <a:gd name="T39" fmla="*/ 2147483647 h 219"/>
              <a:gd name="T40" fmla="*/ 2147483647 w 171"/>
              <a:gd name="T41" fmla="*/ 2147483647 h 219"/>
              <a:gd name="T42" fmla="*/ 0 w 171"/>
              <a:gd name="T43" fmla="*/ 2147483647 h 219"/>
              <a:gd name="T44" fmla="*/ 2147483647 w 171"/>
              <a:gd name="T45" fmla="*/ 2147483647 h 219"/>
              <a:gd name="T46" fmla="*/ 2147483647 w 171"/>
              <a:gd name="T47" fmla="*/ 2147483647 h 219"/>
              <a:gd name="T48" fmla="*/ 2147483647 w 171"/>
              <a:gd name="T49" fmla="*/ 0 h 219"/>
              <a:gd name="T50" fmla="*/ 2147483647 w 171"/>
              <a:gd name="T51" fmla="*/ 0 h 219"/>
              <a:gd name="T52" fmla="*/ 2147483647 w 171"/>
              <a:gd name="T53" fmla="*/ 0 h 219"/>
              <a:gd name="T54" fmla="*/ 2147483647 w 171"/>
              <a:gd name="T55" fmla="*/ 2147483647 h 219"/>
              <a:gd name="T56" fmla="*/ 2147483647 w 171"/>
              <a:gd name="T57" fmla="*/ 2147483647 h 219"/>
              <a:gd name="T58" fmla="*/ 2147483647 w 171"/>
              <a:gd name="T59" fmla="*/ 2147483647 h 219"/>
              <a:gd name="T60" fmla="*/ 2147483647 w 171"/>
              <a:gd name="T61" fmla="*/ 2147483647 h 219"/>
              <a:gd name="T62" fmla="*/ 2147483647 w 171"/>
              <a:gd name="T63" fmla="*/ 2147483647 h 219"/>
              <a:gd name="T64" fmla="*/ 2147483647 w 171"/>
              <a:gd name="T65" fmla="*/ 2147483647 h 219"/>
              <a:gd name="T66" fmla="*/ 2147483647 w 171"/>
              <a:gd name="T67" fmla="*/ 2147483647 h 219"/>
              <a:gd name="T68" fmla="*/ 2147483647 w 171"/>
              <a:gd name="T69" fmla="*/ 2147483647 h 219"/>
              <a:gd name="T70" fmla="*/ 2147483647 w 171"/>
              <a:gd name="T71" fmla="*/ 2147483647 h 219"/>
              <a:gd name="T72" fmla="*/ 2147483647 w 171"/>
              <a:gd name="T73" fmla="*/ 2147483647 h 219"/>
              <a:gd name="T74" fmla="*/ 2147483647 w 171"/>
              <a:gd name="T75" fmla="*/ 2147483647 h 21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1" h="219">
                <a:moveTo>
                  <a:pt x="162" y="29"/>
                </a:moveTo>
                <a:lnTo>
                  <a:pt x="148" y="44"/>
                </a:lnTo>
                <a:lnTo>
                  <a:pt x="138" y="54"/>
                </a:lnTo>
                <a:lnTo>
                  <a:pt x="130" y="67"/>
                </a:lnTo>
                <a:lnTo>
                  <a:pt x="123" y="80"/>
                </a:lnTo>
                <a:lnTo>
                  <a:pt x="115" y="95"/>
                </a:lnTo>
                <a:lnTo>
                  <a:pt x="86" y="149"/>
                </a:lnTo>
                <a:lnTo>
                  <a:pt x="85" y="153"/>
                </a:lnTo>
                <a:lnTo>
                  <a:pt x="82" y="160"/>
                </a:lnTo>
                <a:lnTo>
                  <a:pt x="78" y="169"/>
                </a:lnTo>
                <a:lnTo>
                  <a:pt x="74" y="181"/>
                </a:lnTo>
                <a:lnTo>
                  <a:pt x="69" y="191"/>
                </a:lnTo>
                <a:lnTo>
                  <a:pt x="66" y="200"/>
                </a:lnTo>
                <a:lnTo>
                  <a:pt x="61" y="206"/>
                </a:lnTo>
                <a:lnTo>
                  <a:pt x="58" y="211"/>
                </a:lnTo>
                <a:lnTo>
                  <a:pt x="56" y="214"/>
                </a:lnTo>
                <a:lnTo>
                  <a:pt x="53" y="217"/>
                </a:lnTo>
                <a:lnTo>
                  <a:pt x="50" y="219"/>
                </a:lnTo>
                <a:lnTo>
                  <a:pt x="47" y="219"/>
                </a:lnTo>
                <a:lnTo>
                  <a:pt x="44" y="219"/>
                </a:lnTo>
                <a:lnTo>
                  <a:pt x="41" y="217"/>
                </a:lnTo>
                <a:lnTo>
                  <a:pt x="39" y="216"/>
                </a:lnTo>
                <a:lnTo>
                  <a:pt x="36" y="214"/>
                </a:lnTo>
                <a:lnTo>
                  <a:pt x="34" y="211"/>
                </a:lnTo>
                <a:lnTo>
                  <a:pt x="33" y="210"/>
                </a:lnTo>
                <a:lnTo>
                  <a:pt x="31" y="207"/>
                </a:lnTo>
                <a:lnTo>
                  <a:pt x="31" y="206"/>
                </a:lnTo>
                <a:lnTo>
                  <a:pt x="31" y="201"/>
                </a:lnTo>
                <a:lnTo>
                  <a:pt x="34" y="195"/>
                </a:lnTo>
                <a:lnTo>
                  <a:pt x="36" y="188"/>
                </a:lnTo>
                <a:lnTo>
                  <a:pt x="41" y="178"/>
                </a:lnTo>
                <a:lnTo>
                  <a:pt x="75" y="102"/>
                </a:lnTo>
                <a:lnTo>
                  <a:pt x="86" y="80"/>
                </a:lnTo>
                <a:lnTo>
                  <a:pt x="97" y="61"/>
                </a:lnTo>
                <a:lnTo>
                  <a:pt x="110" y="45"/>
                </a:lnTo>
                <a:lnTo>
                  <a:pt x="121" y="32"/>
                </a:lnTo>
                <a:lnTo>
                  <a:pt x="123" y="29"/>
                </a:lnTo>
                <a:lnTo>
                  <a:pt x="50" y="28"/>
                </a:lnTo>
                <a:lnTo>
                  <a:pt x="14" y="28"/>
                </a:lnTo>
                <a:lnTo>
                  <a:pt x="8" y="26"/>
                </a:lnTo>
                <a:lnTo>
                  <a:pt x="3" y="23"/>
                </a:lnTo>
                <a:lnTo>
                  <a:pt x="1" y="19"/>
                </a:lnTo>
                <a:lnTo>
                  <a:pt x="0" y="14"/>
                </a:lnTo>
                <a:lnTo>
                  <a:pt x="0" y="12"/>
                </a:lnTo>
                <a:lnTo>
                  <a:pt x="1" y="9"/>
                </a:lnTo>
                <a:lnTo>
                  <a:pt x="3" y="7"/>
                </a:lnTo>
                <a:lnTo>
                  <a:pt x="4" y="4"/>
                </a:lnTo>
                <a:lnTo>
                  <a:pt x="8" y="3"/>
                </a:lnTo>
                <a:lnTo>
                  <a:pt x="9" y="1"/>
                </a:lnTo>
                <a:lnTo>
                  <a:pt x="12" y="0"/>
                </a:lnTo>
                <a:lnTo>
                  <a:pt x="15" y="0"/>
                </a:lnTo>
                <a:lnTo>
                  <a:pt x="20" y="0"/>
                </a:lnTo>
                <a:lnTo>
                  <a:pt x="25" y="0"/>
                </a:lnTo>
                <a:lnTo>
                  <a:pt x="31" y="0"/>
                </a:lnTo>
                <a:lnTo>
                  <a:pt x="37" y="0"/>
                </a:lnTo>
                <a:lnTo>
                  <a:pt x="45" y="1"/>
                </a:lnTo>
                <a:lnTo>
                  <a:pt x="53" y="1"/>
                </a:lnTo>
                <a:lnTo>
                  <a:pt x="61" y="1"/>
                </a:lnTo>
                <a:lnTo>
                  <a:pt x="71" y="1"/>
                </a:lnTo>
                <a:lnTo>
                  <a:pt x="80" y="1"/>
                </a:lnTo>
                <a:lnTo>
                  <a:pt x="88" y="3"/>
                </a:lnTo>
                <a:lnTo>
                  <a:pt x="96" y="3"/>
                </a:lnTo>
                <a:lnTo>
                  <a:pt x="104" y="3"/>
                </a:lnTo>
                <a:lnTo>
                  <a:pt x="110" y="3"/>
                </a:lnTo>
                <a:lnTo>
                  <a:pt x="116" y="3"/>
                </a:lnTo>
                <a:lnTo>
                  <a:pt x="123" y="3"/>
                </a:lnTo>
                <a:lnTo>
                  <a:pt x="127" y="3"/>
                </a:lnTo>
                <a:lnTo>
                  <a:pt x="156" y="3"/>
                </a:lnTo>
                <a:lnTo>
                  <a:pt x="162" y="3"/>
                </a:lnTo>
                <a:lnTo>
                  <a:pt x="167" y="4"/>
                </a:lnTo>
                <a:lnTo>
                  <a:pt x="170" y="7"/>
                </a:lnTo>
                <a:lnTo>
                  <a:pt x="171" y="12"/>
                </a:lnTo>
                <a:lnTo>
                  <a:pt x="171" y="14"/>
                </a:lnTo>
                <a:lnTo>
                  <a:pt x="170" y="19"/>
                </a:lnTo>
                <a:lnTo>
                  <a:pt x="167" y="23"/>
                </a:lnTo>
                <a:lnTo>
                  <a:pt x="162"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68" name="Freeform 1104"/>
          <p:cNvSpPr>
            <a:spLocks/>
          </p:cNvSpPr>
          <p:nvPr/>
        </p:nvSpPr>
        <p:spPr bwMode="auto">
          <a:xfrm>
            <a:off x="5554663" y="2876550"/>
            <a:ext cx="60325" cy="174625"/>
          </a:xfrm>
          <a:custGeom>
            <a:avLst/>
            <a:gdLst>
              <a:gd name="T0" fmla="*/ 0 w 77"/>
              <a:gd name="T1" fmla="*/ 2147483647 h 219"/>
              <a:gd name="T2" fmla="*/ 0 w 77"/>
              <a:gd name="T3" fmla="*/ 2147483647 h 219"/>
              <a:gd name="T4" fmla="*/ 0 w 77"/>
              <a:gd name="T5" fmla="*/ 2147483647 h 219"/>
              <a:gd name="T6" fmla="*/ 2147483647 w 77"/>
              <a:gd name="T7" fmla="*/ 2147483647 h 219"/>
              <a:gd name="T8" fmla="*/ 2147483647 w 77"/>
              <a:gd name="T9" fmla="*/ 2147483647 h 219"/>
              <a:gd name="T10" fmla="*/ 2147483647 w 77"/>
              <a:gd name="T11" fmla="*/ 2147483647 h 219"/>
              <a:gd name="T12" fmla="*/ 2147483647 w 77"/>
              <a:gd name="T13" fmla="*/ 2147483647 h 219"/>
              <a:gd name="T14" fmla="*/ 2147483647 w 77"/>
              <a:gd name="T15" fmla="*/ 2147483647 h 219"/>
              <a:gd name="T16" fmla="*/ 2147483647 w 77"/>
              <a:gd name="T17" fmla="*/ 2147483647 h 219"/>
              <a:gd name="T18" fmla="*/ 2147483647 w 77"/>
              <a:gd name="T19" fmla="*/ 2147483647 h 219"/>
              <a:gd name="T20" fmla="*/ 2147483647 w 77"/>
              <a:gd name="T21" fmla="*/ 2147483647 h 219"/>
              <a:gd name="T22" fmla="*/ 2147483647 w 77"/>
              <a:gd name="T23" fmla="*/ 2147483647 h 219"/>
              <a:gd name="T24" fmla="*/ 2147483647 w 77"/>
              <a:gd name="T25" fmla="*/ 2147483647 h 219"/>
              <a:gd name="T26" fmla="*/ 2147483647 w 77"/>
              <a:gd name="T27" fmla="*/ 2147483647 h 219"/>
              <a:gd name="T28" fmla="*/ 2147483647 w 77"/>
              <a:gd name="T29" fmla="*/ 2147483647 h 219"/>
              <a:gd name="T30" fmla="*/ 2147483647 w 77"/>
              <a:gd name="T31" fmla="*/ 2147483647 h 219"/>
              <a:gd name="T32" fmla="*/ 2147483647 w 77"/>
              <a:gd name="T33" fmla="*/ 2147483647 h 219"/>
              <a:gd name="T34" fmla="*/ 2147483647 w 77"/>
              <a:gd name="T35" fmla="*/ 2147483647 h 219"/>
              <a:gd name="T36" fmla="*/ 2147483647 w 77"/>
              <a:gd name="T37" fmla="*/ 2147483647 h 219"/>
              <a:gd name="T38" fmla="*/ 2147483647 w 77"/>
              <a:gd name="T39" fmla="*/ 2147483647 h 219"/>
              <a:gd name="T40" fmla="*/ 2147483647 w 77"/>
              <a:gd name="T41" fmla="*/ 2147483647 h 219"/>
              <a:gd name="T42" fmla="*/ 2147483647 w 77"/>
              <a:gd name="T43" fmla="*/ 0 h 219"/>
              <a:gd name="T44" fmla="*/ 0 w 77"/>
              <a:gd name="T45" fmla="*/ 0 h 219"/>
              <a:gd name="T46" fmla="*/ 0 w 77"/>
              <a:gd name="T47" fmla="*/ 2147483647 h 219"/>
              <a:gd name="T48" fmla="*/ 2147483647 w 77"/>
              <a:gd name="T49" fmla="*/ 2147483647 h 219"/>
              <a:gd name="T50" fmla="*/ 2147483647 w 77"/>
              <a:gd name="T51" fmla="*/ 2147483647 h 219"/>
              <a:gd name="T52" fmla="*/ 2147483647 w 77"/>
              <a:gd name="T53" fmla="*/ 2147483647 h 219"/>
              <a:gd name="T54" fmla="*/ 2147483647 w 77"/>
              <a:gd name="T55" fmla="*/ 2147483647 h 219"/>
              <a:gd name="T56" fmla="*/ 2147483647 w 77"/>
              <a:gd name="T57" fmla="*/ 2147483647 h 219"/>
              <a:gd name="T58" fmla="*/ 2147483647 w 77"/>
              <a:gd name="T59" fmla="*/ 2147483647 h 219"/>
              <a:gd name="T60" fmla="*/ 2147483647 w 77"/>
              <a:gd name="T61" fmla="*/ 2147483647 h 219"/>
              <a:gd name="T62" fmla="*/ 2147483647 w 77"/>
              <a:gd name="T63" fmla="*/ 2147483647 h 219"/>
              <a:gd name="T64" fmla="*/ 2147483647 w 77"/>
              <a:gd name="T65" fmla="*/ 2147483647 h 219"/>
              <a:gd name="T66" fmla="*/ 0 w 77"/>
              <a:gd name="T67" fmla="*/ 2147483647 h 219"/>
              <a:gd name="T68" fmla="*/ 2147483647 w 77"/>
              <a:gd name="T69" fmla="*/ 2147483647 h 219"/>
              <a:gd name="T70" fmla="*/ 2147483647 w 77"/>
              <a:gd name="T71" fmla="*/ 2147483647 h 219"/>
              <a:gd name="T72" fmla="*/ 2147483647 w 77"/>
              <a:gd name="T73" fmla="*/ 2147483647 h 219"/>
              <a:gd name="T74" fmla="*/ 2147483647 w 77"/>
              <a:gd name="T75" fmla="*/ 2147483647 h 219"/>
              <a:gd name="T76" fmla="*/ 2147483647 w 77"/>
              <a:gd name="T77" fmla="*/ 2147483647 h 219"/>
              <a:gd name="T78" fmla="*/ 2147483647 w 77"/>
              <a:gd name="T79" fmla="*/ 2147483647 h 219"/>
              <a:gd name="T80" fmla="*/ 2147483647 w 77"/>
              <a:gd name="T81" fmla="*/ 2147483647 h 219"/>
              <a:gd name="T82" fmla="*/ 2147483647 w 77"/>
              <a:gd name="T83" fmla="*/ 2147483647 h 219"/>
              <a:gd name="T84" fmla="*/ 0 w 77"/>
              <a:gd name="T85" fmla="*/ 2147483647 h 219"/>
              <a:gd name="T86" fmla="*/ 0 w 77"/>
              <a:gd name="T87" fmla="*/ 2147483647 h 2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77" h="219">
                <a:moveTo>
                  <a:pt x="0" y="194"/>
                </a:moveTo>
                <a:lnTo>
                  <a:pt x="0" y="219"/>
                </a:lnTo>
                <a:lnTo>
                  <a:pt x="8" y="219"/>
                </a:lnTo>
                <a:lnTo>
                  <a:pt x="17" y="218"/>
                </a:lnTo>
                <a:lnTo>
                  <a:pt x="24" y="218"/>
                </a:lnTo>
                <a:lnTo>
                  <a:pt x="32" y="216"/>
                </a:lnTo>
                <a:lnTo>
                  <a:pt x="38" y="213"/>
                </a:lnTo>
                <a:lnTo>
                  <a:pt x="44" y="212"/>
                </a:lnTo>
                <a:lnTo>
                  <a:pt x="51" y="208"/>
                </a:lnTo>
                <a:lnTo>
                  <a:pt x="57" y="205"/>
                </a:lnTo>
                <a:lnTo>
                  <a:pt x="65" y="196"/>
                </a:lnTo>
                <a:lnTo>
                  <a:pt x="73" y="184"/>
                </a:lnTo>
                <a:lnTo>
                  <a:pt x="76" y="173"/>
                </a:lnTo>
                <a:lnTo>
                  <a:pt x="77" y="159"/>
                </a:lnTo>
                <a:lnTo>
                  <a:pt x="77" y="148"/>
                </a:lnTo>
                <a:lnTo>
                  <a:pt x="74" y="138"/>
                </a:lnTo>
                <a:lnTo>
                  <a:pt x="71" y="129"/>
                </a:lnTo>
                <a:lnTo>
                  <a:pt x="66" y="121"/>
                </a:lnTo>
                <a:lnTo>
                  <a:pt x="62" y="116"/>
                </a:lnTo>
                <a:lnTo>
                  <a:pt x="55" y="110"/>
                </a:lnTo>
                <a:lnTo>
                  <a:pt x="46" y="104"/>
                </a:lnTo>
                <a:lnTo>
                  <a:pt x="35" y="98"/>
                </a:lnTo>
                <a:lnTo>
                  <a:pt x="43" y="95"/>
                </a:lnTo>
                <a:lnTo>
                  <a:pt x="51" y="91"/>
                </a:lnTo>
                <a:lnTo>
                  <a:pt x="55" y="86"/>
                </a:lnTo>
                <a:lnTo>
                  <a:pt x="58" y="84"/>
                </a:lnTo>
                <a:lnTo>
                  <a:pt x="62" y="79"/>
                </a:lnTo>
                <a:lnTo>
                  <a:pt x="63" y="72"/>
                </a:lnTo>
                <a:lnTo>
                  <a:pt x="65" y="66"/>
                </a:lnTo>
                <a:lnTo>
                  <a:pt x="65" y="57"/>
                </a:lnTo>
                <a:lnTo>
                  <a:pt x="63" y="44"/>
                </a:lnTo>
                <a:lnTo>
                  <a:pt x="62" y="32"/>
                </a:lnTo>
                <a:lnTo>
                  <a:pt x="55" y="22"/>
                </a:lnTo>
                <a:lnTo>
                  <a:pt x="49" y="15"/>
                </a:lnTo>
                <a:lnTo>
                  <a:pt x="41" y="8"/>
                </a:lnTo>
                <a:lnTo>
                  <a:pt x="30" y="3"/>
                </a:lnTo>
                <a:lnTo>
                  <a:pt x="16" y="2"/>
                </a:lnTo>
                <a:lnTo>
                  <a:pt x="2" y="0"/>
                </a:lnTo>
                <a:lnTo>
                  <a:pt x="0" y="0"/>
                </a:lnTo>
                <a:lnTo>
                  <a:pt x="0" y="25"/>
                </a:lnTo>
                <a:lnTo>
                  <a:pt x="2" y="25"/>
                </a:lnTo>
                <a:lnTo>
                  <a:pt x="10" y="25"/>
                </a:lnTo>
                <a:lnTo>
                  <a:pt x="17" y="27"/>
                </a:lnTo>
                <a:lnTo>
                  <a:pt x="24" y="28"/>
                </a:lnTo>
                <a:lnTo>
                  <a:pt x="27" y="31"/>
                </a:lnTo>
                <a:lnTo>
                  <a:pt x="32" y="35"/>
                </a:lnTo>
                <a:lnTo>
                  <a:pt x="35" y="41"/>
                </a:lnTo>
                <a:lnTo>
                  <a:pt x="36" y="49"/>
                </a:lnTo>
                <a:lnTo>
                  <a:pt x="36" y="57"/>
                </a:lnTo>
                <a:lnTo>
                  <a:pt x="35" y="63"/>
                </a:lnTo>
                <a:lnTo>
                  <a:pt x="33" y="69"/>
                </a:lnTo>
                <a:lnTo>
                  <a:pt x="28" y="73"/>
                </a:lnTo>
                <a:lnTo>
                  <a:pt x="24" y="78"/>
                </a:lnTo>
                <a:lnTo>
                  <a:pt x="19" y="81"/>
                </a:lnTo>
                <a:lnTo>
                  <a:pt x="14" y="84"/>
                </a:lnTo>
                <a:lnTo>
                  <a:pt x="8" y="85"/>
                </a:lnTo>
                <a:lnTo>
                  <a:pt x="0" y="88"/>
                </a:lnTo>
                <a:lnTo>
                  <a:pt x="0" y="113"/>
                </a:lnTo>
                <a:lnTo>
                  <a:pt x="10" y="116"/>
                </a:lnTo>
                <a:lnTo>
                  <a:pt x="17" y="119"/>
                </a:lnTo>
                <a:lnTo>
                  <a:pt x="25" y="123"/>
                </a:lnTo>
                <a:lnTo>
                  <a:pt x="30" y="126"/>
                </a:lnTo>
                <a:lnTo>
                  <a:pt x="38" y="132"/>
                </a:lnTo>
                <a:lnTo>
                  <a:pt x="43" y="139"/>
                </a:lnTo>
                <a:lnTo>
                  <a:pt x="44" y="146"/>
                </a:lnTo>
                <a:lnTo>
                  <a:pt x="46" y="155"/>
                </a:lnTo>
                <a:lnTo>
                  <a:pt x="46" y="164"/>
                </a:lnTo>
                <a:lnTo>
                  <a:pt x="44" y="171"/>
                </a:lnTo>
                <a:lnTo>
                  <a:pt x="41" y="178"/>
                </a:lnTo>
                <a:lnTo>
                  <a:pt x="38" y="183"/>
                </a:lnTo>
                <a:lnTo>
                  <a:pt x="32" y="189"/>
                </a:lnTo>
                <a:lnTo>
                  <a:pt x="22" y="191"/>
                </a:lnTo>
                <a:lnTo>
                  <a:pt x="13" y="194"/>
                </a:lnTo>
                <a:lnTo>
                  <a:pt x="0"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69" name="Freeform 1105"/>
          <p:cNvSpPr>
            <a:spLocks/>
          </p:cNvSpPr>
          <p:nvPr/>
        </p:nvSpPr>
        <p:spPr bwMode="auto">
          <a:xfrm>
            <a:off x="5497513" y="2876550"/>
            <a:ext cx="57150" cy="174625"/>
          </a:xfrm>
          <a:custGeom>
            <a:avLst/>
            <a:gdLst>
              <a:gd name="T0" fmla="*/ 2147483647 w 72"/>
              <a:gd name="T1" fmla="*/ 0 h 219"/>
              <a:gd name="T2" fmla="*/ 2147483647 w 72"/>
              <a:gd name="T3" fmla="*/ 2147483647 h 219"/>
              <a:gd name="T4" fmla="*/ 2147483647 w 72"/>
              <a:gd name="T5" fmla="*/ 2147483647 h 219"/>
              <a:gd name="T6" fmla="*/ 2147483647 w 72"/>
              <a:gd name="T7" fmla="*/ 2147483647 h 219"/>
              <a:gd name="T8" fmla="*/ 2147483647 w 72"/>
              <a:gd name="T9" fmla="*/ 2147483647 h 219"/>
              <a:gd name="T10" fmla="*/ 2147483647 w 72"/>
              <a:gd name="T11" fmla="*/ 2147483647 h 219"/>
              <a:gd name="T12" fmla="*/ 2147483647 w 72"/>
              <a:gd name="T13" fmla="*/ 2147483647 h 219"/>
              <a:gd name="T14" fmla="*/ 2147483647 w 72"/>
              <a:gd name="T15" fmla="*/ 2147483647 h 219"/>
              <a:gd name="T16" fmla="*/ 0 w 72"/>
              <a:gd name="T17" fmla="*/ 2147483647 h 219"/>
              <a:gd name="T18" fmla="*/ 2147483647 w 72"/>
              <a:gd name="T19" fmla="*/ 2147483647 h 219"/>
              <a:gd name="T20" fmla="*/ 2147483647 w 72"/>
              <a:gd name="T21" fmla="*/ 2147483647 h 219"/>
              <a:gd name="T22" fmla="*/ 2147483647 w 72"/>
              <a:gd name="T23" fmla="*/ 2147483647 h 219"/>
              <a:gd name="T24" fmla="*/ 2147483647 w 72"/>
              <a:gd name="T25" fmla="*/ 2147483647 h 219"/>
              <a:gd name="T26" fmla="*/ 2147483647 w 72"/>
              <a:gd name="T27" fmla="*/ 2147483647 h 219"/>
              <a:gd name="T28" fmla="*/ 2147483647 w 72"/>
              <a:gd name="T29" fmla="*/ 2147483647 h 219"/>
              <a:gd name="T30" fmla="*/ 2147483647 w 72"/>
              <a:gd name="T31" fmla="*/ 2147483647 h 219"/>
              <a:gd name="T32" fmla="*/ 2147483647 w 72"/>
              <a:gd name="T33" fmla="*/ 2147483647 h 219"/>
              <a:gd name="T34" fmla="*/ 2147483647 w 72"/>
              <a:gd name="T35" fmla="*/ 2147483647 h 219"/>
              <a:gd name="T36" fmla="*/ 2147483647 w 72"/>
              <a:gd name="T37" fmla="*/ 2147483647 h 219"/>
              <a:gd name="T38" fmla="*/ 2147483647 w 72"/>
              <a:gd name="T39" fmla="*/ 2147483647 h 219"/>
              <a:gd name="T40" fmla="*/ 2147483647 w 72"/>
              <a:gd name="T41" fmla="*/ 2147483647 h 219"/>
              <a:gd name="T42" fmla="*/ 2147483647 w 72"/>
              <a:gd name="T43" fmla="*/ 2147483647 h 219"/>
              <a:gd name="T44" fmla="*/ 2147483647 w 72"/>
              <a:gd name="T45" fmla="*/ 2147483647 h 219"/>
              <a:gd name="T46" fmla="*/ 2147483647 w 72"/>
              <a:gd name="T47" fmla="*/ 2147483647 h 219"/>
              <a:gd name="T48" fmla="*/ 2147483647 w 72"/>
              <a:gd name="T49" fmla="*/ 2147483647 h 219"/>
              <a:gd name="T50" fmla="*/ 2147483647 w 72"/>
              <a:gd name="T51" fmla="*/ 2147483647 h 219"/>
              <a:gd name="T52" fmla="*/ 2147483647 w 72"/>
              <a:gd name="T53" fmla="*/ 2147483647 h 219"/>
              <a:gd name="T54" fmla="*/ 2147483647 w 72"/>
              <a:gd name="T55" fmla="*/ 2147483647 h 219"/>
              <a:gd name="T56" fmla="*/ 2147483647 w 72"/>
              <a:gd name="T57" fmla="*/ 2147483647 h 219"/>
              <a:gd name="T58" fmla="*/ 2147483647 w 72"/>
              <a:gd name="T59" fmla="*/ 2147483647 h 219"/>
              <a:gd name="T60" fmla="*/ 2147483647 w 72"/>
              <a:gd name="T61" fmla="*/ 2147483647 h 219"/>
              <a:gd name="T62" fmla="*/ 2147483647 w 72"/>
              <a:gd name="T63" fmla="*/ 2147483647 h 219"/>
              <a:gd name="T64" fmla="*/ 2147483647 w 72"/>
              <a:gd name="T65" fmla="*/ 2147483647 h 219"/>
              <a:gd name="T66" fmla="*/ 2147483647 w 72"/>
              <a:gd name="T67" fmla="*/ 2147483647 h 2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 h="219">
                <a:moveTo>
                  <a:pt x="72" y="25"/>
                </a:moveTo>
                <a:lnTo>
                  <a:pt x="72" y="0"/>
                </a:lnTo>
                <a:lnTo>
                  <a:pt x="60" y="2"/>
                </a:lnTo>
                <a:lnTo>
                  <a:pt x="47" y="5"/>
                </a:lnTo>
                <a:lnTo>
                  <a:pt x="36" y="9"/>
                </a:lnTo>
                <a:lnTo>
                  <a:pt x="26" y="16"/>
                </a:lnTo>
                <a:lnTo>
                  <a:pt x="19" y="25"/>
                </a:lnTo>
                <a:lnTo>
                  <a:pt x="12" y="35"/>
                </a:lnTo>
                <a:lnTo>
                  <a:pt x="8" y="47"/>
                </a:lnTo>
                <a:lnTo>
                  <a:pt x="6" y="60"/>
                </a:lnTo>
                <a:lnTo>
                  <a:pt x="8" y="73"/>
                </a:lnTo>
                <a:lnTo>
                  <a:pt x="12" y="85"/>
                </a:lnTo>
                <a:lnTo>
                  <a:pt x="22" y="95"/>
                </a:lnTo>
                <a:lnTo>
                  <a:pt x="33" y="102"/>
                </a:lnTo>
                <a:lnTo>
                  <a:pt x="19" y="113"/>
                </a:lnTo>
                <a:lnTo>
                  <a:pt x="8" y="126"/>
                </a:lnTo>
                <a:lnTo>
                  <a:pt x="1" y="143"/>
                </a:lnTo>
                <a:lnTo>
                  <a:pt x="0" y="164"/>
                </a:lnTo>
                <a:lnTo>
                  <a:pt x="1" y="177"/>
                </a:lnTo>
                <a:lnTo>
                  <a:pt x="6" y="189"/>
                </a:lnTo>
                <a:lnTo>
                  <a:pt x="12" y="199"/>
                </a:lnTo>
                <a:lnTo>
                  <a:pt x="22" y="206"/>
                </a:lnTo>
                <a:lnTo>
                  <a:pt x="26" y="209"/>
                </a:lnTo>
                <a:lnTo>
                  <a:pt x="33" y="212"/>
                </a:lnTo>
                <a:lnTo>
                  <a:pt x="37" y="213"/>
                </a:lnTo>
                <a:lnTo>
                  <a:pt x="44" y="216"/>
                </a:lnTo>
                <a:lnTo>
                  <a:pt x="50" y="218"/>
                </a:lnTo>
                <a:lnTo>
                  <a:pt x="58" y="218"/>
                </a:lnTo>
                <a:lnTo>
                  <a:pt x="64" y="219"/>
                </a:lnTo>
                <a:lnTo>
                  <a:pt x="72" y="219"/>
                </a:lnTo>
                <a:lnTo>
                  <a:pt x="72" y="194"/>
                </a:lnTo>
                <a:lnTo>
                  <a:pt x="66" y="194"/>
                </a:lnTo>
                <a:lnTo>
                  <a:pt x="60" y="193"/>
                </a:lnTo>
                <a:lnTo>
                  <a:pt x="52" y="191"/>
                </a:lnTo>
                <a:lnTo>
                  <a:pt x="45" y="189"/>
                </a:lnTo>
                <a:lnTo>
                  <a:pt x="37" y="184"/>
                </a:lnTo>
                <a:lnTo>
                  <a:pt x="33" y="177"/>
                </a:lnTo>
                <a:lnTo>
                  <a:pt x="30" y="171"/>
                </a:lnTo>
                <a:lnTo>
                  <a:pt x="28" y="162"/>
                </a:lnTo>
                <a:lnTo>
                  <a:pt x="28" y="152"/>
                </a:lnTo>
                <a:lnTo>
                  <a:pt x="31" y="143"/>
                </a:lnTo>
                <a:lnTo>
                  <a:pt x="34" y="136"/>
                </a:lnTo>
                <a:lnTo>
                  <a:pt x="39" y="130"/>
                </a:lnTo>
                <a:lnTo>
                  <a:pt x="44" y="127"/>
                </a:lnTo>
                <a:lnTo>
                  <a:pt x="52" y="123"/>
                </a:lnTo>
                <a:lnTo>
                  <a:pt x="61" y="119"/>
                </a:lnTo>
                <a:lnTo>
                  <a:pt x="72" y="113"/>
                </a:lnTo>
                <a:lnTo>
                  <a:pt x="71" y="113"/>
                </a:lnTo>
                <a:lnTo>
                  <a:pt x="72" y="113"/>
                </a:lnTo>
                <a:lnTo>
                  <a:pt x="72" y="88"/>
                </a:lnTo>
                <a:lnTo>
                  <a:pt x="71" y="88"/>
                </a:lnTo>
                <a:lnTo>
                  <a:pt x="55" y="84"/>
                </a:lnTo>
                <a:lnTo>
                  <a:pt x="44" y="76"/>
                </a:lnTo>
                <a:lnTo>
                  <a:pt x="37" y="69"/>
                </a:lnTo>
                <a:lnTo>
                  <a:pt x="36" y="60"/>
                </a:lnTo>
                <a:lnTo>
                  <a:pt x="36" y="53"/>
                </a:lnTo>
                <a:lnTo>
                  <a:pt x="37" y="46"/>
                </a:lnTo>
                <a:lnTo>
                  <a:pt x="41" y="40"/>
                </a:lnTo>
                <a:lnTo>
                  <a:pt x="44" y="35"/>
                </a:lnTo>
                <a:lnTo>
                  <a:pt x="50" y="31"/>
                </a:lnTo>
                <a:lnTo>
                  <a:pt x="56" y="28"/>
                </a:lnTo>
                <a:lnTo>
                  <a:pt x="64" y="25"/>
                </a:lnTo>
                <a:lnTo>
                  <a:pt x="72"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70" name="Freeform 1106"/>
          <p:cNvSpPr>
            <a:spLocks/>
          </p:cNvSpPr>
          <p:nvPr/>
        </p:nvSpPr>
        <p:spPr bwMode="auto">
          <a:xfrm>
            <a:off x="5392738" y="2503488"/>
            <a:ext cx="63500" cy="165100"/>
          </a:xfrm>
          <a:custGeom>
            <a:avLst/>
            <a:gdLst>
              <a:gd name="T0" fmla="*/ 0 w 79"/>
              <a:gd name="T1" fmla="*/ 2147483647 h 209"/>
              <a:gd name="T2" fmla="*/ 2147483647 w 79"/>
              <a:gd name="T3" fmla="*/ 2147483647 h 209"/>
              <a:gd name="T4" fmla="*/ 2147483647 w 79"/>
              <a:gd name="T5" fmla="*/ 2147483647 h 209"/>
              <a:gd name="T6" fmla="*/ 2147483647 w 79"/>
              <a:gd name="T7" fmla="*/ 2147483647 h 209"/>
              <a:gd name="T8" fmla="*/ 2147483647 w 79"/>
              <a:gd name="T9" fmla="*/ 2147483647 h 209"/>
              <a:gd name="T10" fmla="*/ 2147483647 w 79"/>
              <a:gd name="T11" fmla="*/ 2147483647 h 209"/>
              <a:gd name="T12" fmla="*/ 2147483647 w 79"/>
              <a:gd name="T13" fmla="*/ 2147483647 h 209"/>
              <a:gd name="T14" fmla="*/ 2147483647 w 79"/>
              <a:gd name="T15" fmla="*/ 2147483647 h 209"/>
              <a:gd name="T16" fmla="*/ 2147483647 w 79"/>
              <a:gd name="T17" fmla="*/ 2147483647 h 209"/>
              <a:gd name="T18" fmla="*/ 2147483647 w 79"/>
              <a:gd name="T19" fmla="*/ 2147483647 h 209"/>
              <a:gd name="T20" fmla="*/ 2147483647 w 79"/>
              <a:gd name="T21" fmla="*/ 2147483647 h 209"/>
              <a:gd name="T22" fmla="*/ 2147483647 w 79"/>
              <a:gd name="T23" fmla="*/ 2147483647 h 209"/>
              <a:gd name="T24" fmla="*/ 2147483647 w 79"/>
              <a:gd name="T25" fmla="*/ 0 h 209"/>
              <a:gd name="T26" fmla="*/ 2147483647 w 79"/>
              <a:gd name="T27" fmla="*/ 0 h 209"/>
              <a:gd name="T28" fmla="*/ 2147483647 w 79"/>
              <a:gd name="T29" fmla="*/ 0 h 209"/>
              <a:gd name="T30" fmla="*/ 0 w 79"/>
              <a:gd name="T31" fmla="*/ 2147483647 h 209"/>
              <a:gd name="T32" fmla="*/ 2147483647 w 79"/>
              <a:gd name="T33" fmla="*/ 2147483647 h 209"/>
              <a:gd name="T34" fmla="*/ 2147483647 w 79"/>
              <a:gd name="T35" fmla="*/ 2147483647 h 209"/>
              <a:gd name="T36" fmla="*/ 2147483647 w 79"/>
              <a:gd name="T37" fmla="*/ 2147483647 h 209"/>
              <a:gd name="T38" fmla="*/ 2147483647 w 79"/>
              <a:gd name="T39" fmla="*/ 2147483647 h 209"/>
              <a:gd name="T40" fmla="*/ 2147483647 w 79"/>
              <a:gd name="T41" fmla="*/ 2147483647 h 209"/>
              <a:gd name="T42" fmla="*/ 2147483647 w 79"/>
              <a:gd name="T43" fmla="*/ 2147483647 h 209"/>
              <a:gd name="T44" fmla="*/ 2147483647 w 79"/>
              <a:gd name="T45" fmla="*/ 2147483647 h 209"/>
              <a:gd name="T46" fmla="*/ 2147483647 w 79"/>
              <a:gd name="T47" fmla="*/ 2147483647 h 209"/>
              <a:gd name="T48" fmla="*/ 2147483647 w 79"/>
              <a:gd name="T49" fmla="*/ 2147483647 h 209"/>
              <a:gd name="T50" fmla="*/ 2147483647 w 79"/>
              <a:gd name="T51" fmla="*/ 2147483647 h 209"/>
              <a:gd name="T52" fmla="*/ 2147483647 w 79"/>
              <a:gd name="T53" fmla="*/ 2147483647 h 209"/>
              <a:gd name="T54" fmla="*/ 2147483647 w 79"/>
              <a:gd name="T55" fmla="*/ 2147483647 h 209"/>
              <a:gd name="T56" fmla="*/ 2147483647 w 79"/>
              <a:gd name="T57" fmla="*/ 2147483647 h 209"/>
              <a:gd name="T58" fmla="*/ 0 w 79"/>
              <a:gd name="T59" fmla="*/ 2147483647 h 209"/>
              <a:gd name="T60" fmla="*/ 2147483647 w 79"/>
              <a:gd name="T61" fmla="*/ 2147483647 h 209"/>
              <a:gd name="T62" fmla="*/ 2147483647 w 79"/>
              <a:gd name="T63" fmla="*/ 2147483647 h 209"/>
              <a:gd name="T64" fmla="*/ 2147483647 w 79"/>
              <a:gd name="T65" fmla="*/ 2147483647 h 209"/>
              <a:gd name="T66" fmla="*/ 2147483647 w 79"/>
              <a:gd name="T67" fmla="*/ 2147483647 h 209"/>
              <a:gd name="T68" fmla="*/ 2147483647 w 79"/>
              <a:gd name="T69" fmla="*/ 2147483647 h 209"/>
              <a:gd name="T70" fmla="*/ 2147483647 w 79"/>
              <a:gd name="T71" fmla="*/ 2147483647 h 209"/>
              <a:gd name="T72" fmla="*/ 2147483647 w 79"/>
              <a:gd name="T73" fmla="*/ 2147483647 h 209"/>
              <a:gd name="T74" fmla="*/ 2147483647 w 79"/>
              <a:gd name="T75" fmla="*/ 2147483647 h 209"/>
              <a:gd name="T76" fmla="*/ 0 w 79"/>
              <a:gd name="T77" fmla="*/ 2147483647 h 2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9" h="209">
                <a:moveTo>
                  <a:pt x="0" y="178"/>
                </a:moveTo>
                <a:lnTo>
                  <a:pt x="0" y="209"/>
                </a:lnTo>
                <a:lnTo>
                  <a:pt x="8" y="206"/>
                </a:lnTo>
                <a:lnTo>
                  <a:pt x="15" y="203"/>
                </a:lnTo>
                <a:lnTo>
                  <a:pt x="19" y="200"/>
                </a:lnTo>
                <a:lnTo>
                  <a:pt x="24" y="197"/>
                </a:lnTo>
                <a:lnTo>
                  <a:pt x="37" y="187"/>
                </a:lnTo>
                <a:lnTo>
                  <a:pt x="48" y="174"/>
                </a:lnTo>
                <a:lnTo>
                  <a:pt x="57" y="159"/>
                </a:lnTo>
                <a:lnTo>
                  <a:pt x="65" y="143"/>
                </a:lnTo>
                <a:lnTo>
                  <a:pt x="71" y="127"/>
                </a:lnTo>
                <a:lnTo>
                  <a:pt x="76" y="110"/>
                </a:lnTo>
                <a:lnTo>
                  <a:pt x="78" y="92"/>
                </a:lnTo>
                <a:lnTo>
                  <a:pt x="79" y="75"/>
                </a:lnTo>
                <a:lnTo>
                  <a:pt x="78" y="60"/>
                </a:lnTo>
                <a:lnTo>
                  <a:pt x="73" y="45"/>
                </a:lnTo>
                <a:lnTo>
                  <a:pt x="67" y="34"/>
                </a:lnTo>
                <a:lnTo>
                  <a:pt x="56" y="22"/>
                </a:lnTo>
                <a:lnTo>
                  <a:pt x="51" y="16"/>
                </a:lnTo>
                <a:lnTo>
                  <a:pt x="45" y="12"/>
                </a:lnTo>
                <a:lnTo>
                  <a:pt x="38" y="9"/>
                </a:lnTo>
                <a:lnTo>
                  <a:pt x="34" y="6"/>
                </a:lnTo>
                <a:lnTo>
                  <a:pt x="27" y="3"/>
                </a:lnTo>
                <a:lnTo>
                  <a:pt x="21" y="2"/>
                </a:lnTo>
                <a:lnTo>
                  <a:pt x="13" y="0"/>
                </a:lnTo>
                <a:lnTo>
                  <a:pt x="7" y="0"/>
                </a:lnTo>
                <a:lnTo>
                  <a:pt x="5" y="0"/>
                </a:lnTo>
                <a:lnTo>
                  <a:pt x="4" y="0"/>
                </a:lnTo>
                <a:lnTo>
                  <a:pt x="2" y="0"/>
                </a:lnTo>
                <a:lnTo>
                  <a:pt x="0" y="2"/>
                </a:lnTo>
                <a:lnTo>
                  <a:pt x="0" y="25"/>
                </a:lnTo>
                <a:lnTo>
                  <a:pt x="2" y="25"/>
                </a:lnTo>
                <a:lnTo>
                  <a:pt x="10" y="26"/>
                </a:lnTo>
                <a:lnTo>
                  <a:pt x="19" y="28"/>
                </a:lnTo>
                <a:lnTo>
                  <a:pt x="27" y="34"/>
                </a:lnTo>
                <a:lnTo>
                  <a:pt x="35" y="41"/>
                </a:lnTo>
                <a:lnTo>
                  <a:pt x="41" y="50"/>
                </a:lnTo>
                <a:lnTo>
                  <a:pt x="46" y="57"/>
                </a:lnTo>
                <a:lnTo>
                  <a:pt x="49" y="66"/>
                </a:lnTo>
                <a:lnTo>
                  <a:pt x="51" y="75"/>
                </a:lnTo>
                <a:lnTo>
                  <a:pt x="51" y="79"/>
                </a:lnTo>
                <a:lnTo>
                  <a:pt x="49" y="83"/>
                </a:lnTo>
                <a:lnTo>
                  <a:pt x="49" y="88"/>
                </a:lnTo>
                <a:lnTo>
                  <a:pt x="48" y="94"/>
                </a:lnTo>
                <a:lnTo>
                  <a:pt x="41" y="98"/>
                </a:lnTo>
                <a:lnTo>
                  <a:pt x="35" y="102"/>
                </a:lnTo>
                <a:lnTo>
                  <a:pt x="30" y="105"/>
                </a:lnTo>
                <a:lnTo>
                  <a:pt x="29" y="108"/>
                </a:lnTo>
                <a:lnTo>
                  <a:pt x="21" y="111"/>
                </a:lnTo>
                <a:lnTo>
                  <a:pt x="15" y="113"/>
                </a:lnTo>
                <a:lnTo>
                  <a:pt x="8" y="114"/>
                </a:lnTo>
                <a:lnTo>
                  <a:pt x="2" y="114"/>
                </a:lnTo>
                <a:lnTo>
                  <a:pt x="0" y="114"/>
                </a:lnTo>
                <a:lnTo>
                  <a:pt x="0" y="140"/>
                </a:lnTo>
                <a:lnTo>
                  <a:pt x="4" y="140"/>
                </a:lnTo>
                <a:lnTo>
                  <a:pt x="8" y="139"/>
                </a:lnTo>
                <a:lnTo>
                  <a:pt x="13" y="139"/>
                </a:lnTo>
                <a:lnTo>
                  <a:pt x="19" y="137"/>
                </a:lnTo>
                <a:lnTo>
                  <a:pt x="26" y="134"/>
                </a:lnTo>
                <a:lnTo>
                  <a:pt x="32" y="133"/>
                </a:lnTo>
                <a:lnTo>
                  <a:pt x="37" y="130"/>
                </a:lnTo>
                <a:lnTo>
                  <a:pt x="40" y="129"/>
                </a:lnTo>
                <a:lnTo>
                  <a:pt x="34" y="140"/>
                </a:lnTo>
                <a:lnTo>
                  <a:pt x="29" y="150"/>
                </a:lnTo>
                <a:lnTo>
                  <a:pt x="23" y="159"/>
                </a:lnTo>
                <a:lnTo>
                  <a:pt x="16" y="166"/>
                </a:lnTo>
                <a:lnTo>
                  <a:pt x="10" y="172"/>
                </a:lnTo>
                <a:lnTo>
                  <a:pt x="8" y="174"/>
                </a:lnTo>
                <a:lnTo>
                  <a:pt x="5" y="175"/>
                </a:lnTo>
                <a:lnTo>
                  <a:pt x="4" y="177"/>
                </a:lnTo>
                <a:lnTo>
                  <a:pt x="0" y="1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71" name="Freeform 1107"/>
          <p:cNvSpPr>
            <a:spLocks/>
          </p:cNvSpPr>
          <p:nvPr/>
        </p:nvSpPr>
        <p:spPr bwMode="auto">
          <a:xfrm>
            <a:off x="5332413" y="2503488"/>
            <a:ext cx="60325" cy="111125"/>
          </a:xfrm>
          <a:custGeom>
            <a:avLst/>
            <a:gdLst>
              <a:gd name="T0" fmla="*/ 2147483647 w 77"/>
              <a:gd name="T1" fmla="*/ 2147483647 h 138"/>
              <a:gd name="T2" fmla="*/ 2147483647 w 77"/>
              <a:gd name="T3" fmla="*/ 0 h 138"/>
              <a:gd name="T4" fmla="*/ 2147483647 w 77"/>
              <a:gd name="T5" fmla="*/ 0 h 138"/>
              <a:gd name="T6" fmla="*/ 2147483647 w 77"/>
              <a:gd name="T7" fmla="*/ 2147483647 h 138"/>
              <a:gd name="T8" fmla="*/ 2147483647 w 77"/>
              <a:gd name="T9" fmla="*/ 2147483647 h 138"/>
              <a:gd name="T10" fmla="*/ 2147483647 w 77"/>
              <a:gd name="T11" fmla="*/ 2147483647 h 138"/>
              <a:gd name="T12" fmla="*/ 2147483647 w 77"/>
              <a:gd name="T13" fmla="*/ 2147483647 h 138"/>
              <a:gd name="T14" fmla="*/ 2147483647 w 77"/>
              <a:gd name="T15" fmla="*/ 2147483647 h 138"/>
              <a:gd name="T16" fmla="*/ 2147483647 w 77"/>
              <a:gd name="T17" fmla="*/ 2147483647 h 138"/>
              <a:gd name="T18" fmla="*/ 2147483647 w 77"/>
              <a:gd name="T19" fmla="*/ 2147483647 h 138"/>
              <a:gd name="T20" fmla="*/ 2147483647 w 77"/>
              <a:gd name="T21" fmla="*/ 2147483647 h 138"/>
              <a:gd name="T22" fmla="*/ 2147483647 w 77"/>
              <a:gd name="T23" fmla="*/ 2147483647 h 138"/>
              <a:gd name="T24" fmla="*/ 2147483647 w 77"/>
              <a:gd name="T25" fmla="*/ 2147483647 h 138"/>
              <a:gd name="T26" fmla="*/ 0 w 77"/>
              <a:gd name="T27" fmla="*/ 2147483647 h 138"/>
              <a:gd name="T28" fmla="*/ 2147483647 w 77"/>
              <a:gd name="T29" fmla="*/ 2147483647 h 138"/>
              <a:gd name="T30" fmla="*/ 2147483647 w 77"/>
              <a:gd name="T31" fmla="*/ 2147483647 h 138"/>
              <a:gd name="T32" fmla="*/ 2147483647 w 77"/>
              <a:gd name="T33" fmla="*/ 2147483647 h 138"/>
              <a:gd name="T34" fmla="*/ 2147483647 w 77"/>
              <a:gd name="T35" fmla="*/ 2147483647 h 138"/>
              <a:gd name="T36" fmla="*/ 2147483647 w 77"/>
              <a:gd name="T37" fmla="*/ 2147483647 h 138"/>
              <a:gd name="T38" fmla="*/ 2147483647 w 77"/>
              <a:gd name="T39" fmla="*/ 2147483647 h 138"/>
              <a:gd name="T40" fmla="*/ 2147483647 w 77"/>
              <a:gd name="T41" fmla="*/ 2147483647 h 138"/>
              <a:gd name="T42" fmla="*/ 2147483647 w 77"/>
              <a:gd name="T43" fmla="*/ 2147483647 h 138"/>
              <a:gd name="T44" fmla="*/ 2147483647 w 77"/>
              <a:gd name="T45" fmla="*/ 2147483647 h 138"/>
              <a:gd name="T46" fmla="*/ 2147483647 w 77"/>
              <a:gd name="T47" fmla="*/ 2147483647 h 138"/>
              <a:gd name="T48" fmla="*/ 2147483647 w 77"/>
              <a:gd name="T49" fmla="*/ 2147483647 h 138"/>
              <a:gd name="T50" fmla="*/ 2147483647 w 77"/>
              <a:gd name="T51" fmla="*/ 2147483647 h 138"/>
              <a:gd name="T52" fmla="*/ 2147483647 w 77"/>
              <a:gd name="T53" fmla="*/ 2147483647 h 138"/>
              <a:gd name="T54" fmla="*/ 2147483647 w 77"/>
              <a:gd name="T55" fmla="*/ 2147483647 h 138"/>
              <a:gd name="T56" fmla="*/ 2147483647 w 77"/>
              <a:gd name="T57" fmla="*/ 2147483647 h 138"/>
              <a:gd name="T58" fmla="*/ 2147483647 w 77"/>
              <a:gd name="T59" fmla="*/ 2147483647 h 138"/>
              <a:gd name="T60" fmla="*/ 2147483647 w 77"/>
              <a:gd name="T61" fmla="*/ 2147483647 h 138"/>
              <a:gd name="T62" fmla="*/ 2147483647 w 77"/>
              <a:gd name="T63" fmla="*/ 2147483647 h 138"/>
              <a:gd name="T64" fmla="*/ 2147483647 w 77"/>
              <a:gd name="T65" fmla="*/ 2147483647 h 138"/>
              <a:gd name="T66" fmla="*/ 2147483647 w 77"/>
              <a:gd name="T67" fmla="*/ 2147483647 h 138"/>
              <a:gd name="T68" fmla="*/ 2147483647 w 77"/>
              <a:gd name="T69" fmla="*/ 2147483647 h 138"/>
              <a:gd name="T70" fmla="*/ 2147483647 w 77"/>
              <a:gd name="T71" fmla="*/ 2147483647 h 138"/>
              <a:gd name="T72" fmla="*/ 2147483647 w 77"/>
              <a:gd name="T73" fmla="*/ 2147483647 h 138"/>
              <a:gd name="T74" fmla="*/ 2147483647 w 77"/>
              <a:gd name="T75" fmla="*/ 2147483647 h 138"/>
              <a:gd name="T76" fmla="*/ 2147483647 w 77"/>
              <a:gd name="T77" fmla="*/ 2147483647 h 138"/>
              <a:gd name="T78" fmla="*/ 2147483647 w 77"/>
              <a:gd name="T79" fmla="*/ 2147483647 h 138"/>
              <a:gd name="T80" fmla="*/ 2147483647 w 77"/>
              <a:gd name="T81" fmla="*/ 2147483647 h 138"/>
              <a:gd name="T82" fmla="*/ 2147483647 w 77"/>
              <a:gd name="T83" fmla="*/ 2147483647 h 138"/>
              <a:gd name="T84" fmla="*/ 2147483647 w 77"/>
              <a:gd name="T85" fmla="*/ 2147483647 h 138"/>
              <a:gd name="T86" fmla="*/ 2147483647 w 77"/>
              <a:gd name="T87" fmla="*/ 2147483647 h 138"/>
              <a:gd name="T88" fmla="*/ 2147483647 w 77"/>
              <a:gd name="T89" fmla="*/ 2147483647 h 138"/>
              <a:gd name="T90" fmla="*/ 2147483647 w 77"/>
              <a:gd name="T91" fmla="*/ 2147483647 h 138"/>
              <a:gd name="T92" fmla="*/ 2147483647 w 77"/>
              <a:gd name="T93" fmla="*/ 2147483647 h 13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77" h="138">
                <a:moveTo>
                  <a:pt x="77" y="23"/>
                </a:moveTo>
                <a:lnTo>
                  <a:pt x="77" y="0"/>
                </a:lnTo>
                <a:lnTo>
                  <a:pt x="70" y="0"/>
                </a:lnTo>
                <a:lnTo>
                  <a:pt x="63" y="1"/>
                </a:lnTo>
                <a:lnTo>
                  <a:pt x="55" y="3"/>
                </a:lnTo>
                <a:lnTo>
                  <a:pt x="49" y="4"/>
                </a:lnTo>
                <a:lnTo>
                  <a:pt x="43" y="5"/>
                </a:lnTo>
                <a:lnTo>
                  <a:pt x="38" y="8"/>
                </a:lnTo>
                <a:lnTo>
                  <a:pt x="32" y="13"/>
                </a:lnTo>
                <a:lnTo>
                  <a:pt x="25" y="16"/>
                </a:lnTo>
                <a:lnTo>
                  <a:pt x="14" y="27"/>
                </a:lnTo>
                <a:lnTo>
                  <a:pt x="7" y="40"/>
                </a:lnTo>
                <a:lnTo>
                  <a:pt x="2" y="55"/>
                </a:lnTo>
                <a:lnTo>
                  <a:pt x="0" y="74"/>
                </a:lnTo>
                <a:lnTo>
                  <a:pt x="2" y="89"/>
                </a:lnTo>
                <a:lnTo>
                  <a:pt x="7" y="102"/>
                </a:lnTo>
                <a:lnTo>
                  <a:pt x="14" y="113"/>
                </a:lnTo>
                <a:lnTo>
                  <a:pt x="25" y="124"/>
                </a:lnTo>
                <a:lnTo>
                  <a:pt x="32" y="127"/>
                </a:lnTo>
                <a:lnTo>
                  <a:pt x="37" y="131"/>
                </a:lnTo>
                <a:lnTo>
                  <a:pt x="43" y="132"/>
                </a:lnTo>
                <a:lnTo>
                  <a:pt x="49" y="135"/>
                </a:lnTo>
                <a:lnTo>
                  <a:pt x="55" y="137"/>
                </a:lnTo>
                <a:lnTo>
                  <a:pt x="62" y="137"/>
                </a:lnTo>
                <a:lnTo>
                  <a:pt x="68" y="138"/>
                </a:lnTo>
                <a:lnTo>
                  <a:pt x="74" y="138"/>
                </a:lnTo>
                <a:lnTo>
                  <a:pt x="76" y="138"/>
                </a:lnTo>
                <a:lnTo>
                  <a:pt x="77" y="138"/>
                </a:lnTo>
                <a:lnTo>
                  <a:pt x="77" y="112"/>
                </a:lnTo>
                <a:lnTo>
                  <a:pt x="68" y="112"/>
                </a:lnTo>
                <a:lnTo>
                  <a:pt x="60" y="109"/>
                </a:lnTo>
                <a:lnTo>
                  <a:pt x="52" y="106"/>
                </a:lnTo>
                <a:lnTo>
                  <a:pt x="44" y="102"/>
                </a:lnTo>
                <a:lnTo>
                  <a:pt x="38" y="96"/>
                </a:lnTo>
                <a:lnTo>
                  <a:pt x="33" y="89"/>
                </a:lnTo>
                <a:lnTo>
                  <a:pt x="30" y="80"/>
                </a:lnTo>
                <a:lnTo>
                  <a:pt x="29" y="71"/>
                </a:lnTo>
                <a:lnTo>
                  <a:pt x="30" y="59"/>
                </a:lnTo>
                <a:lnTo>
                  <a:pt x="32" y="49"/>
                </a:lnTo>
                <a:lnTo>
                  <a:pt x="37" y="40"/>
                </a:lnTo>
                <a:lnTo>
                  <a:pt x="41" y="35"/>
                </a:lnTo>
                <a:lnTo>
                  <a:pt x="49" y="30"/>
                </a:lnTo>
                <a:lnTo>
                  <a:pt x="57" y="26"/>
                </a:lnTo>
                <a:lnTo>
                  <a:pt x="66" y="24"/>
                </a:lnTo>
                <a:lnTo>
                  <a:pt x="7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72" name="Freeform 1108"/>
          <p:cNvSpPr>
            <a:spLocks/>
          </p:cNvSpPr>
          <p:nvPr/>
        </p:nvSpPr>
        <p:spPr bwMode="auto">
          <a:xfrm>
            <a:off x="5345113" y="2644775"/>
            <a:ext cx="47625" cy="38100"/>
          </a:xfrm>
          <a:custGeom>
            <a:avLst/>
            <a:gdLst>
              <a:gd name="T0" fmla="*/ 2147483647 w 63"/>
              <a:gd name="T1" fmla="*/ 2147483647 h 48"/>
              <a:gd name="T2" fmla="*/ 2147483647 w 63"/>
              <a:gd name="T3" fmla="*/ 0 h 48"/>
              <a:gd name="T4" fmla="*/ 2147483647 w 63"/>
              <a:gd name="T5" fmla="*/ 2147483647 h 48"/>
              <a:gd name="T6" fmla="*/ 2147483647 w 63"/>
              <a:gd name="T7" fmla="*/ 2147483647 h 48"/>
              <a:gd name="T8" fmla="*/ 2147483647 w 63"/>
              <a:gd name="T9" fmla="*/ 2147483647 h 48"/>
              <a:gd name="T10" fmla="*/ 2147483647 w 63"/>
              <a:gd name="T11" fmla="*/ 2147483647 h 48"/>
              <a:gd name="T12" fmla="*/ 2147483647 w 63"/>
              <a:gd name="T13" fmla="*/ 2147483647 h 48"/>
              <a:gd name="T14" fmla="*/ 2147483647 w 63"/>
              <a:gd name="T15" fmla="*/ 2147483647 h 48"/>
              <a:gd name="T16" fmla="*/ 2147483647 w 63"/>
              <a:gd name="T17" fmla="*/ 2147483647 h 48"/>
              <a:gd name="T18" fmla="*/ 0 w 63"/>
              <a:gd name="T19" fmla="*/ 2147483647 h 48"/>
              <a:gd name="T20" fmla="*/ 0 w 63"/>
              <a:gd name="T21" fmla="*/ 2147483647 h 48"/>
              <a:gd name="T22" fmla="*/ 0 w 63"/>
              <a:gd name="T23" fmla="*/ 2147483647 h 48"/>
              <a:gd name="T24" fmla="*/ 2147483647 w 63"/>
              <a:gd name="T25" fmla="*/ 2147483647 h 48"/>
              <a:gd name="T26" fmla="*/ 2147483647 w 63"/>
              <a:gd name="T27" fmla="*/ 2147483647 h 48"/>
              <a:gd name="T28" fmla="*/ 2147483647 w 63"/>
              <a:gd name="T29" fmla="*/ 2147483647 h 48"/>
              <a:gd name="T30" fmla="*/ 2147483647 w 63"/>
              <a:gd name="T31" fmla="*/ 2147483647 h 48"/>
              <a:gd name="T32" fmla="*/ 2147483647 w 63"/>
              <a:gd name="T33" fmla="*/ 2147483647 h 48"/>
              <a:gd name="T34" fmla="*/ 2147483647 w 63"/>
              <a:gd name="T35" fmla="*/ 2147483647 h 48"/>
              <a:gd name="T36" fmla="*/ 2147483647 w 63"/>
              <a:gd name="T37" fmla="*/ 2147483647 h 48"/>
              <a:gd name="T38" fmla="*/ 2147483647 w 63"/>
              <a:gd name="T39" fmla="*/ 2147483647 h 48"/>
              <a:gd name="T40" fmla="*/ 2147483647 w 63"/>
              <a:gd name="T41" fmla="*/ 2147483647 h 48"/>
              <a:gd name="T42" fmla="*/ 2147483647 w 63"/>
              <a:gd name="T43" fmla="*/ 2147483647 h 48"/>
              <a:gd name="T44" fmla="*/ 2147483647 w 63"/>
              <a:gd name="T45" fmla="*/ 2147483647 h 48"/>
              <a:gd name="T46" fmla="*/ 2147483647 w 63"/>
              <a:gd name="T47" fmla="*/ 2147483647 h 48"/>
              <a:gd name="T48" fmla="*/ 2147483647 w 63"/>
              <a:gd name="T49" fmla="*/ 2147483647 h 48"/>
              <a:gd name="T50" fmla="*/ 2147483647 w 63"/>
              <a:gd name="T51" fmla="*/ 2147483647 h 48"/>
              <a:gd name="T52" fmla="*/ 2147483647 w 63"/>
              <a:gd name="T53" fmla="*/ 2147483647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63" h="48">
                <a:moveTo>
                  <a:pt x="63" y="31"/>
                </a:moveTo>
                <a:lnTo>
                  <a:pt x="63" y="0"/>
                </a:lnTo>
                <a:lnTo>
                  <a:pt x="57" y="5"/>
                </a:lnTo>
                <a:lnTo>
                  <a:pt x="51" y="7"/>
                </a:lnTo>
                <a:lnTo>
                  <a:pt x="43" y="12"/>
                </a:lnTo>
                <a:lnTo>
                  <a:pt x="35" y="15"/>
                </a:lnTo>
                <a:lnTo>
                  <a:pt x="11" y="22"/>
                </a:lnTo>
                <a:lnTo>
                  <a:pt x="7" y="25"/>
                </a:lnTo>
                <a:lnTo>
                  <a:pt x="4" y="28"/>
                </a:lnTo>
                <a:lnTo>
                  <a:pt x="0" y="31"/>
                </a:lnTo>
                <a:lnTo>
                  <a:pt x="0" y="35"/>
                </a:lnTo>
                <a:lnTo>
                  <a:pt x="0" y="38"/>
                </a:lnTo>
                <a:lnTo>
                  <a:pt x="2" y="40"/>
                </a:lnTo>
                <a:lnTo>
                  <a:pt x="4" y="42"/>
                </a:lnTo>
                <a:lnTo>
                  <a:pt x="5" y="44"/>
                </a:lnTo>
                <a:lnTo>
                  <a:pt x="7" y="45"/>
                </a:lnTo>
                <a:lnTo>
                  <a:pt x="8" y="47"/>
                </a:lnTo>
                <a:lnTo>
                  <a:pt x="11" y="48"/>
                </a:lnTo>
                <a:lnTo>
                  <a:pt x="15" y="48"/>
                </a:lnTo>
                <a:lnTo>
                  <a:pt x="21" y="48"/>
                </a:lnTo>
                <a:lnTo>
                  <a:pt x="29" y="45"/>
                </a:lnTo>
                <a:lnTo>
                  <a:pt x="40" y="42"/>
                </a:lnTo>
                <a:lnTo>
                  <a:pt x="52" y="37"/>
                </a:lnTo>
                <a:lnTo>
                  <a:pt x="56" y="35"/>
                </a:lnTo>
                <a:lnTo>
                  <a:pt x="59" y="34"/>
                </a:lnTo>
                <a:lnTo>
                  <a:pt x="60" y="32"/>
                </a:lnTo>
                <a:lnTo>
                  <a:pt x="6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73" name="Freeform 1109"/>
          <p:cNvSpPr>
            <a:spLocks/>
          </p:cNvSpPr>
          <p:nvPr/>
        </p:nvSpPr>
        <p:spPr bwMode="auto">
          <a:xfrm>
            <a:off x="5621338" y="2095500"/>
            <a:ext cx="66675" cy="174625"/>
          </a:xfrm>
          <a:custGeom>
            <a:avLst/>
            <a:gdLst>
              <a:gd name="T0" fmla="*/ 0 w 84"/>
              <a:gd name="T1" fmla="*/ 2147483647 h 220"/>
              <a:gd name="T2" fmla="*/ 0 w 84"/>
              <a:gd name="T3" fmla="*/ 2147483647 h 220"/>
              <a:gd name="T4" fmla="*/ 2147483647 w 84"/>
              <a:gd name="T5" fmla="*/ 2147483647 h 220"/>
              <a:gd name="T6" fmla="*/ 2147483647 w 84"/>
              <a:gd name="T7" fmla="*/ 2147483647 h 220"/>
              <a:gd name="T8" fmla="*/ 2147483647 w 84"/>
              <a:gd name="T9" fmla="*/ 2147483647 h 220"/>
              <a:gd name="T10" fmla="*/ 2147483647 w 84"/>
              <a:gd name="T11" fmla="*/ 2147483647 h 220"/>
              <a:gd name="T12" fmla="*/ 2147483647 w 84"/>
              <a:gd name="T13" fmla="*/ 2147483647 h 220"/>
              <a:gd name="T14" fmla="*/ 2147483647 w 84"/>
              <a:gd name="T15" fmla="*/ 2147483647 h 220"/>
              <a:gd name="T16" fmla="*/ 2147483647 w 84"/>
              <a:gd name="T17" fmla="*/ 2147483647 h 220"/>
              <a:gd name="T18" fmla="*/ 2147483647 w 84"/>
              <a:gd name="T19" fmla="*/ 2147483647 h 220"/>
              <a:gd name="T20" fmla="*/ 2147483647 w 84"/>
              <a:gd name="T21" fmla="*/ 2147483647 h 220"/>
              <a:gd name="T22" fmla="*/ 2147483647 w 84"/>
              <a:gd name="T23" fmla="*/ 2147483647 h 220"/>
              <a:gd name="T24" fmla="*/ 2147483647 w 84"/>
              <a:gd name="T25" fmla="*/ 2147483647 h 220"/>
              <a:gd name="T26" fmla="*/ 2147483647 w 84"/>
              <a:gd name="T27" fmla="*/ 2147483647 h 220"/>
              <a:gd name="T28" fmla="*/ 2147483647 w 84"/>
              <a:gd name="T29" fmla="*/ 2147483647 h 220"/>
              <a:gd name="T30" fmla="*/ 2147483647 w 84"/>
              <a:gd name="T31" fmla="*/ 2147483647 h 220"/>
              <a:gd name="T32" fmla="*/ 2147483647 w 84"/>
              <a:gd name="T33" fmla="*/ 2147483647 h 220"/>
              <a:gd name="T34" fmla="*/ 2147483647 w 84"/>
              <a:gd name="T35" fmla="*/ 2147483647 h 220"/>
              <a:gd name="T36" fmla="*/ 2147483647 w 84"/>
              <a:gd name="T37" fmla="*/ 2147483647 h 220"/>
              <a:gd name="T38" fmla="*/ 2147483647 w 84"/>
              <a:gd name="T39" fmla="*/ 2147483647 h 220"/>
              <a:gd name="T40" fmla="*/ 2147483647 w 84"/>
              <a:gd name="T41" fmla="*/ 2147483647 h 220"/>
              <a:gd name="T42" fmla="*/ 2147483647 w 84"/>
              <a:gd name="T43" fmla="*/ 2147483647 h 220"/>
              <a:gd name="T44" fmla="*/ 2147483647 w 84"/>
              <a:gd name="T45" fmla="*/ 2147483647 h 220"/>
              <a:gd name="T46" fmla="*/ 2147483647 w 84"/>
              <a:gd name="T47" fmla="*/ 2147483647 h 220"/>
              <a:gd name="T48" fmla="*/ 2147483647 w 84"/>
              <a:gd name="T49" fmla="*/ 0 h 220"/>
              <a:gd name="T50" fmla="*/ 2147483647 w 84"/>
              <a:gd name="T51" fmla="*/ 0 h 220"/>
              <a:gd name="T52" fmla="*/ 2147483647 w 84"/>
              <a:gd name="T53" fmla="*/ 0 h 220"/>
              <a:gd name="T54" fmla="*/ 2147483647 w 84"/>
              <a:gd name="T55" fmla="*/ 0 h 220"/>
              <a:gd name="T56" fmla="*/ 2147483647 w 84"/>
              <a:gd name="T57" fmla="*/ 0 h 220"/>
              <a:gd name="T58" fmla="*/ 0 w 84"/>
              <a:gd name="T59" fmla="*/ 0 h 220"/>
              <a:gd name="T60" fmla="*/ 0 w 84"/>
              <a:gd name="T61" fmla="*/ 2147483647 h 220"/>
              <a:gd name="T62" fmla="*/ 2147483647 w 84"/>
              <a:gd name="T63" fmla="*/ 2147483647 h 220"/>
              <a:gd name="T64" fmla="*/ 2147483647 w 84"/>
              <a:gd name="T65" fmla="*/ 2147483647 h 220"/>
              <a:gd name="T66" fmla="*/ 2147483647 w 84"/>
              <a:gd name="T67" fmla="*/ 2147483647 h 220"/>
              <a:gd name="T68" fmla="*/ 2147483647 w 84"/>
              <a:gd name="T69" fmla="*/ 2147483647 h 220"/>
              <a:gd name="T70" fmla="*/ 2147483647 w 84"/>
              <a:gd name="T71" fmla="*/ 2147483647 h 220"/>
              <a:gd name="T72" fmla="*/ 2147483647 w 84"/>
              <a:gd name="T73" fmla="*/ 2147483647 h 220"/>
              <a:gd name="T74" fmla="*/ 2147483647 w 84"/>
              <a:gd name="T75" fmla="*/ 2147483647 h 220"/>
              <a:gd name="T76" fmla="*/ 2147483647 w 84"/>
              <a:gd name="T77" fmla="*/ 2147483647 h 220"/>
              <a:gd name="T78" fmla="*/ 2147483647 w 84"/>
              <a:gd name="T79" fmla="*/ 2147483647 h 220"/>
              <a:gd name="T80" fmla="*/ 2147483647 w 84"/>
              <a:gd name="T81" fmla="*/ 2147483647 h 220"/>
              <a:gd name="T82" fmla="*/ 2147483647 w 84"/>
              <a:gd name="T83" fmla="*/ 2147483647 h 220"/>
              <a:gd name="T84" fmla="*/ 2147483647 w 84"/>
              <a:gd name="T85" fmla="*/ 2147483647 h 220"/>
              <a:gd name="T86" fmla="*/ 2147483647 w 84"/>
              <a:gd name="T87" fmla="*/ 2147483647 h 220"/>
              <a:gd name="T88" fmla="*/ 2147483647 w 84"/>
              <a:gd name="T89" fmla="*/ 2147483647 h 220"/>
              <a:gd name="T90" fmla="*/ 2147483647 w 84"/>
              <a:gd name="T91" fmla="*/ 2147483647 h 220"/>
              <a:gd name="T92" fmla="*/ 2147483647 w 84"/>
              <a:gd name="T93" fmla="*/ 2147483647 h 220"/>
              <a:gd name="T94" fmla="*/ 2147483647 w 84"/>
              <a:gd name="T95" fmla="*/ 2147483647 h 220"/>
              <a:gd name="T96" fmla="*/ 2147483647 w 84"/>
              <a:gd name="T97" fmla="*/ 2147483647 h 220"/>
              <a:gd name="T98" fmla="*/ 2147483647 w 84"/>
              <a:gd name="T99" fmla="*/ 2147483647 h 220"/>
              <a:gd name="T100" fmla="*/ 2147483647 w 84"/>
              <a:gd name="T101" fmla="*/ 2147483647 h 220"/>
              <a:gd name="T102" fmla="*/ 0 w 84"/>
              <a:gd name="T103" fmla="*/ 2147483647 h 2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4" h="220">
                <a:moveTo>
                  <a:pt x="0" y="194"/>
                </a:moveTo>
                <a:lnTo>
                  <a:pt x="0" y="220"/>
                </a:lnTo>
                <a:lnTo>
                  <a:pt x="11" y="220"/>
                </a:lnTo>
                <a:lnTo>
                  <a:pt x="21" y="218"/>
                </a:lnTo>
                <a:lnTo>
                  <a:pt x="29" y="216"/>
                </a:lnTo>
                <a:lnTo>
                  <a:pt x="36" y="213"/>
                </a:lnTo>
                <a:lnTo>
                  <a:pt x="44" y="208"/>
                </a:lnTo>
                <a:lnTo>
                  <a:pt x="51" y="202"/>
                </a:lnTo>
                <a:lnTo>
                  <a:pt x="57" y="197"/>
                </a:lnTo>
                <a:lnTo>
                  <a:pt x="63" y="189"/>
                </a:lnTo>
                <a:lnTo>
                  <a:pt x="73" y="172"/>
                </a:lnTo>
                <a:lnTo>
                  <a:pt x="79" y="150"/>
                </a:lnTo>
                <a:lnTo>
                  <a:pt x="82" y="125"/>
                </a:lnTo>
                <a:lnTo>
                  <a:pt x="84" y="96"/>
                </a:lnTo>
                <a:lnTo>
                  <a:pt x="82" y="77"/>
                </a:lnTo>
                <a:lnTo>
                  <a:pt x="79" y="59"/>
                </a:lnTo>
                <a:lnTo>
                  <a:pt x="73" y="45"/>
                </a:lnTo>
                <a:lnTo>
                  <a:pt x="65" y="30"/>
                </a:lnTo>
                <a:lnTo>
                  <a:pt x="59" y="23"/>
                </a:lnTo>
                <a:lnTo>
                  <a:pt x="54" y="17"/>
                </a:lnTo>
                <a:lnTo>
                  <a:pt x="46" y="11"/>
                </a:lnTo>
                <a:lnTo>
                  <a:pt x="40" y="7"/>
                </a:lnTo>
                <a:lnTo>
                  <a:pt x="30" y="4"/>
                </a:lnTo>
                <a:lnTo>
                  <a:pt x="22" y="1"/>
                </a:lnTo>
                <a:lnTo>
                  <a:pt x="13" y="0"/>
                </a:lnTo>
                <a:lnTo>
                  <a:pt x="3" y="0"/>
                </a:lnTo>
                <a:lnTo>
                  <a:pt x="2" y="0"/>
                </a:lnTo>
                <a:lnTo>
                  <a:pt x="0" y="0"/>
                </a:lnTo>
                <a:lnTo>
                  <a:pt x="0" y="26"/>
                </a:lnTo>
                <a:lnTo>
                  <a:pt x="2" y="26"/>
                </a:lnTo>
                <a:lnTo>
                  <a:pt x="3" y="26"/>
                </a:lnTo>
                <a:lnTo>
                  <a:pt x="16" y="27"/>
                </a:lnTo>
                <a:lnTo>
                  <a:pt x="25" y="30"/>
                </a:lnTo>
                <a:lnTo>
                  <a:pt x="35" y="36"/>
                </a:lnTo>
                <a:lnTo>
                  <a:pt x="41" y="45"/>
                </a:lnTo>
                <a:lnTo>
                  <a:pt x="47" y="55"/>
                </a:lnTo>
                <a:lnTo>
                  <a:pt x="51" y="68"/>
                </a:lnTo>
                <a:lnTo>
                  <a:pt x="54" y="83"/>
                </a:lnTo>
                <a:lnTo>
                  <a:pt x="54" y="100"/>
                </a:lnTo>
                <a:lnTo>
                  <a:pt x="54" y="118"/>
                </a:lnTo>
                <a:lnTo>
                  <a:pt x="52" y="134"/>
                </a:lnTo>
                <a:lnTo>
                  <a:pt x="49" y="147"/>
                </a:lnTo>
                <a:lnTo>
                  <a:pt x="44" y="160"/>
                </a:lnTo>
                <a:lnTo>
                  <a:pt x="36" y="175"/>
                </a:lnTo>
                <a:lnTo>
                  <a:pt x="27" y="185"/>
                </a:lnTo>
                <a:lnTo>
                  <a:pt x="14" y="191"/>
                </a:lnTo>
                <a:lnTo>
                  <a:pt x="0"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74" name="Freeform 1110"/>
          <p:cNvSpPr>
            <a:spLocks/>
          </p:cNvSpPr>
          <p:nvPr/>
        </p:nvSpPr>
        <p:spPr bwMode="auto">
          <a:xfrm>
            <a:off x="5456238" y="2093913"/>
            <a:ext cx="76200" cy="171450"/>
          </a:xfrm>
          <a:custGeom>
            <a:avLst/>
            <a:gdLst>
              <a:gd name="T0" fmla="*/ 2147483647 w 96"/>
              <a:gd name="T1" fmla="*/ 2147483647 h 216"/>
              <a:gd name="T2" fmla="*/ 2147483647 w 96"/>
              <a:gd name="T3" fmla="*/ 2147483647 h 216"/>
              <a:gd name="T4" fmla="*/ 2147483647 w 96"/>
              <a:gd name="T5" fmla="*/ 2147483647 h 216"/>
              <a:gd name="T6" fmla="*/ 2147483647 w 96"/>
              <a:gd name="T7" fmla="*/ 2147483647 h 216"/>
              <a:gd name="T8" fmla="*/ 0 w 96"/>
              <a:gd name="T9" fmla="*/ 2147483647 h 216"/>
              <a:gd name="T10" fmla="*/ 2147483647 w 96"/>
              <a:gd name="T11" fmla="*/ 2147483647 h 216"/>
              <a:gd name="T12" fmla="*/ 2147483647 w 96"/>
              <a:gd name="T13" fmla="*/ 2147483647 h 216"/>
              <a:gd name="T14" fmla="*/ 2147483647 w 96"/>
              <a:gd name="T15" fmla="*/ 2147483647 h 216"/>
              <a:gd name="T16" fmla="*/ 2147483647 w 96"/>
              <a:gd name="T17" fmla="*/ 2147483647 h 216"/>
              <a:gd name="T18" fmla="*/ 2147483647 w 96"/>
              <a:gd name="T19" fmla="*/ 2147483647 h 216"/>
              <a:gd name="T20" fmla="*/ 2147483647 w 96"/>
              <a:gd name="T21" fmla="*/ 2147483647 h 216"/>
              <a:gd name="T22" fmla="*/ 2147483647 w 96"/>
              <a:gd name="T23" fmla="*/ 2147483647 h 216"/>
              <a:gd name="T24" fmla="*/ 2147483647 w 96"/>
              <a:gd name="T25" fmla="*/ 2147483647 h 216"/>
              <a:gd name="T26" fmla="*/ 2147483647 w 96"/>
              <a:gd name="T27" fmla="*/ 2147483647 h 216"/>
              <a:gd name="T28" fmla="*/ 2147483647 w 96"/>
              <a:gd name="T29" fmla="*/ 2147483647 h 216"/>
              <a:gd name="T30" fmla="*/ 2147483647 w 96"/>
              <a:gd name="T31" fmla="*/ 2147483647 h 216"/>
              <a:gd name="T32" fmla="*/ 2147483647 w 96"/>
              <a:gd name="T33" fmla="*/ 2147483647 h 216"/>
              <a:gd name="T34" fmla="*/ 2147483647 w 96"/>
              <a:gd name="T35" fmla="*/ 2147483647 h 216"/>
              <a:gd name="T36" fmla="*/ 2147483647 w 96"/>
              <a:gd name="T37" fmla="*/ 2147483647 h 216"/>
              <a:gd name="T38" fmla="*/ 2147483647 w 96"/>
              <a:gd name="T39" fmla="*/ 2147483647 h 216"/>
              <a:gd name="T40" fmla="*/ 2147483647 w 96"/>
              <a:gd name="T41" fmla="*/ 2147483647 h 216"/>
              <a:gd name="T42" fmla="*/ 0 w 96"/>
              <a:gd name="T43" fmla="*/ 2147483647 h 216"/>
              <a:gd name="T44" fmla="*/ 2147483647 w 96"/>
              <a:gd name="T45" fmla="*/ 2147483647 h 216"/>
              <a:gd name="T46" fmla="*/ 2147483647 w 96"/>
              <a:gd name="T47" fmla="*/ 2147483647 h 216"/>
              <a:gd name="T48" fmla="*/ 2147483647 w 96"/>
              <a:gd name="T49" fmla="*/ 2147483647 h 216"/>
              <a:gd name="T50" fmla="*/ 2147483647 w 96"/>
              <a:gd name="T51" fmla="*/ 2147483647 h 216"/>
              <a:gd name="T52" fmla="*/ 2147483647 w 96"/>
              <a:gd name="T53" fmla="*/ 2147483647 h 216"/>
              <a:gd name="T54" fmla="*/ 2147483647 w 96"/>
              <a:gd name="T55" fmla="*/ 2147483647 h 216"/>
              <a:gd name="T56" fmla="*/ 2147483647 w 96"/>
              <a:gd name="T57" fmla="*/ 2147483647 h 216"/>
              <a:gd name="T58" fmla="*/ 2147483647 w 96"/>
              <a:gd name="T59" fmla="*/ 2147483647 h 216"/>
              <a:gd name="T60" fmla="*/ 2147483647 w 96"/>
              <a:gd name="T61" fmla="*/ 2147483647 h 216"/>
              <a:gd name="T62" fmla="*/ 2147483647 w 96"/>
              <a:gd name="T63" fmla="*/ 2147483647 h 216"/>
              <a:gd name="T64" fmla="*/ 2147483647 w 96"/>
              <a:gd name="T65" fmla="*/ 2147483647 h 216"/>
              <a:gd name="T66" fmla="*/ 2147483647 w 96"/>
              <a:gd name="T67" fmla="*/ 2147483647 h 216"/>
              <a:gd name="T68" fmla="*/ 2147483647 w 96"/>
              <a:gd name="T69" fmla="*/ 2147483647 h 216"/>
              <a:gd name="T70" fmla="*/ 2147483647 w 96"/>
              <a:gd name="T71" fmla="*/ 2147483647 h 216"/>
              <a:gd name="T72" fmla="*/ 2147483647 w 96"/>
              <a:gd name="T73" fmla="*/ 2147483647 h 216"/>
              <a:gd name="T74" fmla="*/ 2147483647 w 96"/>
              <a:gd name="T75" fmla="*/ 2147483647 h 216"/>
              <a:gd name="T76" fmla="*/ 2147483647 w 96"/>
              <a:gd name="T77" fmla="*/ 2147483647 h 216"/>
              <a:gd name="T78" fmla="*/ 2147483647 w 96"/>
              <a:gd name="T79" fmla="*/ 2147483647 h 216"/>
              <a:gd name="T80" fmla="*/ 2147483647 w 96"/>
              <a:gd name="T81" fmla="*/ 2147483647 h 216"/>
              <a:gd name="T82" fmla="*/ 2147483647 w 96"/>
              <a:gd name="T83" fmla="*/ 2147483647 h 216"/>
              <a:gd name="T84" fmla="*/ 2147483647 w 96"/>
              <a:gd name="T85" fmla="*/ 2147483647 h 216"/>
              <a:gd name="T86" fmla="*/ 2147483647 w 96"/>
              <a:gd name="T87" fmla="*/ 2147483647 h 216"/>
              <a:gd name="T88" fmla="*/ 2147483647 w 96"/>
              <a:gd name="T89" fmla="*/ 2147483647 h 216"/>
              <a:gd name="T90" fmla="*/ 2147483647 w 96"/>
              <a:gd name="T91" fmla="*/ 2147483647 h 216"/>
              <a:gd name="T92" fmla="*/ 2147483647 w 96"/>
              <a:gd name="T93" fmla="*/ 2147483647 h 216"/>
              <a:gd name="T94" fmla="*/ 2147483647 w 96"/>
              <a:gd name="T95" fmla="*/ 2147483647 h 216"/>
              <a:gd name="T96" fmla="*/ 2147483647 w 96"/>
              <a:gd name="T97" fmla="*/ 2147483647 h 216"/>
              <a:gd name="T98" fmla="*/ 2147483647 w 96"/>
              <a:gd name="T99" fmla="*/ 2147483647 h 216"/>
              <a:gd name="T100" fmla="*/ 2147483647 w 96"/>
              <a:gd name="T101" fmla="*/ 2147483647 h 216"/>
              <a:gd name="T102" fmla="*/ 2147483647 w 96"/>
              <a:gd name="T103" fmla="*/ 2147483647 h 216"/>
              <a:gd name="T104" fmla="*/ 2147483647 w 96"/>
              <a:gd name="T105" fmla="*/ 2147483647 h 216"/>
              <a:gd name="T106" fmla="*/ 2147483647 w 96"/>
              <a:gd name="T107" fmla="*/ 2147483647 h 216"/>
              <a:gd name="T108" fmla="*/ 2147483647 w 96"/>
              <a:gd name="T109" fmla="*/ 2147483647 h 2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6" h="216">
                <a:moveTo>
                  <a:pt x="82" y="216"/>
                </a:moveTo>
                <a:lnTo>
                  <a:pt x="52" y="216"/>
                </a:lnTo>
                <a:lnTo>
                  <a:pt x="22" y="216"/>
                </a:lnTo>
                <a:lnTo>
                  <a:pt x="17" y="216"/>
                </a:lnTo>
                <a:lnTo>
                  <a:pt x="12" y="216"/>
                </a:lnTo>
                <a:lnTo>
                  <a:pt x="9" y="216"/>
                </a:lnTo>
                <a:lnTo>
                  <a:pt x="8" y="215"/>
                </a:lnTo>
                <a:lnTo>
                  <a:pt x="5" y="213"/>
                </a:lnTo>
                <a:lnTo>
                  <a:pt x="1" y="212"/>
                </a:lnTo>
                <a:lnTo>
                  <a:pt x="0" y="209"/>
                </a:lnTo>
                <a:lnTo>
                  <a:pt x="0" y="204"/>
                </a:lnTo>
                <a:lnTo>
                  <a:pt x="1" y="199"/>
                </a:lnTo>
                <a:lnTo>
                  <a:pt x="6" y="194"/>
                </a:lnTo>
                <a:lnTo>
                  <a:pt x="12" y="193"/>
                </a:lnTo>
                <a:lnTo>
                  <a:pt x="23" y="191"/>
                </a:lnTo>
                <a:lnTo>
                  <a:pt x="30" y="191"/>
                </a:lnTo>
                <a:lnTo>
                  <a:pt x="36" y="191"/>
                </a:lnTo>
                <a:lnTo>
                  <a:pt x="36" y="187"/>
                </a:lnTo>
                <a:lnTo>
                  <a:pt x="36" y="183"/>
                </a:lnTo>
                <a:lnTo>
                  <a:pt x="36" y="177"/>
                </a:lnTo>
                <a:lnTo>
                  <a:pt x="34" y="171"/>
                </a:lnTo>
                <a:lnTo>
                  <a:pt x="34" y="165"/>
                </a:lnTo>
                <a:lnTo>
                  <a:pt x="34" y="159"/>
                </a:lnTo>
                <a:lnTo>
                  <a:pt x="34" y="155"/>
                </a:lnTo>
                <a:lnTo>
                  <a:pt x="34" y="152"/>
                </a:lnTo>
                <a:lnTo>
                  <a:pt x="34" y="142"/>
                </a:lnTo>
                <a:lnTo>
                  <a:pt x="34" y="130"/>
                </a:lnTo>
                <a:lnTo>
                  <a:pt x="36" y="115"/>
                </a:lnTo>
                <a:lnTo>
                  <a:pt x="38" y="98"/>
                </a:lnTo>
                <a:lnTo>
                  <a:pt x="39" y="82"/>
                </a:lnTo>
                <a:lnTo>
                  <a:pt x="39" y="67"/>
                </a:lnTo>
                <a:lnTo>
                  <a:pt x="41" y="56"/>
                </a:lnTo>
                <a:lnTo>
                  <a:pt x="41" y="45"/>
                </a:lnTo>
                <a:lnTo>
                  <a:pt x="31" y="51"/>
                </a:lnTo>
                <a:lnTo>
                  <a:pt x="23" y="56"/>
                </a:lnTo>
                <a:lnTo>
                  <a:pt x="19" y="57"/>
                </a:lnTo>
                <a:lnTo>
                  <a:pt x="16" y="59"/>
                </a:lnTo>
                <a:lnTo>
                  <a:pt x="12" y="59"/>
                </a:lnTo>
                <a:lnTo>
                  <a:pt x="11" y="59"/>
                </a:lnTo>
                <a:lnTo>
                  <a:pt x="8" y="57"/>
                </a:lnTo>
                <a:lnTo>
                  <a:pt x="5" y="56"/>
                </a:lnTo>
                <a:lnTo>
                  <a:pt x="3" y="53"/>
                </a:lnTo>
                <a:lnTo>
                  <a:pt x="1" y="51"/>
                </a:lnTo>
                <a:lnTo>
                  <a:pt x="0" y="48"/>
                </a:lnTo>
                <a:lnTo>
                  <a:pt x="0" y="45"/>
                </a:lnTo>
                <a:lnTo>
                  <a:pt x="1" y="43"/>
                </a:lnTo>
                <a:lnTo>
                  <a:pt x="3" y="38"/>
                </a:lnTo>
                <a:lnTo>
                  <a:pt x="8" y="34"/>
                </a:lnTo>
                <a:lnTo>
                  <a:pt x="12" y="29"/>
                </a:lnTo>
                <a:lnTo>
                  <a:pt x="17" y="26"/>
                </a:lnTo>
                <a:lnTo>
                  <a:pt x="23" y="24"/>
                </a:lnTo>
                <a:lnTo>
                  <a:pt x="30" y="19"/>
                </a:lnTo>
                <a:lnTo>
                  <a:pt x="36" y="13"/>
                </a:lnTo>
                <a:lnTo>
                  <a:pt x="42" y="8"/>
                </a:lnTo>
                <a:lnTo>
                  <a:pt x="49" y="3"/>
                </a:lnTo>
                <a:lnTo>
                  <a:pt x="55" y="2"/>
                </a:lnTo>
                <a:lnTo>
                  <a:pt x="61" y="0"/>
                </a:lnTo>
                <a:lnTo>
                  <a:pt x="66" y="2"/>
                </a:lnTo>
                <a:lnTo>
                  <a:pt x="69" y="3"/>
                </a:lnTo>
                <a:lnTo>
                  <a:pt x="71" y="8"/>
                </a:lnTo>
                <a:lnTo>
                  <a:pt x="71" y="12"/>
                </a:lnTo>
                <a:lnTo>
                  <a:pt x="71" y="13"/>
                </a:lnTo>
                <a:lnTo>
                  <a:pt x="71" y="15"/>
                </a:lnTo>
                <a:lnTo>
                  <a:pt x="71" y="18"/>
                </a:lnTo>
                <a:lnTo>
                  <a:pt x="71" y="21"/>
                </a:lnTo>
                <a:lnTo>
                  <a:pt x="69" y="24"/>
                </a:lnTo>
                <a:lnTo>
                  <a:pt x="69" y="26"/>
                </a:lnTo>
                <a:lnTo>
                  <a:pt x="69" y="28"/>
                </a:lnTo>
                <a:lnTo>
                  <a:pt x="69" y="31"/>
                </a:lnTo>
                <a:lnTo>
                  <a:pt x="69" y="34"/>
                </a:lnTo>
                <a:lnTo>
                  <a:pt x="69" y="37"/>
                </a:lnTo>
                <a:lnTo>
                  <a:pt x="69" y="40"/>
                </a:lnTo>
                <a:lnTo>
                  <a:pt x="69" y="44"/>
                </a:lnTo>
                <a:lnTo>
                  <a:pt x="71" y="48"/>
                </a:lnTo>
                <a:lnTo>
                  <a:pt x="71" y="51"/>
                </a:lnTo>
                <a:lnTo>
                  <a:pt x="71" y="56"/>
                </a:lnTo>
                <a:lnTo>
                  <a:pt x="71" y="59"/>
                </a:lnTo>
                <a:lnTo>
                  <a:pt x="71" y="67"/>
                </a:lnTo>
                <a:lnTo>
                  <a:pt x="69" y="78"/>
                </a:lnTo>
                <a:lnTo>
                  <a:pt x="68" y="91"/>
                </a:lnTo>
                <a:lnTo>
                  <a:pt x="66" y="105"/>
                </a:lnTo>
                <a:lnTo>
                  <a:pt x="64" y="120"/>
                </a:lnTo>
                <a:lnTo>
                  <a:pt x="64" y="133"/>
                </a:lnTo>
                <a:lnTo>
                  <a:pt x="63" y="143"/>
                </a:lnTo>
                <a:lnTo>
                  <a:pt x="63" y="152"/>
                </a:lnTo>
                <a:lnTo>
                  <a:pt x="63" y="156"/>
                </a:lnTo>
                <a:lnTo>
                  <a:pt x="63" y="161"/>
                </a:lnTo>
                <a:lnTo>
                  <a:pt x="63" y="165"/>
                </a:lnTo>
                <a:lnTo>
                  <a:pt x="64" y="171"/>
                </a:lnTo>
                <a:lnTo>
                  <a:pt x="64" y="177"/>
                </a:lnTo>
                <a:lnTo>
                  <a:pt x="66" y="183"/>
                </a:lnTo>
                <a:lnTo>
                  <a:pt x="66" y="187"/>
                </a:lnTo>
                <a:lnTo>
                  <a:pt x="66" y="190"/>
                </a:lnTo>
                <a:lnTo>
                  <a:pt x="82" y="190"/>
                </a:lnTo>
                <a:lnTo>
                  <a:pt x="85" y="190"/>
                </a:lnTo>
                <a:lnTo>
                  <a:pt x="86" y="191"/>
                </a:lnTo>
                <a:lnTo>
                  <a:pt x="90" y="193"/>
                </a:lnTo>
                <a:lnTo>
                  <a:pt x="91" y="194"/>
                </a:lnTo>
                <a:lnTo>
                  <a:pt x="93" y="196"/>
                </a:lnTo>
                <a:lnTo>
                  <a:pt x="94" y="199"/>
                </a:lnTo>
                <a:lnTo>
                  <a:pt x="96" y="200"/>
                </a:lnTo>
                <a:lnTo>
                  <a:pt x="96" y="203"/>
                </a:lnTo>
                <a:lnTo>
                  <a:pt x="96" y="206"/>
                </a:lnTo>
                <a:lnTo>
                  <a:pt x="94" y="209"/>
                </a:lnTo>
                <a:lnTo>
                  <a:pt x="93" y="210"/>
                </a:lnTo>
                <a:lnTo>
                  <a:pt x="91" y="213"/>
                </a:lnTo>
                <a:lnTo>
                  <a:pt x="90" y="215"/>
                </a:lnTo>
                <a:lnTo>
                  <a:pt x="86" y="215"/>
                </a:lnTo>
                <a:lnTo>
                  <a:pt x="85" y="216"/>
                </a:lnTo>
                <a:lnTo>
                  <a:pt x="82" y="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75" name="Freeform 1111"/>
          <p:cNvSpPr>
            <a:spLocks/>
          </p:cNvSpPr>
          <p:nvPr/>
        </p:nvSpPr>
        <p:spPr bwMode="auto">
          <a:xfrm>
            <a:off x="5554663" y="2095500"/>
            <a:ext cx="66675" cy="174625"/>
          </a:xfrm>
          <a:custGeom>
            <a:avLst/>
            <a:gdLst>
              <a:gd name="T0" fmla="*/ 2147483647 w 83"/>
              <a:gd name="T1" fmla="*/ 2147483647 h 220"/>
              <a:gd name="T2" fmla="*/ 2147483647 w 83"/>
              <a:gd name="T3" fmla="*/ 0 h 220"/>
              <a:gd name="T4" fmla="*/ 2147483647 w 83"/>
              <a:gd name="T5" fmla="*/ 0 h 220"/>
              <a:gd name="T6" fmla="*/ 2147483647 w 83"/>
              <a:gd name="T7" fmla="*/ 2147483647 h 220"/>
              <a:gd name="T8" fmla="*/ 2147483647 w 83"/>
              <a:gd name="T9" fmla="*/ 2147483647 h 220"/>
              <a:gd name="T10" fmla="*/ 2147483647 w 83"/>
              <a:gd name="T11" fmla="*/ 2147483647 h 220"/>
              <a:gd name="T12" fmla="*/ 2147483647 w 83"/>
              <a:gd name="T13" fmla="*/ 2147483647 h 220"/>
              <a:gd name="T14" fmla="*/ 2147483647 w 83"/>
              <a:gd name="T15" fmla="*/ 2147483647 h 220"/>
              <a:gd name="T16" fmla="*/ 2147483647 w 83"/>
              <a:gd name="T17" fmla="*/ 2147483647 h 220"/>
              <a:gd name="T18" fmla="*/ 2147483647 w 83"/>
              <a:gd name="T19" fmla="*/ 2147483647 h 220"/>
              <a:gd name="T20" fmla="*/ 2147483647 w 83"/>
              <a:gd name="T21" fmla="*/ 2147483647 h 220"/>
              <a:gd name="T22" fmla="*/ 2147483647 w 83"/>
              <a:gd name="T23" fmla="*/ 2147483647 h 220"/>
              <a:gd name="T24" fmla="*/ 2147483647 w 83"/>
              <a:gd name="T25" fmla="*/ 2147483647 h 220"/>
              <a:gd name="T26" fmla="*/ 0 w 83"/>
              <a:gd name="T27" fmla="*/ 2147483647 h 220"/>
              <a:gd name="T28" fmla="*/ 2147483647 w 83"/>
              <a:gd name="T29" fmla="*/ 2147483647 h 220"/>
              <a:gd name="T30" fmla="*/ 2147483647 w 83"/>
              <a:gd name="T31" fmla="*/ 2147483647 h 220"/>
              <a:gd name="T32" fmla="*/ 2147483647 w 83"/>
              <a:gd name="T33" fmla="*/ 2147483647 h 220"/>
              <a:gd name="T34" fmla="*/ 2147483647 w 83"/>
              <a:gd name="T35" fmla="*/ 2147483647 h 220"/>
              <a:gd name="T36" fmla="*/ 2147483647 w 83"/>
              <a:gd name="T37" fmla="*/ 2147483647 h 220"/>
              <a:gd name="T38" fmla="*/ 2147483647 w 83"/>
              <a:gd name="T39" fmla="*/ 2147483647 h 220"/>
              <a:gd name="T40" fmla="*/ 2147483647 w 83"/>
              <a:gd name="T41" fmla="*/ 2147483647 h 220"/>
              <a:gd name="T42" fmla="*/ 2147483647 w 83"/>
              <a:gd name="T43" fmla="*/ 2147483647 h 220"/>
              <a:gd name="T44" fmla="*/ 2147483647 w 83"/>
              <a:gd name="T45" fmla="*/ 2147483647 h 220"/>
              <a:gd name="T46" fmla="*/ 2147483647 w 83"/>
              <a:gd name="T47" fmla="*/ 2147483647 h 220"/>
              <a:gd name="T48" fmla="*/ 2147483647 w 83"/>
              <a:gd name="T49" fmla="*/ 2147483647 h 220"/>
              <a:gd name="T50" fmla="*/ 2147483647 w 83"/>
              <a:gd name="T51" fmla="*/ 2147483647 h 220"/>
              <a:gd name="T52" fmla="*/ 2147483647 w 83"/>
              <a:gd name="T53" fmla="*/ 2147483647 h 220"/>
              <a:gd name="T54" fmla="*/ 2147483647 w 83"/>
              <a:gd name="T55" fmla="*/ 2147483647 h 220"/>
              <a:gd name="T56" fmla="*/ 2147483647 w 83"/>
              <a:gd name="T57" fmla="*/ 2147483647 h 220"/>
              <a:gd name="T58" fmla="*/ 2147483647 w 83"/>
              <a:gd name="T59" fmla="*/ 2147483647 h 220"/>
              <a:gd name="T60" fmla="*/ 2147483647 w 83"/>
              <a:gd name="T61" fmla="*/ 2147483647 h 220"/>
              <a:gd name="T62" fmla="*/ 2147483647 w 83"/>
              <a:gd name="T63" fmla="*/ 2147483647 h 220"/>
              <a:gd name="T64" fmla="*/ 2147483647 w 83"/>
              <a:gd name="T65" fmla="*/ 2147483647 h 220"/>
              <a:gd name="T66" fmla="*/ 2147483647 w 83"/>
              <a:gd name="T67" fmla="*/ 2147483647 h 220"/>
              <a:gd name="T68" fmla="*/ 2147483647 w 83"/>
              <a:gd name="T69" fmla="*/ 2147483647 h 220"/>
              <a:gd name="T70" fmla="*/ 2147483647 w 83"/>
              <a:gd name="T71" fmla="*/ 2147483647 h 220"/>
              <a:gd name="T72" fmla="*/ 2147483647 w 83"/>
              <a:gd name="T73" fmla="*/ 2147483647 h 220"/>
              <a:gd name="T74" fmla="*/ 2147483647 w 83"/>
              <a:gd name="T75" fmla="*/ 2147483647 h 220"/>
              <a:gd name="T76" fmla="*/ 2147483647 w 83"/>
              <a:gd name="T77" fmla="*/ 2147483647 h 220"/>
              <a:gd name="T78" fmla="*/ 2147483647 w 83"/>
              <a:gd name="T79" fmla="*/ 2147483647 h 220"/>
              <a:gd name="T80" fmla="*/ 2147483647 w 83"/>
              <a:gd name="T81" fmla="*/ 2147483647 h 220"/>
              <a:gd name="T82" fmla="*/ 2147483647 w 83"/>
              <a:gd name="T83" fmla="*/ 2147483647 h 220"/>
              <a:gd name="T84" fmla="*/ 2147483647 w 83"/>
              <a:gd name="T85" fmla="*/ 2147483647 h 220"/>
              <a:gd name="T86" fmla="*/ 2147483647 w 83"/>
              <a:gd name="T87" fmla="*/ 2147483647 h 220"/>
              <a:gd name="T88" fmla="*/ 2147483647 w 83"/>
              <a:gd name="T89" fmla="*/ 2147483647 h 220"/>
              <a:gd name="T90" fmla="*/ 2147483647 w 83"/>
              <a:gd name="T91" fmla="*/ 2147483647 h 220"/>
              <a:gd name="T92" fmla="*/ 2147483647 w 83"/>
              <a:gd name="T93" fmla="*/ 2147483647 h 220"/>
              <a:gd name="T94" fmla="*/ 2147483647 w 83"/>
              <a:gd name="T95" fmla="*/ 2147483647 h 220"/>
              <a:gd name="T96" fmla="*/ 2147483647 w 83"/>
              <a:gd name="T97" fmla="*/ 2147483647 h 220"/>
              <a:gd name="T98" fmla="*/ 2147483647 w 83"/>
              <a:gd name="T99" fmla="*/ 2147483647 h 220"/>
              <a:gd name="T100" fmla="*/ 2147483647 w 83"/>
              <a:gd name="T101" fmla="*/ 2147483647 h 220"/>
              <a:gd name="T102" fmla="*/ 2147483647 w 83"/>
              <a:gd name="T103" fmla="*/ 2147483647 h 2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83" h="220">
                <a:moveTo>
                  <a:pt x="83" y="26"/>
                </a:moveTo>
                <a:lnTo>
                  <a:pt x="83" y="0"/>
                </a:lnTo>
                <a:lnTo>
                  <a:pt x="74" y="0"/>
                </a:lnTo>
                <a:lnTo>
                  <a:pt x="64" y="1"/>
                </a:lnTo>
                <a:lnTo>
                  <a:pt x="56" y="4"/>
                </a:lnTo>
                <a:lnTo>
                  <a:pt x="49" y="8"/>
                </a:lnTo>
                <a:lnTo>
                  <a:pt x="41" y="13"/>
                </a:lnTo>
                <a:lnTo>
                  <a:pt x="34" y="19"/>
                </a:lnTo>
                <a:lnTo>
                  <a:pt x="28" y="26"/>
                </a:lnTo>
                <a:lnTo>
                  <a:pt x="22" y="35"/>
                </a:lnTo>
                <a:lnTo>
                  <a:pt x="12" y="49"/>
                </a:lnTo>
                <a:lnTo>
                  <a:pt x="6" y="67"/>
                </a:lnTo>
                <a:lnTo>
                  <a:pt x="1" y="84"/>
                </a:lnTo>
                <a:lnTo>
                  <a:pt x="0" y="105"/>
                </a:lnTo>
                <a:lnTo>
                  <a:pt x="1" y="127"/>
                </a:lnTo>
                <a:lnTo>
                  <a:pt x="4" y="147"/>
                </a:lnTo>
                <a:lnTo>
                  <a:pt x="9" y="166"/>
                </a:lnTo>
                <a:lnTo>
                  <a:pt x="15" y="182"/>
                </a:lnTo>
                <a:lnTo>
                  <a:pt x="22" y="191"/>
                </a:lnTo>
                <a:lnTo>
                  <a:pt x="28" y="198"/>
                </a:lnTo>
                <a:lnTo>
                  <a:pt x="34" y="205"/>
                </a:lnTo>
                <a:lnTo>
                  <a:pt x="44" y="210"/>
                </a:lnTo>
                <a:lnTo>
                  <a:pt x="52" y="214"/>
                </a:lnTo>
                <a:lnTo>
                  <a:pt x="61" y="217"/>
                </a:lnTo>
                <a:lnTo>
                  <a:pt x="71" y="220"/>
                </a:lnTo>
                <a:lnTo>
                  <a:pt x="82" y="220"/>
                </a:lnTo>
                <a:lnTo>
                  <a:pt x="83" y="220"/>
                </a:lnTo>
                <a:lnTo>
                  <a:pt x="83" y="194"/>
                </a:lnTo>
                <a:lnTo>
                  <a:pt x="82" y="194"/>
                </a:lnTo>
                <a:lnTo>
                  <a:pt x="69" y="192"/>
                </a:lnTo>
                <a:lnTo>
                  <a:pt x="60" y="188"/>
                </a:lnTo>
                <a:lnTo>
                  <a:pt x="50" y="181"/>
                </a:lnTo>
                <a:lnTo>
                  <a:pt x="42" y="170"/>
                </a:lnTo>
                <a:lnTo>
                  <a:pt x="36" y="157"/>
                </a:lnTo>
                <a:lnTo>
                  <a:pt x="33" y="143"/>
                </a:lnTo>
                <a:lnTo>
                  <a:pt x="30" y="124"/>
                </a:lnTo>
                <a:lnTo>
                  <a:pt x="30" y="102"/>
                </a:lnTo>
                <a:lnTo>
                  <a:pt x="31" y="89"/>
                </a:lnTo>
                <a:lnTo>
                  <a:pt x="33" y="76"/>
                </a:lnTo>
                <a:lnTo>
                  <a:pt x="38" y="64"/>
                </a:lnTo>
                <a:lnTo>
                  <a:pt x="42" y="52"/>
                </a:lnTo>
                <a:lnTo>
                  <a:pt x="52" y="42"/>
                </a:lnTo>
                <a:lnTo>
                  <a:pt x="61" y="33"/>
                </a:lnTo>
                <a:lnTo>
                  <a:pt x="71" y="29"/>
                </a:lnTo>
                <a:lnTo>
                  <a:pt x="8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76" name="Freeform 1112"/>
          <p:cNvSpPr>
            <a:spLocks/>
          </p:cNvSpPr>
          <p:nvPr/>
        </p:nvSpPr>
        <p:spPr bwMode="auto">
          <a:xfrm>
            <a:off x="5764213" y="1803400"/>
            <a:ext cx="76200" cy="171450"/>
          </a:xfrm>
          <a:custGeom>
            <a:avLst/>
            <a:gdLst>
              <a:gd name="T0" fmla="*/ 2147483647 w 98"/>
              <a:gd name="T1" fmla="*/ 2147483647 h 216"/>
              <a:gd name="T2" fmla="*/ 2147483647 w 98"/>
              <a:gd name="T3" fmla="*/ 2147483647 h 216"/>
              <a:gd name="T4" fmla="*/ 2147483647 w 98"/>
              <a:gd name="T5" fmla="*/ 2147483647 h 216"/>
              <a:gd name="T6" fmla="*/ 2147483647 w 98"/>
              <a:gd name="T7" fmla="*/ 2147483647 h 216"/>
              <a:gd name="T8" fmla="*/ 0 w 98"/>
              <a:gd name="T9" fmla="*/ 2147483647 h 216"/>
              <a:gd name="T10" fmla="*/ 2147483647 w 98"/>
              <a:gd name="T11" fmla="*/ 2147483647 h 216"/>
              <a:gd name="T12" fmla="*/ 2147483647 w 98"/>
              <a:gd name="T13" fmla="*/ 2147483647 h 216"/>
              <a:gd name="T14" fmla="*/ 2147483647 w 98"/>
              <a:gd name="T15" fmla="*/ 2147483647 h 216"/>
              <a:gd name="T16" fmla="*/ 2147483647 w 98"/>
              <a:gd name="T17" fmla="*/ 2147483647 h 216"/>
              <a:gd name="T18" fmla="*/ 2147483647 w 98"/>
              <a:gd name="T19" fmla="*/ 2147483647 h 216"/>
              <a:gd name="T20" fmla="*/ 2147483647 w 98"/>
              <a:gd name="T21" fmla="*/ 2147483647 h 216"/>
              <a:gd name="T22" fmla="*/ 2147483647 w 98"/>
              <a:gd name="T23" fmla="*/ 2147483647 h 216"/>
              <a:gd name="T24" fmla="*/ 2147483647 w 98"/>
              <a:gd name="T25" fmla="*/ 2147483647 h 216"/>
              <a:gd name="T26" fmla="*/ 2147483647 w 98"/>
              <a:gd name="T27" fmla="*/ 2147483647 h 216"/>
              <a:gd name="T28" fmla="*/ 2147483647 w 98"/>
              <a:gd name="T29" fmla="*/ 2147483647 h 216"/>
              <a:gd name="T30" fmla="*/ 2147483647 w 98"/>
              <a:gd name="T31" fmla="*/ 2147483647 h 216"/>
              <a:gd name="T32" fmla="*/ 2147483647 w 98"/>
              <a:gd name="T33" fmla="*/ 2147483647 h 216"/>
              <a:gd name="T34" fmla="*/ 2147483647 w 98"/>
              <a:gd name="T35" fmla="*/ 2147483647 h 216"/>
              <a:gd name="T36" fmla="*/ 2147483647 w 98"/>
              <a:gd name="T37" fmla="*/ 2147483647 h 216"/>
              <a:gd name="T38" fmla="*/ 2147483647 w 98"/>
              <a:gd name="T39" fmla="*/ 2147483647 h 216"/>
              <a:gd name="T40" fmla="*/ 2147483647 w 98"/>
              <a:gd name="T41" fmla="*/ 2147483647 h 216"/>
              <a:gd name="T42" fmla="*/ 2147483647 w 98"/>
              <a:gd name="T43" fmla="*/ 2147483647 h 216"/>
              <a:gd name="T44" fmla="*/ 2147483647 w 98"/>
              <a:gd name="T45" fmla="*/ 2147483647 h 216"/>
              <a:gd name="T46" fmla="*/ 2147483647 w 98"/>
              <a:gd name="T47" fmla="*/ 2147483647 h 216"/>
              <a:gd name="T48" fmla="*/ 2147483647 w 98"/>
              <a:gd name="T49" fmla="*/ 2147483647 h 216"/>
              <a:gd name="T50" fmla="*/ 2147483647 w 98"/>
              <a:gd name="T51" fmla="*/ 2147483647 h 216"/>
              <a:gd name="T52" fmla="*/ 2147483647 w 98"/>
              <a:gd name="T53" fmla="*/ 2147483647 h 216"/>
              <a:gd name="T54" fmla="*/ 2147483647 w 98"/>
              <a:gd name="T55" fmla="*/ 2147483647 h 216"/>
              <a:gd name="T56" fmla="*/ 2147483647 w 98"/>
              <a:gd name="T57" fmla="*/ 0 h 216"/>
              <a:gd name="T58" fmla="*/ 2147483647 w 98"/>
              <a:gd name="T59" fmla="*/ 2147483647 h 216"/>
              <a:gd name="T60" fmla="*/ 2147483647 w 98"/>
              <a:gd name="T61" fmla="*/ 2147483647 h 216"/>
              <a:gd name="T62" fmla="*/ 2147483647 w 98"/>
              <a:gd name="T63" fmla="*/ 2147483647 h 216"/>
              <a:gd name="T64" fmla="*/ 2147483647 w 98"/>
              <a:gd name="T65" fmla="*/ 2147483647 h 216"/>
              <a:gd name="T66" fmla="*/ 2147483647 w 98"/>
              <a:gd name="T67" fmla="*/ 2147483647 h 216"/>
              <a:gd name="T68" fmla="*/ 2147483647 w 98"/>
              <a:gd name="T69" fmla="*/ 2147483647 h 216"/>
              <a:gd name="T70" fmla="*/ 2147483647 w 98"/>
              <a:gd name="T71" fmla="*/ 2147483647 h 216"/>
              <a:gd name="T72" fmla="*/ 2147483647 w 98"/>
              <a:gd name="T73" fmla="*/ 2147483647 h 216"/>
              <a:gd name="T74" fmla="*/ 2147483647 w 98"/>
              <a:gd name="T75" fmla="*/ 2147483647 h 216"/>
              <a:gd name="T76" fmla="*/ 2147483647 w 98"/>
              <a:gd name="T77" fmla="*/ 2147483647 h 216"/>
              <a:gd name="T78" fmla="*/ 2147483647 w 98"/>
              <a:gd name="T79" fmla="*/ 2147483647 h 216"/>
              <a:gd name="T80" fmla="*/ 2147483647 w 98"/>
              <a:gd name="T81" fmla="*/ 2147483647 h 216"/>
              <a:gd name="T82" fmla="*/ 2147483647 w 98"/>
              <a:gd name="T83" fmla="*/ 2147483647 h 216"/>
              <a:gd name="T84" fmla="*/ 2147483647 w 98"/>
              <a:gd name="T85" fmla="*/ 2147483647 h 216"/>
              <a:gd name="T86" fmla="*/ 2147483647 w 98"/>
              <a:gd name="T87" fmla="*/ 2147483647 h 216"/>
              <a:gd name="T88" fmla="*/ 2147483647 w 98"/>
              <a:gd name="T89" fmla="*/ 2147483647 h 216"/>
              <a:gd name="T90" fmla="*/ 2147483647 w 98"/>
              <a:gd name="T91" fmla="*/ 2147483647 h 216"/>
              <a:gd name="T92" fmla="*/ 2147483647 w 98"/>
              <a:gd name="T93" fmla="*/ 2147483647 h 216"/>
              <a:gd name="T94" fmla="*/ 2147483647 w 98"/>
              <a:gd name="T95" fmla="*/ 2147483647 h 216"/>
              <a:gd name="T96" fmla="*/ 2147483647 w 98"/>
              <a:gd name="T97" fmla="*/ 2147483647 h 216"/>
              <a:gd name="T98" fmla="*/ 2147483647 w 98"/>
              <a:gd name="T99" fmla="*/ 2147483647 h 216"/>
              <a:gd name="T100" fmla="*/ 2147483647 w 98"/>
              <a:gd name="T101" fmla="*/ 2147483647 h 216"/>
              <a:gd name="T102" fmla="*/ 2147483647 w 98"/>
              <a:gd name="T103" fmla="*/ 2147483647 h 216"/>
              <a:gd name="T104" fmla="*/ 2147483647 w 98"/>
              <a:gd name="T105" fmla="*/ 2147483647 h 216"/>
              <a:gd name="T106" fmla="*/ 2147483647 w 98"/>
              <a:gd name="T107" fmla="*/ 2147483647 h 216"/>
              <a:gd name="T108" fmla="*/ 2147483647 w 98"/>
              <a:gd name="T109" fmla="*/ 2147483647 h 2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8" h="216">
                <a:moveTo>
                  <a:pt x="82" y="216"/>
                </a:moveTo>
                <a:lnTo>
                  <a:pt x="52" y="216"/>
                </a:lnTo>
                <a:lnTo>
                  <a:pt x="24" y="216"/>
                </a:lnTo>
                <a:lnTo>
                  <a:pt x="19" y="216"/>
                </a:lnTo>
                <a:lnTo>
                  <a:pt x="14" y="216"/>
                </a:lnTo>
                <a:lnTo>
                  <a:pt x="11" y="216"/>
                </a:lnTo>
                <a:lnTo>
                  <a:pt x="8" y="214"/>
                </a:lnTo>
                <a:lnTo>
                  <a:pt x="5" y="213"/>
                </a:lnTo>
                <a:lnTo>
                  <a:pt x="2" y="212"/>
                </a:lnTo>
                <a:lnTo>
                  <a:pt x="0" y="209"/>
                </a:lnTo>
                <a:lnTo>
                  <a:pt x="0" y="204"/>
                </a:lnTo>
                <a:lnTo>
                  <a:pt x="2" y="198"/>
                </a:lnTo>
                <a:lnTo>
                  <a:pt x="7" y="194"/>
                </a:lnTo>
                <a:lnTo>
                  <a:pt x="13" y="191"/>
                </a:lnTo>
                <a:lnTo>
                  <a:pt x="24" y="190"/>
                </a:lnTo>
                <a:lnTo>
                  <a:pt x="32" y="190"/>
                </a:lnTo>
                <a:lnTo>
                  <a:pt x="38" y="191"/>
                </a:lnTo>
                <a:lnTo>
                  <a:pt x="38" y="187"/>
                </a:lnTo>
                <a:lnTo>
                  <a:pt x="38" y="182"/>
                </a:lnTo>
                <a:lnTo>
                  <a:pt x="38" y="177"/>
                </a:lnTo>
                <a:lnTo>
                  <a:pt x="36" y="171"/>
                </a:lnTo>
                <a:lnTo>
                  <a:pt x="35" y="165"/>
                </a:lnTo>
                <a:lnTo>
                  <a:pt x="35" y="159"/>
                </a:lnTo>
                <a:lnTo>
                  <a:pt x="35" y="155"/>
                </a:lnTo>
                <a:lnTo>
                  <a:pt x="35" y="152"/>
                </a:lnTo>
                <a:lnTo>
                  <a:pt x="35" y="142"/>
                </a:lnTo>
                <a:lnTo>
                  <a:pt x="36" y="128"/>
                </a:lnTo>
                <a:lnTo>
                  <a:pt x="36" y="114"/>
                </a:lnTo>
                <a:lnTo>
                  <a:pt x="38" y="98"/>
                </a:lnTo>
                <a:lnTo>
                  <a:pt x="40" y="82"/>
                </a:lnTo>
                <a:lnTo>
                  <a:pt x="41" y="67"/>
                </a:lnTo>
                <a:lnTo>
                  <a:pt x="41" y="54"/>
                </a:lnTo>
                <a:lnTo>
                  <a:pt x="41" y="44"/>
                </a:lnTo>
                <a:lnTo>
                  <a:pt x="32" y="51"/>
                </a:lnTo>
                <a:lnTo>
                  <a:pt x="25" y="55"/>
                </a:lnTo>
                <a:lnTo>
                  <a:pt x="19" y="57"/>
                </a:lnTo>
                <a:lnTo>
                  <a:pt x="16" y="58"/>
                </a:lnTo>
                <a:lnTo>
                  <a:pt x="13" y="58"/>
                </a:lnTo>
                <a:lnTo>
                  <a:pt x="11" y="57"/>
                </a:lnTo>
                <a:lnTo>
                  <a:pt x="8" y="55"/>
                </a:lnTo>
                <a:lnTo>
                  <a:pt x="7" y="54"/>
                </a:lnTo>
                <a:lnTo>
                  <a:pt x="5" y="51"/>
                </a:lnTo>
                <a:lnTo>
                  <a:pt x="3" y="50"/>
                </a:lnTo>
                <a:lnTo>
                  <a:pt x="2" y="47"/>
                </a:lnTo>
                <a:lnTo>
                  <a:pt x="2" y="45"/>
                </a:lnTo>
                <a:lnTo>
                  <a:pt x="2" y="42"/>
                </a:lnTo>
                <a:lnTo>
                  <a:pt x="5" y="38"/>
                </a:lnTo>
                <a:lnTo>
                  <a:pt x="8" y="34"/>
                </a:lnTo>
                <a:lnTo>
                  <a:pt x="14" y="29"/>
                </a:lnTo>
                <a:lnTo>
                  <a:pt x="19" y="26"/>
                </a:lnTo>
                <a:lnTo>
                  <a:pt x="24" y="22"/>
                </a:lnTo>
                <a:lnTo>
                  <a:pt x="30" y="18"/>
                </a:lnTo>
                <a:lnTo>
                  <a:pt x="36" y="12"/>
                </a:lnTo>
                <a:lnTo>
                  <a:pt x="43" y="7"/>
                </a:lnTo>
                <a:lnTo>
                  <a:pt x="49" y="3"/>
                </a:lnTo>
                <a:lnTo>
                  <a:pt x="55" y="2"/>
                </a:lnTo>
                <a:lnTo>
                  <a:pt x="62" y="0"/>
                </a:lnTo>
                <a:lnTo>
                  <a:pt x="66" y="0"/>
                </a:lnTo>
                <a:lnTo>
                  <a:pt x="70" y="3"/>
                </a:lnTo>
                <a:lnTo>
                  <a:pt x="73" y="6"/>
                </a:lnTo>
                <a:lnTo>
                  <a:pt x="73" y="10"/>
                </a:lnTo>
                <a:lnTo>
                  <a:pt x="73" y="13"/>
                </a:lnTo>
                <a:lnTo>
                  <a:pt x="73" y="15"/>
                </a:lnTo>
                <a:lnTo>
                  <a:pt x="73" y="18"/>
                </a:lnTo>
                <a:lnTo>
                  <a:pt x="71" y="20"/>
                </a:lnTo>
                <a:lnTo>
                  <a:pt x="71" y="23"/>
                </a:lnTo>
                <a:lnTo>
                  <a:pt x="71" y="26"/>
                </a:lnTo>
                <a:lnTo>
                  <a:pt x="71" y="28"/>
                </a:lnTo>
                <a:lnTo>
                  <a:pt x="71" y="29"/>
                </a:lnTo>
                <a:lnTo>
                  <a:pt x="71" y="32"/>
                </a:lnTo>
                <a:lnTo>
                  <a:pt x="71" y="35"/>
                </a:lnTo>
                <a:lnTo>
                  <a:pt x="71" y="39"/>
                </a:lnTo>
                <a:lnTo>
                  <a:pt x="71" y="44"/>
                </a:lnTo>
                <a:lnTo>
                  <a:pt x="71" y="48"/>
                </a:lnTo>
                <a:lnTo>
                  <a:pt x="71" y="51"/>
                </a:lnTo>
                <a:lnTo>
                  <a:pt x="71" y="54"/>
                </a:lnTo>
                <a:lnTo>
                  <a:pt x="71" y="57"/>
                </a:lnTo>
                <a:lnTo>
                  <a:pt x="71" y="66"/>
                </a:lnTo>
                <a:lnTo>
                  <a:pt x="71" y="76"/>
                </a:lnTo>
                <a:lnTo>
                  <a:pt x="70" y="89"/>
                </a:lnTo>
                <a:lnTo>
                  <a:pt x="68" y="105"/>
                </a:lnTo>
                <a:lnTo>
                  <a:pt x="66" y="120"/>
                </a:lnTo>
                <a:lnTo>
                  <a:pt x="66" y="133"/>
                </a:lnTo>
                <a:lnTo>
                  <a:pt x="65" y="143"/>
                </a:lnTo>
                <a:lnTo>
                  <a:pt x="65" y="152"/>
                </a:lnTo>
                <a:lnTo>
                  <a:pt x="65" y="156"/>
                </a:lnTo>
                <a:lnTo>
                  <a:pt x="65" y="161"/>
                </a:lnTo>
                <a:lnTo>
                  <a:pt x="65" y="165"/>
                </a:lnTo>
                <a:lnTo>
                  <a:pt x="65" y="171"/>
                </a:lnTo>
                <a:lnTo>
                  <a:pt x="66" y="177"/>
                </a:lnTo>
                <a:lnTo>
                  <a:pt x="66" y="181"/>
                </a:lnTo>
                <a:lnTo>
                  <a:pt x="66" y="185"/>
                </a:lnTo>
                <a:lnTo>
                  <a:pt x="66" y="190"/>
                </a:lnTo>
                <a:lnTo>
                  <a:pt x="82" y="190"/>
                </a:lnTo>
                <a:lnTo>
                  <a:pt x="85" y="190"/>
                </a:lnTo>
                <a:lnTo>
                  <a:pt x="88" y="191"/>
                </a:lnTo>
                <a:lnTo>
                  <a:pt x="90" y="191"/>
                </a:lnTo>
                <a:lnTo>
                  <a:pt x="93" y="193"/>
                </a:lnTo>
                <a:lnTo>
                  <a:pt x="95" y="196"/>
                </a:lnTo>
                <a:lnTo>
                  <a:pt x="96" y="197"/>
                </a:lnTo>
                <a:lnTo>
                  <a:pt x="98" y="200"/>
                </a:lnTo>
                <a:lnTo>
                  <a:pt x="98" y="203"/>
                </a:lnTo>
                <a:lnTo>
                  <a:pt x="98" y="206"/>
                </a:lnTo>
                <a:lnTo>
                  <a:pt x="96" y="209"/>
                </a:lnTo>
                <a:lnTo>
                  <a:pt x="95" y="210"/>
                </a:lnTo>
                <a:lnTo>
                  <a:pt x="93" y="212"/>
                </a:lnTo>
                <a:lnTo>
                  <a:pt x="90" y="213"/>
                </a:lnTo>
                <a:lnTo>
                  <a:pt x="88" y="214"/>
                </a:lnTo>
                <a:lnTo>
                  <a:pt x="85" y="216"/>
                </a:lnTo>
                <a:lnTo>
                  <a:pt x="82" y="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77" name="Freeform 1113"/>
          <p:cNvSpPr>
            <a:spLocks/>
          </p:cNvSpPr>
          <p:nvPr/>
        </p:nvSpPr>
        <p:spPr bwMode="auto">
          <a:xfrm>
            <a:off x="5872163" y="1803400"/>
            <a:ext cx="76200" cy="171450"/>
          </a:xfrm>
          <a:custGeom>
            <a:avLst/>
            <a:gdLst>
              <a:gd name="T0" fmla="*/ 2147483647 w 96"/>
              <a:gd name="T1" fmla="*/ 2147483647 h 216"/>
              <a:gd name="T2" fmla="*/ 2147483647 w 96"/>
              <a:gd name="T3" fmla="*/ 2147483647 h 216"/>
              <a:gd name="T4" fmla="*/ 2147483647 w 96"/>
              <a:gd name="T5" fmla="*/ 2147483647 h 216"/>
              <a:gd name="T6" fmla="*/ 2147483647 w 96"/>
              <a:gd name="T7" fmla="*/ 2147483647 h 216"/>
              <a:gd name="T8" fmla="*/ 0 w 96"/>
              <a:gd name="T9" fmla="*/ 2147483647 h 216"/>
              <a:gd name="T10" fmla="*/ 2147483647 w 96"/>
              <a:gd name="T11" fmla="*/ 2147483647 h 216"/>
              <a:gd name="T12" fmla="*/ 2147483647 w 96"/>
              <a:gd name="T13" fmla="*/ 2147483647 h 216"/>
              <a:gd name="T14" fmla="*/ 2147483647 w 96"/>
              <a:gd name="T15" fmla="*/ 2147483647 h 216"/>
              <a:gd name="T16" fmla="*/ 2147483647 w 96"/>
              <a:gd name="T17" fmla="*/ 2147483647 h 216"/>
              <a:gd name="T18" fmla="*/ 2147483647 w 96"/>
              <a:gd name="T19" fmla="*/ 2147483647 h 216"/>
              <a:gd name="T20" fmla="*/ 2147483647 w 96"/>
              <a:gd name="T21" fmla="*/ 2147483647 h 216"/>
              <a:gd name="T22" fmla="*/ 2147483647 w 96"/>
              <a:gd name="T23" fmla="*/ 2147483647 h 216"/>
              <a:gd name="T24" fmla="*/ 2147483647 w 96"/>
              <a:gd name="T25" fmla="*/ 2147483647 h 216"/>
              <a:gd name="T26" fmla="*/ 2147483647 w 96"/>
              <a:gd name="T27" fmla="*/ 2147483647 h 216"/>
              <a:gd name="T28" fmla="*/ 2147483647 w 96"/>
              <a:gd name="T29" fmla="*/ 2147483647 h 216"/>
              <a:gd name="T30" fmla="*/ 2147483647 w 96"/>
              <a:gd name="T31" fmla="*/ 2147483647 h 216"/>
              <a:gd name="T32" fmla="*/ 2147483647 w 96"/>
              <a:gd name="T33" fmla="*/ 2147483647 h 216"/>
              <a:gd name="T34" fmla="*/ 2147483647 w 96"/>
              <a:gd name="T35" fmla="*/ 2147483647 h 216"/>
              <a:gd name="T36" fmla="*/ 2147483647 w 96"/>
              <a:gd name="T37" fmla="*/ 2147483647 h 216"/>
              <a:gd name="T38" fmla="*/ 2147483647 w 96"/>
              <a:gd name="T39" fmla="*/ 2147483647 h 216"/>
              <a:gd name="T40" fmla="*/ 2147483647 w 96"/>
              <a:gd name="T41" fmla="*/ 2147483647 h 216"/>
              <a:gd name="T42" fmla="*/ 0 w 96"/>
              <a:gd name="T43" fmla="*/ 2147483647 h 216"/>
              <a:gd name="T44" fmla="*/ 2147483647 w 96"/>
              <a:gd name="T45" fmla="*/ 2147483647 h 216"/>
              <a:gd name="T46" fmla="*/ 2147483647 w 96"/>
              <a:gd name="T47" fmla="*/ 2147483647 h 216"/>
              <a:gd name="T48" fmla="*/ 2147483647 w 96"/>
              <a:gd name="T49" fmla="*/ 2147483647 h 216"/>
              <a:gd name="T50" fmla="*/ 2147483647 w 96"/>
              <a:gd name="T51" fmla="*/ 2147483647 h 216"/>
              <a:gd name="T52" fmla="*/ 2147483647 w 96"/>
              <a:gd name="T53" fmla="*/ 2147483647 h 216"/>
              <a:gd name="T54" fmla="*/ 2147483647 w 96"/>
              <a:gd name="T55" fmla="*/ 2147483647 h 216"/>
              <a:gd name="T56" fmla="*/ 2147483647 w 96"/>
              <a:gd name="T57" fmla="*/ 0 h 216"/>
              <a:gd name="T58" fmla="*/ 2147483647 w 96"/>
              <a:gd name="T59" fmla="*/ 2147483647 h 216"/>
              <a:gd name="T60" fmla="*/ 2147483647 w 96"/>
              <a:gd name="T61" fmla="*/ 2147483647 h 216"/>
              <a:gd name="T62" fmla="*/ 2147483647 w 96"/>
              <a:gd name="T63" fmla="*/ 2147483647 h 216"/>
              <a:gd name="T64" fmla="*/ 2147483647 w 96"/>
              <a:gd name="T65" fmla="*/ 2147483647 h 216"/>
              <a:gd name="T66" fmla="*/ 2147483647 w 96"/>
              <a:gd name="T67" fmla="*/ 2147483647 h 216"/>
              <a:gd name="T68" fmla="*/ 2147483647 w 96"/>
              <a:gd name="T69" fmla="*/ 2147483647 h 216"/>
              <a:gd name="T70" fmla="*/ 2147483647 w 96"/>
              <a:gd name="T71" fmla="*/ 2147483647 h 216"/>
              <a:gd name="T72" fmla="*/ 2147483647 w 96"/>
              <a:gd name="T73" fmla="*/ 2147483647 h 216"/>
              <a:gd name="T74" fmla="*/ 2147483647 w 96"/>
              <a:gd name="T75" fmla="*/ 2147483647 h 216"/>
              <a:gd name="T76" fmla="*/ 2147483647 w 96"/>
              <a:gd name="T77" fmla="*/ 2147483647 h 216"/>
              <a:gd name="T78" fmla="*/ 2147483647 w 96"/>
              <a:gd name="T79" fmla="*/ 2147483647 h 216"/>
              <a:gd name="T80" fmla="*/ 2147483647 w 96"/>
              <a:gd name="T81" fmla="*/ 2147483647 h 216"/>
              <a:gd name="T82" fmla="*/ 2147483647 w 96"/>
              <a:gd name="T83" fmla="*/ 2147483647 h 216"/>
              <a:gd name="T84" fmla="*/ 2147483647 w 96"/>
              <a:gd name="T85" fmla="*/ 2147483647 h 216"/>
              <a:gd name="T86" fmla="*/ 2147483647 w 96"/>
              <a:gd name="T87" fmla="*/ 2147483647 h 216"/>
              <a:gd name="T88" fmla="*/ 2147483647 w 96"/>
              <a:gd name="T89" fmla="*/ 2147483647 h 216"/>
              <a:gd name="T90" fmla="*/ 2147483647 w 96"/>
              <a:gd name="T91" fmla="*/ 2147483647 h 216"/>
              <a:gd name="T92" fmla="*/ 2147483647 w 96"/>
              <a:gd name="T93" fmla="*/ 2147483647 h 216"/>
              <a:gd name="T94" fmla="*/ 2147483647 w 96"/>
              <a:gd name="T95" fmla="*/ 2147483647 h 216"/>
              <a:gd name="T96" fmla="*/ 2147483647 w 96"/>
              <a:gd name="T97" fmla="*/ 2147483647 h 216"/>
              <a:gd name="T98" fmla="*/ 2147483647 w 96"/>
              <a:gd name="T99" fmla="*/ 2147483647 h 216"/>
              <a:gd name="T100" fmla="*/ 2147483647 w 96"/>
              <a:gd name="T101" fmla="*/ 2147483647 h 216"/>
              <a:gd name="T102" fmla="*/ 2147483647 w 96"/>
              <a:gd name="T103" fmla="*/ 2147483647 h 216"/>
              <a:gd name="T104" fmla="*/ 2147483647 w 96"/>
              <a:gd name="T105" fmla="*/ 2147483647 h 216"/>
              <a:gd name="T106" fmla="*/ 2147483647 w 96"/>
              <a:gd name="T107" fmla="*/ 2147483647 h 216"/>
              <a:gd name="T108" fmla="*/ 2147483647 w 96"/>
              <a:gd name="T109" fmla="*/ 2147483647 h 21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96" h="216">
                <a:moveTo>
                  <a:pt x="82" y="216"/>
                </a:moveTo>
                <a:lnTo>
                  <a:pt x="52" y="216"/>
                </a:lnTo>
                <a:lnTo>
                  <a:pt x="22" y="216"/>
                </a:lnTo>
                <a:lnTo>
                  <a:pt x="17" y="216"/>
                </a:lnTo>
                <a:lnTo>
                  <a:pt x="14" y="216"/>
                </a:lnTo>
                <a:lnTo>
                  <a:pt x="11" y="216"/>
                </a:lnTo>
                <a:lnTo>
                  <a:pt x="8" y="214"/>
                </a:lnTo>
                <a:lnTo>
                  <a:pt x="5" y="213"/>
                </a:lnTo>
                <a:lnTo>
                  <a:pt x="1" y="212"/>
                </a:lnTo>
                <a:lnTo>
                  <a:pt x="0" y="209"/>
                </a:lnTo>
                <a:lnTo>
                  <a:pt x="0" y="204"/>
                </a:lnTo>
                <a:lnTo>
                  <a:pt x="1" y="198"/>
                </a:lnTo>
                <a:lnTo>
                  <a:pt x="6" y="194"/>
                </a:lnTo>
                <a:lnTo>
                  <a:pt x="12" y="191"/>
                </a:lnTo>
                <a:lnTo>
                  <a:pt x="24" y="190"/>
                </a:lnTo>
                <a:lnTo>
                  <a:pt x="30" y="190"/>
                </a:lnTo>
                <a:lnTo>
                  <a:pt x="36" y="191"/>
                </a:lnTo>
                <a:lnTo>
                  <a:pt x="36" y="187"/>
                </a:lnTo>
                <a:lnTo>
                  <a:pt x="36" y="182"/>
                </a:lnTo>
                <a:lnTo>
                  <a:pt x="36" y="177"/>
                </a:lnTo>
                <a:lnTo>
                  <a:pt x="36" y="171"/>
                </a:lnTo>
                <a:lnTo>
                  <a:pt x="35" y="165"/>
                </a:lnTo>
                <a:lnTo>
                  <a:pt x="35" y="159"/>
                </a:lnTo>
                <a:lnTo>
                  <a:pt x="35" y="155"/>
                </a:lnTo>
                <a:lnTo>
                  <a:pt x="35" y="152"/>
                </a:lnTo>
                <a:lnTo>
                  <a:pt x="35" y="142"/>
                </a:lnTo>
                <a:lnTo>
                  <a:pt x="35" y="128"/>
                </a:lnTo>
                <a:lnTo>
                  <a:pt x="36" y="114"/>
                </a:lnTo>
                <a:lnTo>
                  <a:pt x="38" y="98"/>
                </a:lnTo>
                <a:lnTo>
                  <a:pt x="39" y="82"/>
                </a:lnTo>
                <a:lnTo>
                  <a:pt x="39" y="67"/>
                </a:lnTo>
                <a:lnTo>
                  <a:pt x="41" y="54"/>
                </a:lnTo>
                <a:lnTo>
                  <a:pt x="41" y="44"/>
                </a:lnTo>
                <a:lnTo>
                  <a:pt x="31" y="51"/>
                </a:lnTo>
                <a:lnTo>
                  <a:pt x="24" y="55"/>
                </a:lnTo>
                <a:lnTo>
                  <a:pt x="19" y="57"/>
                </a:lnTo>
                <a:lnTo>
                  <a:pt x="16" y="58"/>
                </a:lnTo>
                <a:lnTo>
                  <a:pt x="12" y="58"/>
                </a:lnTo>
                <a:lnTo>
                  <a:pt x="9" y="57"/>
                </a:lnTo>
                <a:lnTo>
                  <a:pt x="8" y="55"/>
                </a:lnTo>
                <a:lnTo>
                  <a:pt x="5" y="54"/>
                </a:lnTo>
                <a:lnTo>
                  <a:pt x="3" y="51"/>
                </a:lnTo>
                <a:lnTo>
                  <a:pt x="1" y="50"/>
                </a:lnTo>
                <a:lnTo>
                  <a:pt x="0" y="47"/>
                </a:lnTo>
                <a:lnTo>
                  <a:pt x="0" y="45"/>
                </a:lnTo>
                <a:lnTo>
                  <a:pt x="1" y="42"/>
                </a:lnTo>
                <a:lnTo>
                  <a:pt x="3" y="38"/>
                </a:lnTo>
                <a:lnTo>
                  <a:pt x="8" y="34"/>
                </a:lnTo>
                <a:lnTo>
                  <a:pt x="12" y="29"/>
                </a:lnTo>
                <a:lnTo>
                  <a:pt x="17" y="26"/>
                </a:lnTo>
                <a:lnTo>
                  <a:pt x="24" y="22"/>
                </a:lnTo>
                <a:lnTo>
                  <a:pt x="30" y="18"/>
                </a:lnTo>
                <a:lnTo>
                  <a:pt x="36" y="12"/>
                </a:lnTo>
                <a:lnTo>
                  <a:pt x="44" y="7"/>
                </a:lnTo>
                <a:lnTo>
                  <a:pt x="50" y="3"/>
                </a:lnTo>
                <a:lnTo>
                  <a:pt x="55" y="2"/>
                </a:lnTo>
                <a:lnTo>
                  <a:pt x="61" y="0"/>
                </a:lnTo>
                <a:lnTo>
                  <a:pt x="66" y="0"/>
                </a:lnTo>
                <a:lnTo>
                  <a:pt x="69" y="3"/>
                </a:lnTo>
                <a:lnTo>
                  <a:pt x="71" y="6"/>
                </a:lnTo>
                <a:lnTo>
                  <a:pt x="71" y="10"/>
                </a:lnTo>
                <a:lnTo>
                  <a:pt x="71" y="13"/>
                </a:lnTo>
                <a:lnTo>
                  <a:pt x="71" y="15"/>
                </a:lnTo>
                <a:lnTo>
                  <a:pt x="71" y="18"/>
                </a:lnTo>
                <a:lnTo>
                  <a:pt x="71" y="20"/>
                </a:lnTo>
                <a:lnTo>
                  <a:pt x="69" y="23"/>
                </a:lnTo>
                <a:lnTo>
                  <a:pt x="69" y="26"/>
                </a:lnTo>
                <a:lnTo>
                  <a:pt x="69" y="28"/>
                </a:lnTo>
                <a:lnTo>
                  <a:pt x="69" y="29"/>
                </a:lnTo>
                <a:lnTo>
                  <a:pt x="69" y="32"/>
                </a:lnTo>
                <a:lnTo>
                  <a:pt x="69" y="35"/>
                </a:lnTo>
                <a:lnTo>
                  <a:pt x="69" y="39"/>
                </a:lnTo>
                <a:lnTo>
                  <a:pt x="69" y="44"/>
                </a:lnTo>
                <a:lnTo>
                  <a:pt x="71" y="48"/>
                </a:lnTo>
                <a:lnTo>
                  <a:pt x="71" y="51"/>
                </a:lnTo>
                <a:lnTo>
                  <a:pt x="71" y="54"/>
                </a:lnTo>
                <a:lnTo>
                  <a:pt x="71" y="57"/>
                </a:lnTo>
                <a:lnTo>
                  <a:pt x="71" y="66"/>
                </a:lnTo>
                <a:lnTo>
                  <a:pt x="69" y="76"/>
                </a:lnTo>
                <a:lnTo>
                  <a:pt x="69" y="89"/>
                </a:lnTo>
                <a:lnTo>
                  <a:pt x="68" y="105"/>
                </a:lnTo>
                <a:lnTo>
                  <a:pt x="66" y="120"/>
                </a:lnTo>
                <a:lnTo>
                  <a:pt x="64" y="133"/>
                </a:lnTo>
                <a:lnTo>
                  <a:pt x="63" y="143"/>
                </a:lnTo>
                <a:lnTo>
                  <a:pt x="63" y="152"/>
                </a:lnTo>
                <a:lnTo>
                  <a:pt x="63" y="156"/>
                </a:lnTo>
                <a:lnTo>
                  <a:pt x="64" y="161"/>
                </a:lnTo>
                <a:lnTo>
                  <a:pt x="64" y="165"/>
                </a:lnTo>
                <a:lnTo>
                  <a:pt x="64" y="171"/>
                </a:lnTo>
                <a:lnTo>
                  <a:pt x="64" y="177"/>
                </a:lnTo>
                <a:lnTo>
                  <a:pt x="66" y="181"/>
                </a:lnTo>
                <a:lnTo>
                  <a:pt x="66" y="185"/>
                </a:lnTo>
                <a:lnTo>
                  <a:pt x="66" y="190"/>
                </a:lnTo>
                <a:lnTo>
                  <a:pt x="82" y="190"/>
                </a:lnTo>
                <a:lnTo>
                  <a:pt x="85" y="190"/>
                </a:lnTo>
                <a:lnTo>
                  <a:pt x="87" y="191"/>
                </a:lnTo>
                <a:lnTo>
                  <a:pt x="90" y="191"/>
                </a:lnTo>
                <a:lnTo>
                  <a:pt x="91" y="193"/>
                </a:lnTo>
                <a:lnTo>
                  <a:pt x="93" y="196"/>
                </a:lnTo>
                <a:lnTo>
                  <a:pt x="94" y="197"/>
                </a:lnTo>
                <a:lnTo>
                  <a:pt x="96" y="200"/>
                </a:lnTo>
                <a:lnTo>
                  <a:pt x="96" y="203"/>
                </a:lnTo>
                <a:lnTo>
                  <a:pt x="96" y="206"/>
                </a:lnTo>
                <a:lnTo>
                  <a:pt x="94" y="209"/>
                </a:lnTo>
                <a:lnTo>
                  <a:pt x="93" y="210"/>
                </a:lnTo>
                <a:lnTo>
                  <a:pt x="91" y="212"/>
                </a:lnTo>
                <a:lnTo>
                  <a:pt x="90" y="213"/>
                </a:lnTo>
                <a:lnTo>
                  <a:pt x="87" y="214"/>
                </a:lnTo>
                <a:lnTo>
                  <a:pt x="85" y="216"/>
                </a:lnTo>
                <a:lnTo>
                  <a:pt x="82" y="2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78" name="Freeform 1114"/>
          <p:cNvSpPr>
            <a:spLocks/>
          </p:cNvSpPr>
          <p:nvPr/>
        </p:nvSpPr>
        <p:spPr bwMode="auto">
          <a:xfrm>
            <a:off x="6718300" y="3170238"/>
            <a:ext cx="122238" cy="177800"/>
          </a:xfrm>
          <a:custGeom>
            <a:avLst/>
            <a:gdLst>
              <a:gd name="T0" fmla="*/ 2147483647 w 155"/>
              <a:gd name="T1" fmla="*/ 2147483647 h 223"/>
              <a:gd name="T2" fmla="*/ 2147483647 w 155"/>
              <a:gd name="T3" fmla="*/ 2147483647 h 223"/>
              <a:gd name="T4" fmla="*/ 2147483647 w 155"/>
              <a:gd name="T5" fmla="*/ 2147483647 h 223"/>
              <a:gd name="T6" fmla="*/ 0 w 155"/>
              <a:gd name="T7" fmla="*/ 2147483647 h 223"/>
              <a:gd name="T8" fmla="*/ 2147483647 w 155"/>
              <a:gd name="T9" fmla="*/ 2147483647 h 223"/>
              <a:gd name="T10" fmla="*/ 2147483647 w 155"/>
              <a:gd name="T11" fmla="*/ 2147483647 h 223"/>
              <a:gd name="T12" fmla="*/ 2147483647 w 155"/>
              <a:gd name="T13" fmla="*/ 2147483647 h 223"/>
              <a:gd name="T14" fmla="*/ 2147483647 w 155"/>
              <a:gd name="T15" fmla="*/ 2147483647 h 223"/>
              <a:gd name="T16" fmla="*/ 2147483647 w 155"/>
              <a:gd name="T17" fmla="*/ 2147483647 h 223"/>
              <a:gd name="T18" fmla="*/ 2147483647 w 155"/>
              <a:gd name="T19" fmla="*/ 2147483647 h 223"/>
              <a:gd name="T20" fmla="*/ 2147483647 w 155"/>
              <a:gd name="T21" fmla="*/ 2147483647 h 223"/>
              <a:gd name="T22" fmla="*/ 2147483647 w 155"/>
              <a:gd name="T23" fmla="*/ 2147483647 h 223"/>
              <a:gd name="T24" fmla="*/ 2147483647 w 155"/>
              <a:gd name="T25" fmla="*/ 2147483647 h 223"/>
              <a:gd name="T26" fmla="*/ 2147483647 w 155"/>
              <a:gd name="T27" fmla="*/ 2147483647 h 223"/>
              <a:gd name="T28" fmla="*/ 2147483647 w 155"/>
              <a:gd name="T29" fmla="*/ 2147483647 h 223"/>
              <a:gd name="T30" fmla="*/ 2147483647 w 155"/>
              <a:gd name="T31" fmla="*/ 2147483647 h 223"/>
              <a:gd name="T32" fmla="*/ 2147483647 w 155"/>
              <a:gd name="T33" fmla="*/ 2147483647 h 223"/>
              <a:gd name="T34" fmla="*/ 2147483647 w 155"/>
              <a:gd name="T35" fmla="*/ 2147483647 h 223"/>
              <a:gd name="T36" fmla="*/ 2147483647 w 155"/>
              <a:gd name="T37" fmla="*/ 2147483647 h 223"/>
              <a:gd name="T38" fmla="*/ 2147483647 w 155"/>
              <a:gd name="T39" fmla="*/ 2147483647 h 223"/>
              <a:gd name="T40" fmla="*/ 2147483647 w 155"/>
              <a:gd name="T41" fmla="*/ 2147483647 h 223"/>
              <a:gd name="T42" fmla="*/ 2147483647 w 155"/>
              <a:gd name="T43" fmla="*/ 2147483647 h 223"/>
              <a:gd name="T44" fmla="*/ 2147483647 w 155"/>
              <a:gd name="T45" fmla="*/ 2147483647 h 223"/>
              <a:gd name="T46" fmla="*/ 2147483647 w 155"/>
              <a:gd name="T47" fmla="*/ 2147483647 h 223"/>
              <a:gd name="T48" fmla="*/ 2147483647 w 155"/>
              <a:gd name="T49" fmla="*/ 2147483647 h 223"/>
              <a:gd name="T50" fmla="*/ 2147483647 w 155"/>
              <a:gd name="T51" fmla="*/ 2147483647 h 223"/>
              <a:gd name="T52" fmla="*/ 2147483647 w 155"/>
              <a:gd name="T53" fmla="*/ 2147483647 h 223"/>
              <a:gd name="T54" fmla="*/ 2147483647 w 155"/>
              <a:gd name="T55" fmla="*/ 2147483647 h 223"/>
              <a:gd name="T56" fmla="*/ 2147483647 w 155"/>
              <a:gd name="T57" fmla="*/ 2147483647 h 223"/>
              <a:gd name="T58" fmla="*/ 2147483647 w 155"/>
              <a:gd name="T59" fmla="*/ 2147483647 h 223"/>
              <a:gd name="T60" fmla="*/ 2147483647 w 155"/>
              <a:gd name="T61" fmla="*/ 2147483647 h 223"/>
              <a:gd name="T62" fmla="*/ 2147483647 w 155"/>
              <a:gd name="T63" fmla="*/ 2147483647 h 223"/>
              <a:gd name="T64" fmla="*/ 2147483647 w 155"/>
              <a:gd name="T65" fmla="*/ 2147483647 h 223"/>
              <a:gd name="T66" fmla="*/ 2147483647 w 155"/>
              <a:gd name="T67" fmla="*/ 2147483647 h 223"/>
              <a:gd name="T68" fmla="*/ 2147483647 w 155"/>
              <a:gd name="T69" fmla="*/ 2147483647 h 223"/>
              <a:gd name="T70" fmla="*/ 2147483647 w 155"/>
              <a:gd name="T71" fmla="*/ 2147483647 h 223"/>
              <a:gd name="T72" fmla="*/ 2147483647 w 155"/>
              <a:gd name="T73" fmla="*/ 2147483647 h 223"/>
              <a:gd name="T74" fmla="*/ 2147483647 w 155"/>
              <a:gd name="T75" fmla="*/ 2147483647 h 223"/>
              <a:gd name="T76" fmla="*/ 2147483647 w 155"/>
              <a:gd name="T77" fmla="*/ 2147483647 h 223"/>
              <a:gd name="T78" fmla="*/ 2147483647 w 155"/>
              <a:gd name="T79" fmla="*/ 0 h 223"/>
              <a:gd name="T80" fmla="*/ 2147483647 w 155"/>
              <a:gd name="T81" fmla="*/ 0 h 223"/>
              <a:gd name="T82" fmla="*/ 2147483647 w 155"/>
              <a:gd name="T83" fmla="*/ 2147483647 h 223"/>
              <a:gd name="T84" fmla="*/ 2147483647 w 155"/>
              <a:gd name="T85" fmla="*/ 2147483647 h 223"/>
              <a:gd name="T86" fmla="*/ 2147483647 w 155"/>
              <a:gd name="T87" fmla="*/ 2147483647 h 223"/>
              <a:gd name="T88" fmla="*/ 2147483647 w 155"/>
              <a:gd name="T89" fmla="*/ 2147483647 h 223"/>
              <a:gd name="T90" fmla="*/ 2147483647 w 155"/>
              <a:gd name="T91" fmla="*/ 2147483647 h 223"/>
              <a:gd name="T92" fmla="*/ 2147483647 w 155"/>
              <a:gd name="T93" fmla="*/ 2147483647 h 223"/>
              <a:gd name="T94" fmla="*/ 2147483647 w 155"/>
              <a:gd name="T95" fmla="*/ 2147483647 h 223"/>
              <a:gd name="T96" fmla="*/ 2147483647 w 155"/>
              <a:gd name="T97" fmla="*/ 2147483647 h 223"/>
              <a:gd name="T98" fmla="*/ 2147483647 w 155"/>
              <a:gd name="T99" fmla="*/ 2147483647 h 223"/>
              <a:gd name="T100" fmla="*/ 2147483647 w 155"/>
              <a:gd name="T101" fmla="*/ 2147483647 h 223"/>
              <a:gd name="T102" fmla="*/ 2147483647 w 155"/>
              <a:gd name="T103" fmla="*/ 2147483647 h 223"/>
              <a:gd name="T104" fmla="*/ 2147483647 w 155"/>
              <a:gd name="T105" fmla="*/ 2147483647 h 223"/>
              <a:gd name="T106" fmla="*/ 2147483647 w 155"/>
              <a:gd name="T107" fmla="*/ 2147483647 h 223"/>
              <a:gd name="T108" fmla="*/ 2147483647 w 155"/>
              <a:gd name="T109" fmla="*/ 2147483647 h 223"/>
              <a:gd name="T110" fmla="*/ 2147483647 w 155"/>
              <a:gd name="T111" fmla="*/ 2147483647 h 223"/>
              <a:gd name="T112" fmla="*/ 2147483647 w 155"/>
              <a:gd name="T113" fmla="*/ 2147483647 h 223"/>
              <a:gd name="T114" fmla="*/ 2147483647 w 155"/>
              <a:gd name="T115" fmla="*/ 2147483647 h 223"/>
              <a:gd name="T116" fmla="*/ 2147483647 w 155"/>
              <a:gd name="T117" fmla="*/ 2147483647 h 223"/>
              <a:gd name="T118" fmla="*/ 2147483647 w 155"/>
              <a:gd name="T119" fmla="*/ 2147483647 h 2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55" h="223">
                <a:moveTo>
                  <a:pt x="67" y="223"/>
                </a:moveTo>
                <a:lnTo>
                  <a:pt x="56" y="223"/>
                </a:lnTo>
                <a:lnTo>
                  <a:pt x="46" y="222"/>
                </a:lnTo>
                <a:lnTo>
                  <a:pt x="38" y="219"/>
                </a:lnTo>
                <a:lnTo>
                  <a:pt x="29" y="216"/>
                </a:lnTo>
                <a:lnTo>
                  <a:pt x="21" y="211"/>
                </a:lnTo>
                <a:lnTo>
                  <a:pt x="15" y="207"/>
                </a:lnTo>
                <a:lnTo>
                  <a:pt x="8" y="201"/>
                </a:lnTo>
                <a:lnTo>
                  <a:pt x="4" y="194"/>
                </a:lnTo>
                <a:lnTo>
                  <a:pt x="2" y="191"/>
                </a:lnTo>
                <a:lnTo>
                  <a:pt x="2" y="190"/>
                </a:lnTo>
                <a:lnTo>
                  <a:pt x="0" y="187"/>
                </a:lnTo>
                <a:lnTo>
                  <a:pt x="0" y="185"/>
                </a:lnTo>
                <a:lnTo>
                  <a:pt x="0" y="182"/>
                </a:lnTo>
                <a:lnTo>
                  <a:pt x="2" y="181"/>
                </a:lnTo>
                <a:lnTo>
                  <a:pt x="4" y="178"/>
                </a:lnTo>
                <a:lnTo>
                  <a:pt x="5" y="176"/>
                </a:lnTo>
                <a:lnTo>
                  <a:pt x="8" y="175"/>
                </a:lnTo>
                <a:lnTo>
                  <a:pt x="10" y="174"/>
                </a:lnTo>
                <a:lnTo>
                  <a:pt x="13" y="172"/>
                </a:lnTo>
                <a:lnTo>
                  <a:pt x="16" y="172"/>
                </a:lnTo>
                <a:lnTo>
                  <a:pt x="19" y="172"/>
                </a:lnTo>
                <a:lnTo>
                  <a:pt x="23" y="174"/>
                </a:lnTo>
                <a:lnTo>
                  <a:pt x="24" y="176"/>
                </a:lnTo>
                <a:lnTo>
                  <a:pt x="27" y="178"/>
                </a:lnTo>
                <a:lnTo>
                  <a:pt x="32" y="182"/>
                </a:lnTo>
                <a:lnTo>
                  <a:pt x="35" y="185"/>
                </a:lnTo>
                <a:lnTo>
                  <a:pt x="37" y="188"/>
                </a:lnTo>
                <a:lnTo>
                  <a:pt x="40" y="190"/>
                </a:lnTo>
                <a:lnTo>
                  <a:pt x="45" y="192"/>
                </a:lnTo>
                <a:lnTo>
                  <a:pt x="51" y="194"/>
                </a:lnTo>
                <a:lnTo>
                  <a:pt x="59" y="195"/>
                </a:lnTo>
                <a:lnTo>
                  <a:pt x="67" y="195"/>
                </a:lnTo>
                <a:lnTo>
                  <a:pt x="79" y="194"/>
                </a:lnTo>
                <a:lnTo>
                  <a:pt x="90" y="191"/>
                </a:lnTo>
                <a:lnTo>
                  <a:pt x="100" y="185"/>
                </a:lnTo>
                <a:lnTo>
                  <a:pt x="109" y="178"/>
                </a:lnTo>
                <a:lnTo>
                  <a:pt x="117" y="169"/>
                </a:lnTo>
                <a:lnTo>
                  <a:pt x="122" y="159"/>
                </a:lnTo>
                <a:lnTo>
                  <a:pt x="123" y="147"/>
                </a:lnTo>
                <a:lnTo>
                  <a:pt x="125" y="136"/>
                </a:lnTo>
                <a:lnTo>
                  <a:pt x="125" y="125"/>
                </a:lnTo>
                <a:lnTo>
                  <a:pt x="123" y="117"/>
                </a:lnTo>
                <a:lnTo>
                  <a:pt x="122" y="109"/>
                </a:lnTo>
                <a:lnTo>
                  <a:pt x="119" y="102"/>
                </a:lnTo>
                <a:lnTo>
                  <a:pt x="114" y="95"/>
                </a:lnTo>
                <a:lnTo>
                  <a:pt x="106" y="90"/>
                </a:lnTo>
                <a:lnTo>
                  <a:pt x="98" y="89"/>
                </a:lnTo>
                <a:lnTo>
                  <a:pt x="89" y="87"/>
                </a:lnTo>
                <a:lnTo>
                  <a:pt x="82" y="87"/>
                </a:lnTo>
                <a:lnTo>
                  <a:pt x="75" y="87"/>
                </a:lnTo>
                <a:lnTo>
                  <a:pt x="68" y="89"/>
                </a:lnTo>
                <a:lnTo>
                  <a:pt x="64" y="90"/>
                </a:lnTo>
                <a:lnTo>
                  <a:pt x="59" y="93"/>
                </a:lnTo>
                <a:lnTo>
                  <a:pt x="56" y="95"/>
                </a:lnTo>
                <a:lnTo>
                  <a:pt x="51" y="98"/>
                </a:lnTo>
                <a:lnTo>
                  <a:pt x="48" y="102"/>
                </a:lnTo>
                <a:lnTo>
                  <a:pt x="30" y="118"/>
                </a:lnTo>
                <a:lnTo>
                  <a:pt x="27" y="121"/>
                </a:lnTo>
                <a:lnTo>
                  <a:pt x="24" y="122"/>
                </a:lnTo>
                <a:lnTo>
                  <a:pt x="21" y="124"/>
                </a:lnTo>
                <a:lnTo>
                  <a:pt x="18" y="124"/>
                </a:lnTo>
                <a:lnTo>
                  <a:pt x="15" y="124"/>
                </a:lnTo>
                <a:lnTo>
                  <a:pt x="12" y="122"/>
                </a:lnTo>
                <a:lnTo>
                  <a:pt x="10" y="122"/>
                </a:lnTo>
                <a:lnTo>
                  <a:pt x="7" y="121"/>
                </a:lnTo>
                <a:lnTo>
                  <a:pt x="5" y="118"/>
                </a:lnTo>
                <a:lnTo>
                  <a:pt x="4" y="117"/>
                </a:lnTo>
                <a:lnTo>
                  <a:pt x="4" y="114"/>
                </a:lnTo>
                <a:lnTo>
                  <a:pt x="4" y="111"/>
                </a:lnTo>
                <a:lnTo>
                  <a:pt x="4" y="108"/>
                </a:lnTo>
                <a:lnTo>
                  <a:pt x="4" y="103"/>
                </a:lnTo>
                <a:lnTo>
                  <a:pt x="4" y="96"/>
                </a:lnTo>
                <a:lnTo>
                  <a:pt x="5" y="86"/>
                </a:lnTo>
                <a:lnTo>
                  <a:pt x="7" y="66"/>
                </a:lnTo>
                <a:lnTo>
                  <a:pt x="8" y="50"/>
                </a:lnTo>
                <a:lnTo>
                  <a:pt x="10" y="38"/>
                </a:lnTo>
                <a:lnTo>
                  <a:pt x="10" y="29"/>
                </a:lnTo>
                <a:lnTo>
                  <a:pt x="10" y="26"/>
                </a:lnTo>
                <a:lnTo>
                  <a:pt x="10" y="23"/>
                </a:lnTo>
                <a:lnTo>
                  <a:pt x="10" y="22"/>
                </a:lnTo>
                <a:lnTo>
                  <a:pt x="8" y="19"/>
                </a:lnTo>
                <a:lnTo>
                  <a:pt x="7" y="16"/>
                </a:lnTo>
                <a:lnTo>
                  <a:pt x="5" y="13"/>
                </a:lnTo>
                <a:lnTo>
                  <a:pt x="5" y="12"/>
                </a:lnTo>
                <a:lnTo>
                  <a:pt x="5" y="10"/>
                </a:lnTo>
                <a:lnTo>
                  <a:pt x="7" y="6"/>
                </a:lnTo>
                <a:lnTo>
                  <a:pt x="8" y="3"/>
                </a:lnTo>
                <a:lnTo>
                  <a:pt x="13" y="1"/>
                </a:lnTo>
                <a:lnTo>
                  <a:pt x="21" y="1"/>
                </a:lnTo>
                <a:lnTo>
                  <a:pt x="23" y="1"/>
                </a:lnTo>
                <a:lnTo>
                  <a:pt x="24" y="1"/>
                </a:lnTo>
                <a:lnTo>
                  <a:pt x="27" y="1"/>
                </a:lnTo>
                <a:lnTo>
                  <a:pt x="30" y="1"/>
                </a:lnTo>
                <a:lnTo>
                  <a:pt x="32" y="3"/>
                </a:lnTo>
                <a:lnTo>
                  <a:pt x="35" y="3"/>
                </a:lnTo>
                <a:lnTo>
                  <a:pt x="37" y="3"/>
                </a:lnTo>
                <a:lnTo>
                  <a:pt x="38" y="3"/>
                </a:lnTo>
                <a:lnTo>
                  <a:pt x="43" y="3"/>
                </a:lnTo>
                <a:lnTo>
                  <a:pt x="49" y="3"/>
                </a:lnTo>
                <a:lnTo>
                  <a:pt x="57" y="3"/>
                </a:lnTo>
                <a:lnTo>
                  <a:pt x="65" y="1"/>
                </a:lnTo>
                <a:lnTo>
                  <a:pt x="73" y="1"/>
                </a:lnTo>
                <a:lnTo>
                  <a:pt x="81" y="1"/>
                </a:lnTo>
                <a:lnTo>
                  <a:pt x="86" y="1"/>
                </a:lnTo>
                <a:lnTo>
                  <a:pt x="90" y="1"/>
                </a:lnTo>
                <a:lnTo>
                  <a:pt x="93" y="1"/>
                </a:lnTo>
                <a:lnTo>
                  <a:pt x="97" y="1"/>
                </a:lnTo>
                <a:lnTo>
                  <a:pt x="100" y="1"/>
                </a:lnTo>
                <a:lnTo>
                  <a:pt x="103" y="1"/>
                </a:lnTo>
                <a:lnTo>
                  <a:pt x="108" y="1"/>
                </a:lnTo>
                <a:lnTo>
                  <a:pt x="111" y="1"/>
                </a:lnTo>
                <a:lnTo>
                  <a:pt x="112" y="1"/>
                </a:lnTo>
                <a:lnTo>
                  <a:pt x="115" y="1"/>
                </a:lnTo>
                <a:lnTo>
                  <a:pt x="117" y="1"/>
                </a:lnTo>
                <a:lnTo>
                  <a:pt x="119" y="1"/>
                </a:lnTo>
                <a:lnTo>
                  <a:pt x="122" y="1"/>
                </a:lnTo>
                <a:lnTo>
                  <a:pt x="123" y="1"/>
                </a:lnTo>
                <a:lnTo>
                  <a:pt x="125" y="0"/>
                </a:lnTo>
                <a:lnTo>
                  <a:pt x="128" y="0"/>
                </a:lnTo>
                <a:lnTo>
                  <a:pt x="130" y="0"/>
                </a:lnTo>
                <a:lnTo>
                  <a:pt x="131" y="0"/>
                </a:lnTo>
                <a:lnTo>
                  <a:pt x="134" y="0"/>
                </a:lnTo>
                <a:lnTo>
                  <a:pt x="138" y="1"/>
                </a:lnTo>
                <a:lnTo>
                  <a:pt x="139" y="3"/>
                </a:lnTo>
                <a:lnTo>
                  <a:pt x="142" y="4"/>
                </a:lnTo>
                <a:lnTo>
                  <a:pt x="144" y="6"/>
                </a:lnTo>
                <a:lnTo>
                  <a:pt x="145" y="9"/>
                </a:lnTo>
                <a:lnTo>
                  <a:pt x="147" y="10"/>
                </a:lnTo>
                <a:lnTo>
                  <a:pt x="147" y="13"/>
                </a:lnTo>
                <a:lnTo>
                  <a:pt x="145" y="20"/>
                </a:lnTo>
                <a:lnTo>
                  <a:pt x="138" y="25"/>
                </a:lnTo>
                <a:lnTo>
                  <a:pt x="127" y="28"/>
                </a:lnTo>
                <a:lnTo>
                  <a:pt x="111" y="29"/>
                </a:lnTo>
                <a:lnTo>
                  <a:pt x="108" y="29"/>
                </a:lnTo>
                <a:lnTo>
                  <a:pt x="106" y="29"/>
                </a:lnTo>
                <a:lnTo>
                  <a:pt x="103" y="29"/>
                </a:lnTo>
                <a:lnTo>
                  <a:pt x="100" y="28"/>
                </a:lnTo>
                <a:lnTo>
                  <a:pt x="97" y="28"/>
                </a:lnTo>
                <a:lnTo>
                  <a:pt x="93" y="28"/>
                </a:lnTo>
                <a:lnTo>
                  <a:pt x="92" y="28"/>
                </a:lnTo>
                <a:lnTo>
                  <a:pt x="90" y="28"/>
                </a:lnTo>
                <a:lnTo>
                  <a:pt x="65" y="29"/>
                </a:lnTo>
                <a:lnTo>
                  <a:pt x="40" y="29"/>
                </a:lnTo>
                <a:lnTo>
                  <a:pt x="40" y="35"/>
                </a:lnTo>
                <a:lnTo>
                  <a:pt x="38" y="44"/>
                </a:lnTo>
                <a:lnTo>
                  <a:pt x="37" y="57"/>
                </a:lnTo>
                <a:lnTo>
                  <a:pt x="35" y="76"/>
                </a:lnTo>
                <a:lnTo>
                  <a:pt x="40" y="73"/>
                </a:lnTo>
                <a:lnTo>
                  <a:pt x="46" y="68"/>
                </a:lnTo>
                <a:lnTo>
                  <a:pt x="52" y="66"/>
                </a:lnTo>
                <a:lnTo>
                  <a:pt x="59" y="64"/>
                </a:lnTo>
                <a:lnTo>
                  <a:pt x="65" y="63"/>
                </a:lnTo>
                <a:lnTo>
                  <a:pt x="73" y="61"/>
                </a:lnTo>
                <a:lnTo>
                  <a:pt x="81" y="60"/>
                </a:lnTo>
                <a:lnTo>
                  <a:pt x="89" y="60"/>
                </a:lnTo>
                <a:lnTo>
                  <a:pt x="97" y="60"/>
                </a:lnTo>
                <a:lnTo>
                  <a:pt x="104" y="61"/>
                </a:lnTo>
                <a:lnTo>
                  <a:pt x="111" y="63"/>
                </a:lnTo>
                <a:lnTo>
                  <a:pt x="119" y="66"/>
                </a:lnTo>
                <a:lnTo>
                  <a:pt x="123" y="70"/>
                </a:lnTo>
                <a:lnTo>
                  <a:pt x="130" y="74"/>
                </a:lnTo>
                <a:lnTo>
                  <a:pt x="134" y="79"/>
                </a:lnTo>
                <a:lnTo>
                  <a:pt x="139" y="85"/>
                </a:lnTo>
                <a:lnTo>
                  <a:pt x="147" y="95"/>
                </a:lnTo>
                <a:lnTo>
                  <a:pt x="152" y="108"/>
                </a:lnTo>
                <a:lnTo>
                  <a:pt x="153" y="121"/>
                </a:lnTo>
                <a:lnTo>
                  <a:pt x="155" y="136"/>
                </a:lnTo>
                <a:lnTo>
                  <a:pt x="153" y="153"/>
                </a:lnTo>
                <a:lnTo>
                  <a:pt x="149" y="169"/>
                </a:lnTo>
                <a:lnTo>
                  <a:pt x="142" y="184"/>
                </a:lnTo>
                <a:lnTo>
                  <a:pt x="131" y="197"/>
                </a:lnTo>
                <a:lnTo>
                  <a:pt x="125" y="203"/>
                </a:lnTo>
                <a:lnTo>
                  <a:pt x="117" y="209"/>
                </a:lnTo>
                <a:lnTo>
                  <a:pt x="111" y="213"/>
                </a:lnTo>
                <a:lnTo>
                  <a:pt x="103" y="216"/>
                </a:lnTo>
                <a:lnTo>
                  <a:pt x="95" y="219"/>
                </a:lnTo>
                <a:lnTo>
                  <a:pt x="86" y="220"/>
                </a:lnTo>
                <a:lnTo>
                  <a:pt x="76" y="222"/>
                </a:lnTo>
                <a:lnTo>
                  <a:pt x="67" y="222"/>
                </a:lnTo>
                <a:lnTo>
                  <a:pt x="67" y="2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79" name="Freeform 1115"/>
          <p:cNvSpPr>
            <a:spLocks/>
          </p:cNvSpPr>
          <p:nvPr/>
        </p:nvSpPr>
        <p:spPr bwMode="auto">
          <a:xfrm>
            <a:off x="7046913" y="2873375"/>
            <a:ext cx="73025" cy="173038"/>
          </a:xfrm>
          <a:custGeom>
            <a:avLst/>
            <a:gdLst>
              <a:gd name="T0" fmla="*/ 0 w 94"/>
              <a:gd name="T1" fmla="*/ 2147483647 h 219"/>
              <a:gd name="T2" fmla="*/ 0 w 94"/>
              <a:gd name="T3" fmla="*/ 2147483647 h 219"/>
              <a:gd name="T4" fmla="*/ 2147483647 w 94"/>
              <a:gd name="T5" fmla="*/ 2147483647 h 219"/>
              <a:gd name="T6" fmla="*/ 2147483647 w 94"/>
              <a:gd name="T7" fmla="*/ 2147483647 h 219"/>
              <a:gd name="T8" fmla="*/ 2147483647 w 94"/>
              <a:gd name="T9" fmla="*/ 2147483647 h 219"/>
              <a:gd name="T10" fmla="*/ 2147483647 w 94"/>
              <a:gd name="T11" fmla="*/ 2147483647 h 219"/>
              <a:gd name="T12" fmla="*/ 2147483647 w 94"/>
              <a:gd name="T13" fmla="*/ 2147483647 h 219"/>
              <a:gd name="T14" fmla="*/ 2147483647 w 94"/>
              <a:gd name="T15" fmla="*/ 2147483647 h 219"/>
              <a:gd name="T16" fmla="*/ 2147483647 w 94"/>
              <a:gd name="T17" fmla="*/ 2147483647 h 219"/>
              <a:gd name="T18" fmla="*/ 2147483647 w 94"/>
              <a:gd name="T19" fmla="*/ 2147483647 h 219"/>
              <a:gd name="T20" fmla="*/ 2147483647 w 94"/>
              <a:gd name="T21" fmla="*/ 2147483647 h 219"/>
              <a:gd name="T22" fmla="*/ 2147483647 w 94"/>
              <a:gd name="T23" fmla="*/ 2147483647 h 219"/>
              <a:gd name="T24" fmla="*/ 2147483647 w 94"/>
              <a:gd name="T25" fmla="*/ 2147483647 h 219"/>
              <a:gd name="T26" fmla="*/ 2147483647 w 94"/>
              <a:gd name="T27" fmla="*/ 2147483647 h 219"/>
              <a:gd name="T28" fmla="*/ 2147483647 w 94"/>
              <a:gd name="T29" fmla="*/ 2147483647 h 219"/>
              <a:gd name="T30" fmla="*/ 2147483647 w 94"/>
              <a:gd name="T31" fmla="*/ 2147483647 h 219"/>
              <a:gd name="T32" fmla="*/ 2147483647 w 94"/>
              <a:gd name="T33" fmla="*/ 2147483647 h 219"/>
              <a:gd name="T34" fmla="*/ 2147483647 w 94"/>
              <a:gd name="T35" fmla="*/ 2147483647 h 219"/>
              <a:gd name="T36" fmla="*/ 2147483647 w 94"/>
              <a:gd name="T37" fmla="*/ 2147483647 h 219"/>
              <a:gd name="T38" fmla="*/ 2147483647 w 94"/>
              <a:gd name="T39" fmla="*/ 2147483647 h 219"/>
              <a:gd name="T40" fmla="*/ 2147483647 w 94"/>
              <a:gd name="T41" fmla="*/ 2147483647 h 219"/>
              <a:gd name="T42" fmla="*/ 2147483647 w 94"/>
              <a:gd name="T43" fmla="*/ 2147483647 h 219"/>
              <a:gd name="T44" fmla="*/ 2147483647 w 94"/>
              <a:gd name="T45" fmla="*/ 2147483647 h 219"/>
              <a:gd name="T46" fmla="*/ 2147483647 w 94"/>
              <a:gd name="T47" fmla="*/ 2147483647 h 219"/>
              <a:gd name="T48" fmla="*/ 2147483647 w 94"/>
              <a:gd name="T49" fmla="*/ 2147483647 h 219"/>
              <a:gd name="T50" fmla="*/ 2147483647 w 94"/>
              <a:gd name="T51" fmla="*/ 2147483647 h 219"/>
              <a:gd name="T52" fmla="*/ 2147483647 w 94"/>
              <a:gd name="T53" fmla="*/ 2147483647 h 219"/>
              <a:gd name="T54" fmla="*/ 2147483647 w 94"/>
              <a:gd name="T55" fmla="*/ 2147483647 h 219"/>
              <a:gd name="T56" fmla="*/ 2147483647 w 94"/>
              <a:gd name="T57" fmla="*/ 2147483647 h 219"/>
              <a:gd name="T58" fmla="*/ 2147483647 w 94"/>
              <a:gd name="T59" fmla="*/ 2147483647 h 219"/>
              <a:gd name="T60" fmla="*/ 2147483647 w 94"/>
              <a:gd name="T61" fmla="*/ 2147483647 h 219"/>
              <a:gd name="T62" fmla="*/ 2147483647 w 94"/>
              <a:gd name="T63" fmla="*/ 2147483647 h 219"/>
              <a:gd name="T64" fmla="*/ 2147483647 w 94"/>
              <a:gd name="T65" fmla="*/ 2147483647 h 219"/>
              <a:gd name="T66" fmla="*/ 2147483647 w 94"/>
              <a:gd name="T67" fmla="*/ 2147483647 h 219"/>
              <a:gd name="T68" fmla="*/ 2147483647 w 94"/>
              <a:gd name="T69" fmla="*/ 2147483647 h 219"/>
              <a:gd name="T70" fmla="*/ 2147483647 w 94"/>
              <a:gd name="T71" fmla="*/ 2147483647 h 219"/>
              <a:gd name="T72" fmla="*/ 2147483647 w 94"/>
              <a:gd name="T73" fmla="*/ 2147483647 h 219"/>
              <a:gd name="T74" fmla="*/ 2147483647 w 94"/>
              <a:gd name="T75" fmla="*/ 2147483647 h 219"/>
              <a:gd name="T76" fmla="*/ 2147483647 w 94"/>
              <a:gd name="T77" fmla="*/ 2147483647 h 219"/>
              <a:gd name="T78" fmla="*/ 2147483647 w 94"/>
              <a:gd name="T79" fmla="*/ 2147483647 h 219"/>
              <a:gd name="T80" fmla="*/ 2147483647 w 94"/>
              <a:gd name="T81" fmla="*/ 2147483647 h 219"/>
              <a:gd name="T82" fmla="*/ 2147483647 w 94"/>
              <a:gd name="T83" fmla="*/ 0 h 219"/>
              <a:gd name="T84" fmla="*/ 2147483647 w 94"/>
              <a:gd name="T85" fmla="*/ 0 h 219"/>
              <a:gd name="T86" fmla="*/ 2147483647 w 94"/>
              <a:gd name="T87" fmla="*/ 2147483647 h 219"/>
              <a:gd name="T88" fmla="*/ 2147483647 w 94"/>
              <a:gd name="T89" fmla="*/ 2147483647 h 219"/>
              <a:gd name="T90" fmla="*/ 2147483647 w 94"/>
              <a:gd name="T91" fmla="*/ 2147483647 h 219"/>
              <a:gd name="T92" fmla="*/ 0 w 94"/>
              <a:gd name="T93" fmla="*/ 2147483647 h 219"/>
              <a:gd name="T94" fmla="*/ 0 w 94"/>
              <a:gd name="T95" fmla="*/ 2147483647 h 219"/>
              <a:gd name="T96" fmla="*/ 2147483647 w 94"/>
              <a:gd name="T97" fmla="*/ 2147483647 h 219"/>
              <a:gd name="T98" fmla="*/ 2147483647 w 94"/>
              <a:gd name="T99" fmla="*/ 2147483647 h 219"/>
              <a:gd name="T100" fmla="*/ 2147483647 w 94"/>
              <a:gd name="T101" fmla="*/ 2147483647 h 219"/>
              <a:gd name="T102" fmla="*/ 2147483647 w 94"/>
              <a:gd name="T103" fmla="*/ 2147483647 h 219"/>
              <a:gd name="T104" fmla="*/ 2147483647 w 94"/>
              <a:gd name="T105" fmla="*/ 2147483647 h 219"/>
              <a:gd name="T106" fmla="*/ 0 w 94"/>
              <a:gd name="T107" fmla="*/ 2147483647 h 21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4" h="219">
                <a:moveTo>
                  <a:pt x="0" y="127"/>
                </a:moveTo>
                <a:lnTo>
                  <a:pt x="0" y="153"/>
                </a:lnTo>
                <a:lnTo>
                  <a:pt x="31" y="155"/>
                </a:lnTo>
                <a:lnTo>
                  <a:pt x="31" y="185"/>
                </a:lnTo>
                <a:lnTo>
                  <a:pt x="31" y="187"/>
                </a:lnTo>
                <a:lnTo>
                  <a:pt x="31" y="188"/>
                </a:lnTo>
                <a:lnTo>
                  <a:pt x="31" y="190"/>
                </a:lnTo>
                <a:lnTo>
                  <a:pt x="31" y="193"/>
                </a:lnTo>
                <a:lnTo>
                  <a:pt x="31" y="194"/>
                </a:lnTo>
                <a:lnTo>
                  <a:pt x="31" y="195"/>
                </a:lnTo>
                <a:lnTo>
                  <a:pt x="31" y="197"/>
                </a:lnTo>
                <a:lnTo>
                  <a:pt x="31" y="198"/>
                </a:lnTo>
                <a:lnTo>
                  <a:pt x="33" y="207"/>
                </a:lnTo>
                <a:lnTo>
                  <a:pt x="34" y="213"/>
                </a:lnTo>
                <a:lnTo>
                  <a:pt x="39" y="217"/>
                </a:lnTo>
                <a:lnTo>
                  <a:pt x="47" y="219"/>
                </a:lnTo>
                <a:lnTo>
                  <a:pt x="53" y="217"/>
                </a:lnTo>
                <a:lnTo>
                  <a:pt x="58" y="216"/>
                </a:lnTo>
                <a:lnTo>
                  <a:pt x="60" y="212"/>
                </a:lnTo>
                <a:lnTo>
                  <a:pt x="61" y="206"/>
                </a:lnTo>
                <a:lnTo>
                  <a:pt x="61" y="155"/>
                </a:lnTo>
                <a:lnTo>
                  <a:pt x="69" y="155"/>
                </a:lnTo>
                <a:lnTo>
                  <a:pt x="75" y="155"/>
                </a:lnTo>
                <a:lnTo>
                  <a:pt x="80" y="155"/>
                </a:lnTo>
                <a:lnTo>
                  <a:pt x="83" y="155"/>
                </a:lnTo>
                <a:lnTo>
                  <a:pt x="88" y="152"/>
                </a:lnTo>
                <a:lnTo>
                  <a:pt x="91" y="150"/>
                </a:lnTo>
                <a:lnTo>
                  <a:pt x="93" y="146"/>
                </a:lnTo>
                <a:lnTo>
                  <a:pt x="94" y="142"/>
                </a:lnTo>
                <a:lnTo>
                  <a:pt x="93" y="136"/>
                </a:lnTo>
                <a:lnTo>
                  <a:pt x="88" y="131"/>
                </a:lnTo>
                <a:lnTo>
                  <a:pt x="78" y="130"/>
                </a:lnTo>
                <a:lnTo>
                  <a:pt x="66" y="128"/>
                </a:lnTo>
                <a:lnTo>
                  <a:pt x="64" y="128"/>
                </a:lnTo>
                <a:lnTo>
                  <a:pt x="63" y="128"/>
                </a:lnTo>
                <a:lnTo>
                  <a:pt x="61" y="128"/>
                </a:lnTo>
                <a:lnTo>
                  <a:pt x="61" y="13"/>
                </a:lnTo>
                <a:lnTo>
                  <a:pt x="60" y="7"/>
                </a:lnTo>
                <a:lnTo>
                  <a:pt x="56" y="3"/>
                </a:lnTo>
                <a:lnTo>
                  <a:pt x="52" y="1"/>
                </a:lnTo>
                <a:lnTo>
                  <a:pt x="44" y="0"/>
                </a:lnTo>
                <a:lnTo>
                  <a:pt x="36" y="0"/>
                </a:lnTo>
                <a:lnTo>
                  <a:pt x="30" y="3"/>
                </a:lnTo>
                <a:lnTo>
                  <a:pt x="23" y="6"/>
                </a:lnTo>
                <a:lnTo>
                  <a:pt x="19" y="12"/>
                </a:lnTo>
                <a:lnTo>
                  <a:pt x="0" y="36"/>
                </a:lnTo>
                <a:lnTo>
                  <a:pt x="0" y="83"/>
                </a:lnTo>
                <a:lnTo>
                  <a:pt x="8" y="73"/>
                </a:lnTo>
                <a:lnTo>
                  <a:pt x="15" y="61"/>
                </a:lnTo>
                <a:lnTo>
                  <a:pt x="23" y="50"/>
                </a:lnTo>
                <a:lnTo>
                  <a:pt x="31" y="38"/>
                </a:lnTo>
                <a:lnTo>
                  <a:pt x="31" y="127"/>
                </a:lnTo>
                <a:lnTo>
                  <a:pt x="0" y="1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80" name="Freeform 1116"/>
          <p:cNvSpPr>
            <a:spLocks/>
          </p:cNvSpPr>
          <p:nvPr/>
        </p:nvSpPr>
        <p:spPr bwMode="auto">
          <a:xfrm>
            <a:off x="6985000" y="2901950"/>
            <a:ext cx="61913" cy="93663"/>
          </a:xfrm>
          <a:custGeom>
            <a:avLst/>
            <a:gdLst>
              <a:gd name="T0" fmla="*/ 2147483647 w 76"/>
              <a:gd name="T1" fmla="*/ 2147483647 h 117"/>
              <a:gd name="T2" fmla="*/ 2147483647 w 76"/>
              <a:gd name="T3" fmla="*/ 0 h 117"/>
              <a:gd name="T4" fmla="*/ 2147483647 w 76"/>
              <a:gd name="T5" fmla="*/ 2147483647 h 117"/>
              <a:gd name="T6" fmla="*/ 2147483647 w 76"/>
              <a:gd name="T7" fmla="*/ 2147483647 h 117"/>
              <a:gd name="T8" fmla="*/ 2147483647 w 76"/>
              <a:gd name="T9" fmla="*/ 2147483647 h 117"/>
              <a:gd name="T10" fmla="*/ 2147483647 w 76"/>
              <a:gd name="T11" fmla="*/ 2147483647 h 117"/>
              <a:gd name="T12" fmla="*/ 0 w 76"/>
              <a:gd name="T13" fmla="*/ 2147483647 h 117"/>
              <a:gd name="T14" fmla="*/ 0 w 76"/>
              <a:gd name="T15" fmla="*/ 2147483647 h 117"/>
              <a:gd name="T16" fmla="*/ 0 w 76"/>
              <a:gd name="T17" fmla="*/ 2147483647 h 117"/>
              <a:gd name="T18" fmla="*/ 2147483647 w 76"/>
              <a:gd name="T19" fmla="*/ 2147483647 h 117"/>
              <a:gd name="T20" fmla="*/ 2147483647 w 76"/>
              <a:gd name="T21" fmla="*/ 2147483647 h 117"/>
              <a:gd name="T22" fmla="*/ 2147483647 w 76"/>
              <a:gd name="T23" fmla="*/ 2147483647 h 117"/>
              <a:gd name="T24" fmla="*/ 2147483647 w 76"/>
              <a:gd name="T25" fmla="*/ 2147483647 h 117"/>
              <a:gd name="T26" fmla="*/ 2147483647 w 76"/>
              <a:gd name="T27" fmla="*/ 2147483647 h 117"/>
              <a:gd name="T28" fmla="*/ 2147483647 w 76"/>
              <a:gd name="T29" fmla="*/ 2147483647 h 117"/>
              <a:gd name="T30" fmla="*/ 2147483647 w 76"/>
              <a:gd name="T31" fmla="*/ 2147483647 h 117"/>
              <a:gd name="T32" fmla="*/ 2147483647 w 76"/>
              <a:gd name="T33" fmla="*/ 2147483647 h 117"/>
              <a:gd name="T34" fmla="*/ 2147483647 w 76"/>
              <a:gd name="T35" fmla="*/ 2147483647 h 117"/>
              <a:gd name="T36" fmla="*/ 2147483647 w 76"/>
              <a:gd name="T37" fmla="*/ 2147483647 h 117"/>
              <a:gd name="T38" fmla="*/ 2147483647 w 76"/>
              <a:gd name="T39" fmla="*/ 2147483647 h 117"/>
              <a:gd name="T40" fmla="*/ 2147483647 w 76"/>
              <a:gd name="T41" fmla="*/ 2147483647 h 117"/>
              <a:gd name="T42" fmla="*/ 2147483647 w 76"/>
              <a:gd name="T43" fmla="*/ 2147483647 h 117"/>
              <a:gd name="T44" fmla="*/ 2147483647 w 76"/>
              <a:gd name="T45" fmla="*/ 2147483647 h 1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6" h="117">
                <a:moveTo>
                  <a:pt x="76" y="47"/>
                </a:moveTo>
                <a:lnTo>
                  <a:pt x="76" y="0"/>
                </a:lnTo>
                <a:lnTo>
                  <a:pt x="21" y="76"/>
                </a:lnTo>
                <a:lnTo>
                  <a:pt x="8" y="89"/>
                </a:lnTo>
                <a:lnTo>
                  <a:pt x="5" y="94"/>
                </a:lnTo>
                <a:lnTo>
                  <a:pt x="2" y="98"/>
                </a:lnTo>
                <a:lnTo>
                  <a:pt x="0" y="103"/>
                </a:lnTo>
                <a:lnTo>
                  <a:pt x="0" y="106"/>
                </a:lnTo>
                <a:lnTo>
                  <a:pt x="0" y="110"/>
                </a:lnTo>
                <a:lnTo>
                  <a:pt x="3" y="113"/>
                </a:lnTo>
                <a:lnTo>
                  <a:pt x="6" y="114"/>
                </a:lnTo>
                <a:lnTo>
                  <a:pt x="13" y="116"/>
                </a:lnTo>
                <a:lnTo>
                  <a:pt x="17" y="116"/>
                </a:lnTo>
                <a:lnTo>
                  <a:pt x="25" y="116"/>
                </a:lnTo>
                <a:lnTo>
                  <a:pt x="32" y="117"/>
                </a:lnTo>
                <a:lnTo>
                  <a:pt x="41" y="117"/>
                </a:lnTo>
                <a:lnTo>
                  <a:pt x="76" y="117"/>
                </a:lnTo>
                <a:lnTo>
                  <a:pt x="76" y="91"/>
                </a:lnTo>
                <a:lnTo>
                  <a:pt x="46" y="89"/>
                </a:lnTo>
                <a:lnTo>
                  <a:pt x="52" y="81"/>
                </a:lnTo>
                <a:lnTo>
                  <a:pt x="60" y="70"/>
                </a:lnTo>
                <a:lnTo>
                  <a:pt x="68" y="60"/>
                </a:lnTo>
                <a:lnTo>
                  <a:pt x="76"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81" name="Freeform 1117"/>
          <p:cNvSpPr>
            <a:spLocks/>
          </p:cNvSpPr>
          <p:nvPr/>
        </p:nvSpPr>
        <p:spPr bwMode="auto">
          <a:xfrm>
            <a:off x="6229350" y="2519363"/>
            <a:ext cx="141288" cy="131762"/>
          </a:xfrm>
          <a:custGeom>
            <a:avLst/>
            <a:gdLst>
              <a:gd name="T0" fmla="*/ 2147483647 w 179"/>
              <a:gd name="T1" fmla="*/ 0 h 166"/>
              <a:gd name="T2" fmla="*/ 2147483647 w 179"/>
              <a:gd name="T3" fmla="*/ 2147483647 h 166"/>
              <a:gd name="T4" fmla="*/ 2147483647 w 179"/>
              <a:gd name="T5" fmla="*/ 2147483647 h 166"/>
              <a:gd name="T6" fmla="*/ 2147483647 w 179"/>
              <a:gd name="T7" fmla="*/ 2147483647 h 166"/>
              <a:gd name="T8" fmla="*/ 2147483647 w 179"/>
              <a:gd name="T9" fmla="*/ 2147483647 h 166"/>
              <a:gd name="T10" fmla="*/ 2147483647 w 179"/>
              <a:gd name="T11" fmla="*/ 2147483647 h 166"/>
              <a:gd name="T12" fmla="*/ 2147483647 w 179"/>
              <a:gd name="T13" fmla="*/ 2147483647 h 166"/>
              <a:gd name="T14" fmla="*/ 2147483647 w 179"/>
              <a:gd name="T15" fmla="*/ 2147483647 h 166"/>
              <a:gd name="T16" fmla="*/ 2147483647 w 179"/>
              <a:gd name="T17" fmla="*/ 2147483647 h 166"/>
              <a:gd name="T18" fmla="*/ 2147483647 w 179"/>
              <a:gd name="T19" fmla="*/ 2147483647 h 166"/>
              <a:gd name="T20" fmla="*/ 2147483647 w 179"/>
              <a:gd name="T21" fmla="*/ 2147483647 h 166"/>
              <a:gd name="T22" fmla="*/ 2147483647 w 179"/>
              <a:gd name="T23" fmla="*/ 2147483647 h 166"/>
              <a:gd name="T24" fmla="*/ 2147483647 w 179"/>
              <a:gd name="T25" fmla="*/ 2147483647 h 166"/>
              <a:gd name="T26" fmla="*/ 2147483647 w 179"/>
              <a:gd name="T27" fmla="*/ 2147483647 h 166"/>
              <a:gd name="T28" fmla="*/ 2147483647 w 179"/>
              <a:gd name="T29" fmla="*/ 2147483647 h 166"/>
              <a:gd name="T30" fmla="*/ 2147483647 w 179"/>
              <a:gd name="T31" fmla="*/ 2147483647 h 166"/>
              <a:gd name="T32" fmla="*/ 2147483647 w 179"/>
              <a:gd name="T33" fmla="*/ 2147483647 h 166"/>
              <a:gd name="T34" fmla="*/ 2147483647 w 179"/>
              <a:gd name="T35" fmla="*/ 2147483647 h 166"/>
              <a:gd name="T36" fmla="*/ 2147483647 w 179"/>
              <a:gd name="T37" fmla="*/ 2147483647 h 166"/>
              <a:gd name="T38" fmla="*/ 2147483647 w 179"/>
              <a:gd name="T39" fmla="*/ 2147483647 h 166"/>
              <a:gd name="T40" fmla="*/ 2147483647 w 179"/>
              <a:gd name="T41" fmla="*/ 2147483647 h 166"/>
              <a:gd name="T42" fmla="*/ 2147483647 w 179"/>
              <a:gd name="T43" fmla="*/ 2147483647 h 166"/>
              <a:gd name="T44" fmla="*/ 2147483647 w 179"/>
              <a:gd name="T45" fmla="*/ 2147483647 h 166"/>
              <a:gd name="T46" fmla="*/ 2147483647 w 179"/>
              <a:gd name="T47" fmla="*/ 2147483647 h 166"/>
              <a:gd name="T48" fmla="*/ 0 w 179"/>
              <a:gd name="T49" fmla="*/ 2147483647 h 166"/>
              <a:gd name="T50" fmla="*/ 2147483647 w 179"/>
              <a:gd name="T51" fmla="*/ 2147483647 h 166"/>
              <a:gd name="T52" fmla="*/ 2147483647 w 179"/>
              <a:gd name="T53" fmla="*/ 2147483647 h 166"/>
              <a:gd name="T54" fmla="*/ 2147483647 w 179"/>
              <a:gd name="T55" fmla="*/ 2147483647 h 166"/>
              <a:gd name="T56" fmla="*/ 2147483647 w 179"/>
              <a:gd name="T57" fmla="*/ 2147483647 h 166"/>
              <a:gd name="T58" fmla="*/ 2147483647 w 179"/>
              <a:gd name="T59" fmla="*/ 2147483647 h 166"/>
              <a:gd name="T60" fmla="*/ 2147483647 w 179"/>
              <a:gd name="T61" fmla="*/ 2147483647 h 166"/>
              <a:gd name="T62" fmla="*/ 2147483647 w 179"/>
              <a:gd name="T63" fmla="*/ 2147483647 h 166"/>
              <a:gd name="T64" fmla="*/ 2147483647 w 179"/>
              <a:gd name="T65" fmla="*/ 0 h 1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9" h="166">
                <a:moveTo>
                  <a:pt x="89" y="0"/>
                </a:moveTo>
                <a:lnTo>
                  <a:pt x="108" y="1"/>
                </a:lnTo>
                <a:lnTo>
                  <a:pt x="123" y="7"/>
                </a:lnTo>
                <a:lnTo>
                  <a:pt x="139" y="14"/>
                </a:lnTo>
                <a:lnTo>
                  <a:pt x="153" y="24"/>
                </a:lnTo>
                <a:lnTo>
                  <a:pt x="163" y="36"/>
                </a:lnTo>
                <a:lnTo>
                  <a:pt x="172" y="51"/>
                </a:lnTo>
                <a:lnTo>
                  <a:pt x="177" y="67"/>
                </a:lnTo>
                <a:lnTo>
                  <a:pt x="179" y="83"/>
                </a:lnTo>
                <a:lnTo>
                  <a:pt x="177" y="99"/>
                </a:lnTo>
                <a:lnTo>
                  <a:pt x="172" y="115"/>
                </a:lnTo>
                <a:lnTo>
                  <a:pt x="163" y="129"/>
                </a:lnTo>
                <a:lnTo>
                  <a:pt x="153" y="141"/>
                </a:lnTo>
                <a:lnTo>
                  <a:pt x="139" y="151"/>
                </a:lnTo>
                <a:lnTo>
                  <a:pt x="123" y="159"/>
                </a:lnTo>
                <a:lnTo>
                  <a:pt x="108" y="164"/>
                </a:lnTo>
                <a:lnTo>
                  <a:pt x="89" y="166"/>
                </a:lnTo>
                <a:lnTo>
                  <a:pt x="71" y="164"/>
                </a:lnTo>
                <a:lnTo>
                  <a:pt x="54" y="159"/>
                </a:lnTo>
                <a:lnTo>
                  <a:pt x="40" y="151"/>
                </a:lnTo>
                <a:lnTo>
                  <a:pt x="26" y="141"/>
                </a:lnTo>
                <a:lnTo>
                  <a:pt x="16" y="129"/>
                </a:lnTo>
                <a:lnTo>
                  <a:pt x="7" y="115"/>
                </a:lnTo>
                <a:lnTo>
                  <a:pt x="2" y="99"/>
                </a:lnTo>
                <a:lnTo>
                  <a:pt x="0" y="83"/>
                </a:lnTo>
                <a:lnTo>
                  <a:pt x="2" y="67"/>
                </a:lnTo>
                <a:lnTo>
                  <a:pt x="7" y="51"/>
                </a:lnTo>
                <a:lnTo>
                  <a:pt x="16" y="36"/>
                </a:lnTo>
                <a:lnTo>
                  <a:pt x="26" y="24"/>
                </a:lnTo>
                <a:lnTo>
                  <a:pt x="40" y="14"/>
                </a:lnTo>
                <a:lnTo>
                  <a:pt x="54" y="7"/>
                </a:lnTo>
                <a:lnTo>
                  <a:pt x="71" y="1"/>
                </a:lnTo>
                <a:lnTo>
                  <a:pt x="89" y="0"/>
                </a:lnTo>
                <a:close/>
              </a:path>
            </a:pathLst>
          </a:custGeom>
          <a:solidFill>
            <a:srgbClr val="33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582" name="Text Box 1119"/>
          <p:cNvSpPr txBox="1">
            <a:spLocks noChangeArrowheads="1"/>
          </p:cNvSpPr>
          <p:nvPr/>
        </p:nvSpPr>
        <p:spPr bwMode="auto">
          <a:xfrm>
            <a:off x="3003094" y="209550"/>
            <a:ext cx="3672801" cy="923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5400" b="1" dirty="0">
                <a:solidFill>
                  <a:srgbClr val="3C0023"/>
                </a:solidFill>
                <a:latin typeface="Calibri" panose="020F0502020204030204" pitchFamily="34" charset="0"/>
                <a:cs typeface="Calibri" panose="020F0502020204030204" pitchFamily="34" charset="0"/>
              </a:rPr>
              <a:t>METHOD 22</a:t>
            </a:r>
          </a:p>
        </p:txBody>
      </p:sp>
      <p:sp>
        <p:nvSpPr>
          <p:cNvPr id="63583" name="Text Box 1120"/>
          <p:cNvSpPr txBox="1">
            <a:spLocks noChangeArrowheads="1"/>
          </p:cNvSpPr>
          <p:nvPr/>
        </p:nvSpPr>
        <p:spPr bwMode="auto">
          <a:xfrm>
            <a:off x="1828800" y="4648200"/>
            <a:ext cx="6477000" cy="1754326"/>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b="1" dirty="0" smtClean="0">
                <a:solidFill>
                  <a:srgbClr val="3C0023"/>
                </a:solidFill>
                <a:latin typeface="Calibri" panose="020F0502020204030204" pitchFamily="34" charset="0"/>
                <a:cs typeface="Calibri" panose="020F0502020204030204" pitchFamily="34" charset="0"/>
              </a:rPr>
              <a:t>TWO </a:t>
            </a:r>
            <a:r>
              <a:rPr lang="en-US" sz="3600" b="1" dirty="0">
                <a:solidFill>
                  <a:srgbClr val="3C0023"/>
                </a:solidFill>
                <a:latin typeface="Calibri" panose="020F0502020204030204" pitchFamily="34" charset="0"/>
                <a:cs typeface="Calibri" panose="020F0502020204030204" pitchFamily="34" charset="0"/>
              </a:rPr>
              <a:t>TIME PIECES NEEDED </a:t>
            </a:r>
          </a:p>
          <a:p>
            <a:r>
              <a:rPr lang="en-US" sz="3600" b="1" dirty="0">
                <a:solidFill>
                  <a:srgbClr val="3C0023"/>
                </a:solidFill>
                <a:latin typeface="Calibri" panose="020F0502020204030204" pitchFamily="34" charset="0"/>
                <a:cs typeface="Calibri" panose="020F0502020204030204" pitchFamily="34" charset="0"/>
              </a:rPr>
              <a:t>         1. Observation period</a:t>
            </a:r>
          </a:p>
          <a:p>
            <a:r>
              <a:rPr lang="en-US" sz="3600" b="1" dirty="0">
                <a:solidFill>
                  <a:srgbClr val="3C0023"/>
                </a:solidFill>
                <a:latin typeface="Calibri" panose="020F0502020204030204" pitchFamily="34" charset="0"/>
                <a:cs typeface="Calibri" panose="020F0502020204030204" pitchFamily="34" charset="0"/>
              </a:rPr>
              <a:t>         2. Totalize emissions </a:t>
            </a:r>
          </a:p>
        </p:txBody>
      </p:sp>
      <p:sp>
        <p:nvSpPr>
          <p:cNvPr id="63584" name="Line 1121"/>
          <p:cNvSpPr>
            <a:spLocks noChangeShapeType="1"/>
          </p:cNvSpPr>
          <p:nvPr/>
        </p:nvSpPr>
        <p:spPr bwMode="auto">
          <a:xfrm>
            <a:off x="5410200" y="2540000"/>
            <a:ext cx="914400" cy="0"/>
          </a:xfrm>
          <a:prstGeom prst="line">
            <a:avLst/>
          </a:prstGeom>
          <a:noFill/>
          <a:ln w="57150">
            <a:solidFill>
              <a:schemeClr val="tx2"/>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 name="TextBox 1"/>
          <p:cNvSpPr txBox="1"/>
          <p:nvPr/>
        </p:nvSpPr>
        <p:spPr>
          <a:xfrm>
            <a:off x="2560638" y="3883025"/>
            <a:ext cx="4818856" cy="646331"/>
          </a:xfrm>
          <a:prstGeom prst="rect">
            <a:avLst/>
          </a:prstGeom>
          <a:noFill/>
        </p:spPr>
        <p:txBody>
          <a:bodyPr wrap="square" rtlCol="0">
            <a:spAutoFit/>
          </a:bodyPr>
          <a:lstStyle/>
          <a:p>
            <a:r>
              <a:rPr lang="en-US" sz="3600" b="1" dirty="0">
                <a:solidFill>
                  <a:srgbClr val="3C0023"/>
                </a:solidFill>
                <a:latin typeface="Calibri" panose="020F0502020204030204" pitchFamily="34" charset="0"/>
                <a:cs typeface="Calibri" panose="020F0502020204030204" pitchFamily="34" charset="0"/>
              </a:rPr>
              <a:t> 1                    </a:t>
            </a:r>
            <a:r>
              <a:rPr lang="en-US" sz="3600" b="1" dirty="0" smtClean="0">
                <a:solidFill>
                  <a:srgbClr val="3C0023"/>
                </a:solidFill>
                <a:latin typeface="Calibri" panose="020F0502020204030204" pitchFamily="34" charset="0"/>
                <a:cs typeface="Calibri" panose="020F0502020204030204" pitchFamily="34" charset="0"/>
              </a:rPr>
              <a:t>		 </a:t>
            </a:r>
            <a:r>
              <a:rPr lang="en-US" sz="3600" b="1" dirty="0">
                <a:solidFill>
                  <a:srgbClr val="3C0023"/>
                </a:solidFill>
                <a:latin typeface="Calibri" panose="020F0502020204030204" pitchFamily="34" charset="0"/>
                <a:cs typeface="Calibri" panose="020F0502020204030204" pitchFamily="34" charset="0"/>
              </a:rPr>
              <a:t>2  </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09600" y="304800"/>
            <a:ext cx="7772400" cy="838200"/>
          </a:xfrm>
        </p:spPr>
        <p:txBody>
          <a:bodyPr/>
          <a:lstStyle/>
          <a:p>
            <a:pPr eaLnBrk="1" hangingPunct="1"/>
            <a:r>
              <a:rPr lang="en-US" sz="4800" b="1" dirty="0" smtClean="0">
                <a:latin typeface="Calibri" panose="020F0502020204030204" pitchFamily="34" charset="0"/>
                <a:cs typeface="Calibri" panose="020F0502020204030204" pitchFamily="34" charset="0"/>
              </a:rPr>
              <a:t>HYBRID M9-M22</a:t>
            </a:r>
          </a:p>
        </p:txBody>
      </p:sp>
      <p:pic>
        <p:nvPicPr>
          <p:cNvPr id="64516" name="Picture 4" descr="C:\Documents and Settings\Administrator\Desktop\screen hou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534400" cy="568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0600"/>
            <a:ext cx="8621486" cy="4828032"/>
          </a:xfrm>
          <a:prstGeom prst="rect">
            <a:avLst/>
          </a:prstGeom>
        </p:spPr>
      </p:pic>
      <p:sp>
        <p:nvSpPr>
          <p:cNvPr id="3" name="Rectangle 2"/>
          <p:cNvSpPr txBox="1">
            <a:spLocks noChangeArrowheads="1"/>
          </p:cNvSpPr>
          <p:nvPr/>
        </p:nvSpPr>
        <p:spPr>
          <a:xfrm>
            <a:off x="2057400" y="228600"/>
            <a:ext cx="5257800" cy="7429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b="1" dirty="0" smtClean="0">
                <a:latin typeface="Calibri" panose="020F0502020204030204" pitchFamily="34" charset="0"/>
                <a:cs typeface="Calibri" panose="020F0502020204030204" pitchFamily="34" charset="0"/>
              </a:rPr>
              <a:t>Flare Plume</a:t>
            </a:r>
          </a:p>
        </p:txBody>
      </p:sp>
    </p:spTree>
    <p:extLst>
      <p:ext uri="{BB962C8B-B14F-4D97-AF65-F5344CB8AC3E}">
        <p14:creationId xmlns:p14="http://schemas.microsoft.com/office/powerpoint/2010/main" val="23886864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229" y="1066800"/>
            <a:ext cx="7557541" cy="5029200"/>
          </a:xfrm>
          <a:prstGeom prst="rect">
            <a:avLst/>
          </a:prstGeom>
        </p:spPr>
      </p:pic>
      <p:sp>
        <p:nvSpPr>
          <p:cNvPr id="3" name="Rectangle 2"/>
          <p:cNvSpPr txBox="1">
            <a:spLocks noChangeArrowheads="1"/>
          </p:cNvSpPr>
          <p:nvPr/>
        </p:nvSpPr>
        <p:spPr>
          <a:xfrm>
            <a:off x="2057400" y="228600"/>
            <a:ext cx="5257800" cy="7429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r>
              <a:rPr lang="en-US" b="1" dirty="0" smtClean="0">
                <a:latin typeface="Calibri" panose="020F0502020204030204" pitchFamily="34" charset="0"/>
                <a:cs typeface="Calibri" panose="020F0502020204030204" pitchFamily="34" charset="0"/>
              </a:rPr>
              <a:t>High Flare Opacity</a:t>
            </a:r>
          </a:p>
        </p:txBody>
      </p:sp>
    </p:spTree>
    <p:extLst>
      <p:ext uri="{BB962C8B-B14F-4D97-AF65-F5344CB8AC3E}">
        <p14:creationId xmlns:p14="http://schemas.microsoft.com/office/powerpoint/2010/main" val="3609424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609600"/>
            <a:ext cx="3276600" cy="1905000"/>
          </a:xfrm>
        </p:spPr>
        <p:txBody>
          <a:bodyPr/>
          <a:lstStyle/>
          <a:p>
            <a:pPr eaLnBrk="1" hangingPunct="1"/>
            <a:r>
              <a:rPr lang="en-US" b="1" dirty="0" smtClean="0">
                <a:latin typeface="Calibri" panose="020F0502020204030204" pitchFamily="34" charset="0"/>
                <a:cs typeface="Calibri" panose="020F0502020204030204" pitchFamily="34" charset="0"/>
              </a:rPr>
              <a:t>M22 Indoor</a:t>
            </a:r>
            <a:br>
              <a:rPr lang="en-US" b="1" dirty="0" smtClean="0">
                <a:latin typeface="Calibri" panose="020F0502020204030204" pitchFamily="34" charset="0"/>
                <a:cs typeface="Calibri" panose="020F0502020204030204" pitchFamily="34" charset="0"/>
              </a:rPr>
            </a:br>
            <a:r>
              <a:rPr lang="en-US" b="1" dirty="0" smtClean="0">
                <a:latin typeface="Calibri" panose="020F0502020204030204" pitchFamily="34" charset="0"/>
                <a:cs typeface="Calibri" panose="020F0502020204030204" pitchFamily="34" charset="0"/>
              </a:rPr>
              <a:t>Form</a:t>
            </a:r>
          </a:p>
        </p:txBody>
      </p:sp>
      <p:pic>
        <p:nvPicPr>
          <p:cNvPr id="65539" name="Picture 4" descr="D:\M22 indoor for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038600" y="0"/>
            <a:ext cx="477284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ight Arrow 3"/>
          <p:cNvSpPr/>
          <p:nvPr/>
        </p:nvSpPr>
        <p:spPr>
          <a:xfrm>
            <a:off x="1019175" y="2438400"/>
            <a:ext cx="2667000" cy="544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52400" y="1066800"/>
            <a:ext cx="3124200" cy="2057400"/>
          </a:xfrm>
        </p:spPr>
        <p:txBody>
          <a:bodyPr/>
          <a:lstStyle/>
          <a:p>
            <a:pPr eaLnBrk="1" hangingPunct="1"/>
            <a:r>
              <a:rPr lang="en-US" sz="3600" b="1" dirty="0" smtClean="0">
                <a:latin typeface="Calibri" panose="020F0502020204030204" pitchFamily="34" charset="0"/>
                <a:cs typeface="Calibri" panose="020F0502020204030204" pitchFamily="34" charset="0"/>
              </a:rPr>
              <a:t>M22 Outdoor Form</a:t>
            </a:r>
          </a:p>
        </p:txBody>
      </p:sp>
      <p:pic>
        <p:nvPicPr>
          <p:cNvPr id="70660" name="Picture 4" descr="D:\M22 outdoor form.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84" b="1558"/>
          <a:stretch/>
        </p:blipFill>
        <p:spPr bwMode="auto">
          <a:xfrm>
            <a:off x="3581400" y="28574"/>
            <a:ext cx="5181600" cy="667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533400" y="2819400"/>
            <a:ext cx="2667000" cy="544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533400" y="487025"/>
            <a:ext cx="7467600" cy="63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3200" b="1" dirty="0" smtClean="0">
                <a:latin typeface="Calibri" panose="020F0502020204030204" pitchFamily="34" charset="0"/>
                <a:cs typeface="Calibri" panose="020F0502020204030204" pitchFamily="34" charset="0"/>
              </a:rPr>
              <a:t>Handheld </a:t>
            </a:r>
            <a:r>
              <a:rPr lang="en-US" sz="3200" b="1" dirty="0">
                <a:latin typeface="Calibri" panose="020F0502020204030204" pitchFamily="34" charset="0"/>
                <a:cs typeface="Calibri" panose="020F0502020204030204" pitchFamily="34" charset="0"/>
              </a:rPr>
              <a:t>Real Time Climatic Sensor</a:t>
            </a:r>
          </a:p>
          <a:p>
            <a:pPr marL="342900"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Handheld </a:t>
            </a:r>
            <a:r>
              <a:rPr lang="en-US" sz="2200" dirty="0">
                <a:latin typeface="Calibri" panose="020F0502020204030204" pitchFamily="34" charset="0"/>
                <a:cs typeface="Calibri" panose="020F0502020204030204" pitchFamily="34" charset="0"/>
              </a:rPr>
              <a:t>Data Collection Device for DOCS II </a:t>
            </a:r>
            <a:r>
              <a:rPr lang="en-US" sz="2200" dirty="0" smtClean="0">
                <a:latin typeface="Calibri" panose="020F0502020204030204" pitchFamily="34" charset="0"/>
                <a:cs typeface="Calibri" panose="020F0502020204030204" pitchFamily="34" charset="0"/>
              </a:rPr>
              <a:t>Application</a:t>
            </a:r>
          </a:p>
          <a:p>
            <a:pPr marL="800100" lvl="1"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One </a:t>
            </a:r>
            <a:r>
              <a:rPr lang="en-US" sz="2200" dirty="0">
                <a:latin typeface="Calibri" panose="020F0502020204030204" pitchFamily="34" charset="0"/>
                <a:cs typeface="Calibri" panose="020F0502020204030204" pitchFamily="34" charset="0"/>
              </a:rPr>
              <a:t>Device Collects all Required </a:t>
            </a:r>
            <a:r>
              <a:rPr lang="en-US" sz="2200" dirty="0" smtClean="0">
                <a:latin typeface="Calibri" panose="020F0502020204030204" pitchFamily="34" charset="0"/>
                <a:cs typeface="Calibri" panose="020F0502020204030204" pitchFamily="34" charset="0"/>
              </a:rPr>
              <a:t>Data</a:t>
            </a:r>
          </a:p>
          <a:p>
            <a:pPr marL="800100" lvl="1"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Error-Free </a:t>
            </a:r>
            <a:r>
              <a:rPr lang="en-US" sz="2200" dirty="0">
                <a:latin typeface="Calibri" panose="020F0502020204030204" pitchFamily="34" charset="0"/>
                <a:cs typeface="Calibri" panose="020F0502020204030204" pitchFamily="34" charset="0"/>
              </a:rPr>
              <a:t>Automated Data Collection </a:t>
            </a:r>
          </a:p>
          <a:p>
            <a:pPr marL="342900"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Integrated </a:t>
            </a:r>
            <a:r>
              <a:rPr lang="en-US" sz="2200" dirty="0">
                <a:latin typeface="Calibri" panose="020F0502020204030204" pitchFamily="34" charset="0"/>
                <a:cs typeface="Calibri" panose="020F0502020204030204" pitchFamily="34" charset="0"/>
              </a:rPr>
              <a:t>Weather Meter, GPS, </a:t>
            </a:r>
            <a:r>
              <a:rPr lang="en-US" sz="2200" dirty="0" smtClean="0">
                <a:latin typeface="Calibri" panose="020F0502020204030204" pitchFamily="34" charset="0"/>
                <a:cs typeface="Calibri" panose="020F0502020204030204" pitchFamily="34" charset="0"/>
              </a:rPr>
              <a:t>		       Rangefinder</a:t>
            </a:r>
            <a:r>
              <a:rPr lang="en-US" sz="2200" dirty="0">
                <a:latin typeface="Calibri" panose="020F0502020204030204" pitchFamily="34" charset="0"/>
                <a:cs typeface="Calibri" panose="020F0502020204030204" pitchFamily="34" charset="0"/>
              </a:rPr>
              <a:t>, &amp; Camera</a:t>
            </a:r>
          </a:p>
          <a:p>
            <a:pPr marL="800100" lvl="1"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Measures </a:t>
            </a:r>
            <a:r>
              <a:rPr lang="en-US" sz="2200" dirty="0">
                <a:latin typeface="Calibri" panose="020F0502020204030204" pitchFamily="34" charset="0"/>
                <a:cs typeface="Calibri" panose="020F0502020204030204" pitchFamily="34" charset="0"/>
              </a:rPr>
              <a:t>all Required </a:t>
            </a:r>
            <a:r>
              <a:rPr lang="en-US" sz="2200" dirty="0" smtClean="0">
                <a:latin typeface="Calibri" panose="020F0502020204030204" pitchFamily="34" charset="0"/>
                <a:cs typeface="Calibri" panose="020F0502020204030204" pitchFamily="34" charset="0"/>
              </a:rPr>
              <a:t>Report			     Data: Weather Conditions, Wind                                          Speed, Wind Direction, Temperature                                        &amp; Humidity</a:t>
            </a:r>
          </a:p>
          <a:p>
            <a:pPr marL="800100" lvl="1"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GPS </a:t>
            </a:r>
            <a:r>
              <a:rPr lang="en-US" sz="2200" dirty="0">
                <a:latin typeface="Calibri" panose="020F0502020204030204" pitchFamily="34" charset="0"/>
                <a:cs typeface="Calibri" panose="020F0502020204030204" pitchFamily="34" charset="0"/>
              </a:rPr>
              <a:t>Position Location, Sun Position</a:t>
            </a:r>
            <a:r>
              <a:rPr lang="en-US" sz="2200" dirty="0" smtClean="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&amp; </a:t>
            </a:r>
            <a:r>
              <a:rPr lang="en-US" sz="2200" dirty="0" smtClean="0">
                <a:latin typeface="Calibri" panose="020F0502020204030204" pitchFamily="34" charset="0"/>
                <a:cs typeface="Calibri" panose="020F0502020204030204" pitchFamily="34" charset="0"/>
              </a:rPr>
              <a:t>Time</a:t>
            </a:r>
          </a:p>
          <a:p>
            <a:pPr marL="800100" lvl="1"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Distance </a:t>
            </a:r>
            <a:r>
              <a:rPr lang="en-US" sz="2200" dirty="0">
                <a:latin typeface="Calibri" panose="020F0502020204030204" pitchFamily="34" charset="0"/>
                <a:cs typeface="Calibri" panose="020F0502020204030204" pitchFamily="34" charset="0"/>
              </a:rPr>
              <a:t>to Target Missions </a:t>
            </a:r>
            <a:r>
              <a:rPr lang="en-US" sz="2200" dirty="0" smtClean="0">
                <a:latin typeface="Calibri" panose="020F0502020204030204" pitchFamily="34" charset="0"/>
                <a:cs typeface="Calibri" panose="020F0502020204030204" pitchFamily="34" charset="0"/>
              </a:rPr>
              <a:t>Source</a:t>
            </a:r>
          </a:p>
          <a:p>
            <a:pPr marL="800100" lvl="1"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Digital </a:t>
            </a:r>
            <a:r>
              <a:rPr lang="en-US" sz="2200" dirty="0">
                <a:latin typeface="Calibri" panose="020F0502020204030204" pitchFamily="34" charset="0"/>
                <a:cs typeface="Calibri" panose="020F0502020204030204" pitchFamily="34" charset="0"/>
              </a:rPr>
              <a:t>Images of Visual Emissions &amp; Source</a:t>
            </a:r>
          </a:p>
          <a:p>
            <a:pPr marL="342900"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Creates </a:t>
            </a:r>
            <a:r>
              <a:rPr lang="en-US" sz="2200" dirty="0">
                <a:latin typeface="Calibri" panose="020F0502020204030204" pitchFamily="34" charset="0"/>
                <a:cs typeface="Calibri" panose="020F0502020204030204" pitchFamily="34" charset="0"/>
              </a:rPr>
              <a:t>Digital Reports in the Selected Format</a:t>
            </a:r>
          </a:p>
          <a:p>
            <a:pPr marL="342900" indent="-342900">
              <a:buFont typeface="Arial" panose="020B0604020202020204" pitchFamily="34" charset="0"/>
              <a:buChar char="•"/>
            </a:pPr>
            <a:r>
              <a:rPr lang="en-US" sz="2200" dirty="0" smtClean="0">
                <a:latin typeface="Calibri" panose="020F0502020204030204" pitchFamily="34" charset="0"/>
                <a:cs typeface="Calibri" panose="020F0502020204030204" pitchFamily="34" charset="0"/>
              </a:rPr>
              <a:t>Only </a:t>
            </a:r>
            <a:r>
              <a:rPr lang="en-US" sz="2200" dirty="0">
                <a:latin typeface="Calibri" panose="020F0502020204030204" pitchFamily="34" charset="0"/>
                <a:cs typeface="Calibri" panose="020F0502020204030204" pitchFamily="34" charset="0"/>
              </a:rPr>
              <a:t>Works as an Upgrade with PC based DOCS II</a:t>
            </a:r>
          </a:p>
          <a:p>
            <a:endParaRPr lang="en-US" sz="2200" dirty="0"/>
          </a:p>
          <a:p>
            <a:endParaRPr lang="en-US" sz="2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381422"/>
            <a:ext cx="3876675" cy="375553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D:\roofing plant graphic.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676" y="76200"/>
            <a:ext cx="7211576"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title"/>
          </p:nvPr>
        </p:nvSpPr>
        <p:spPr>
          <a:xfrm>
            <a:off x="3886200" y="3200400"/>
            <a:ext cx="5181600" cy="990600"/>
          </a:xfrm>
          <a:solidFill>
            <a:schemeClr val="accent1">
              <a:alpha val="35000"/>
            </a:schemeClr>
          </a:solidFill>
        </p:spPr>
        <p:txBody>
          <a:bodyPr/>
          <a:lstStyle/>
          <a:p>
            <a:pPr eaLnBrk="1" hangingPunct="1"/>
            <a:r>
              <a:rPr lang="en-US" sz="4000" b="1" dirty="0" smtClean="0">
                <a:solidFill>
                  <a:schemeClr val="tx1"/>
                </a:solidFill>
                <a:latin typeface="Calibri" panose="020F0502020204030204" pitchFamily="34" charset="0"/>
                <a:cs typeface="Calibri" panose="020F0502020204030204" pitchFamily="34" charset="0"/>
              </a:rPr>
              <a:t>Roofing Plant </a:t>
            </a:r>
            <a:r>
              <a:rPr lang="en-US" sz="4000" b="1" dirty="0">
                <a:solidFill>
                  <a:schemeClr val="tx1"/>
                </a:solidFill>
                <a:latin typeface="Calibri" panose="020F0502020204030204" pitchFamily="34" charset="0"/>
                <a:cs typeface="Calibri" panose="020F0502020204030204" pitchFamily="34" charset="0"/>
              </a:rPr>
              <a:t>G</a:t>
            </a:r>
            <a:r>
              <a:rPr lang="en-US" sz="4000" b="1" dirty="0" smtClean="0">
                <a:solidFill>
                  <a:schemeClr val="tx1"/>
                </a:solidFill>
                <a:latin typeface="Calibri" panose="020F0502020204030204" pitchFamily="34" charset="0"/>
                <a:cs typeface="Calibri" panose="020F0502020204030204" pitchFamily="34" charset="0"/>
              </a:rPr>
              <a:t>raphic</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title" idx="4294967295"/>
          </p:nvPr>
        </p:nvSpPr>
        <p:spPr>
          <a:xfrm>
            <a:off x="741154" y="43833"/>
            <a:ext cx="7772400" cy="914400"/>
          </a:xfrm>
        </p:spPr>
        <p:txBody>
          <a:bodyPr/>
          <a:lstStyle/>
          <a:p>
            <a:pPr eaLnBrk="1" hangingPunct="1"/>
            <a:r>
              <a:rPr lang="en-US" sz="4800" b="1" dirty="0" smtClean="0">
                <a:latin typeface="Calibri" panose="020F0502020204030204" pitchFamily="34" charset="0"/>
                <a:cs typeface="Calibri" panose="020F0502020204030204" pitchFamily="34" charset="0"/>
              </a:rPr>
              <a:t>M22 – 3</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758474"/>
            <a:ext cx="8132554" cy="6090002"/>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title" idx="4294967295"/>
          </p:nvPr>
        </p:nvSpPr>
        <p:spPr>
          <a:xfrm>
            <a:off x="3276600" y="152400"/>
            <a:ext cx="1905000" cy="762000"/>
          </a:xfrm>
        </p:spPr>
        <p:txBody>
          <a:bodyPr/>
          <a:lstStyle/>
          <a:p>
            <a:pPr algn="l" eaLnBrk="1" hangingPunct="1"/>
            <a:r>
              <a:rPr lang="en-US" sz="4000" b="1" dirty="0" smtClean="0">
                <a:latin typeface="Calibri" panose="020F0502020204030204" pitchFamily="34" charset="0"/>
                <a:cs typeface="Calibri" panose="020F0502020204030204" pitchFamily="34" charset="0"/>
              </a:rPr>
              <a:t>M22 - 2</a:t>
            </a:r>
          </a:p>
        </p:txBody>
      </p:sp>
      <p:sp>
        <p:nvSpPr>
          <p:cNvPr id="2" name="TextBox 1"/>
          <p:cNvSpPr txBox="1"/>
          <p:nvPr/>
        </p:nvSpPr>
        <p:spPr>
          <a:xfrm>
            <a:off x="1066800" y="1600200"/>
            <a:ext cx="2819400" cy="830997"/>
          </a:xfrm>
          <a:prstGeom prst="rect">
            <a:avLst/>
          </a:prstGeom>
          <a:noFill/>
        </p:spPr>
        <p:txBody>
          <a:bodyPr wrap="square" rtlCol="0">
            <a:spAutoFit/>
          </a:bodyPr>
          <a:lstStyle/>
          <a:p>
            <a:r>
              <a:rPr lang="en-US" dirty="0" smtClean="0">
                <a:solidFill>
                  <a:schemeClr val="bg1"/>
                </a:solidFill>
              </a:rPr>
              <a:t>Duplicate? Other pics underneath.</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429501"/>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D:\Quarry graphic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4145"/>
            <a:ext cx="7010400" cy="688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2"/>
          <p:cNvSpPr>
            <a:spLocks noGrp="1" noChangeArrowheads="1"/>
          </p:cNvSpPr>
          <p:nvPr>
            <p:ph type="title"/>
          </p:nvPr>
        </p:nvSpPr>
        <p:spPr>
          <a:xfrm>
            <a:off x="0" y="838200"/>
            <a:ext cx="2438400" cy="2438400"/>
          </a:xfrm>
        </p:spPr>
        <p:txBody>
          <a:bodyPr/>
          <a:lstStyle/>
          <a:p>
            <a:pPr eaLnBrk="1" hangingPunct="1"/>
            <a:r>
              <a:rPr lang="en-US" sz="4800" b="1" dirty="0" smtClean="0">
                <a:latin typeface="Calibri" panose="020F0502020204030204" pitchFamily="34" charset="0"/>
                <a:cs typeface="Calibri" panose="020F0502020204030204" pitchFamily="34" charset="0"/>
              </a:rPr>
              <a:t>Quarry graphic</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76200" y="609600"/>
            <a:ext cx="3276600" cy="2971800"/>
          </a:xfrm>
        </p:spPr>
        <p:txBody>
          <a:bodyPr/>
          <a:lstStyle/>
          <a:p>
            <a:pPr eaLnBrk="1" hangingPunct="1"/>
            <a:r>
              <a:rPr lang="en-US" b="1" dirty="0" smtClean="0">
                <a:latin typeface="Calibri" panose="020F0502020204030204" pitchFamily="34" charset="0"/>
                <a:cs typeface="Calibri" panose="020F0502020204030204" pitchFamily="34" charset="0"/>
              </a:rPr>
              <a:t>Wet Suppression System</a:t>
            </a:r>
          </a:p>
        </p:txBody>
      </p:sp>
      <p:pic>
        <p:nvPicPr>
          <p:cNvPr id="72708" name="Picture 6" descr="D:\quarry graphic wet spra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491"/>
          <a:stretch/>
        </p:blipFill>
        <p:spPr bwMode="auto">
          <a:xfrm>
            <a:off x="3241570" y="0"/>
            <a:ext cx="5597630" cy="68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3400" y="76200"/>
            <a:ext cx="7772400" cy="838200"/>
          </a:xfrm>
        </p:spPr>
        <p:txBody>
          <a:bodyPr/>
          <a:lstStyle/>
          <a:p>
            <a:pPr eaLnBrk="1" hangingPunct="1"/>
            <a:r>
              <a:rPr lang="en-US" b="1" dirty="0" smtClean="0">
                <a:latin typeface="Calibri" panose="020F0502020204030204" pitchFamily="34" charset="0"/>
                <a:cs typeface="Calibri" panose="020F0502020204030204" pitchFamily="34" charset="0"/>
              </a:rPr>
              <a:t>Rock Quarry</a:t>
            </a:r>
          </a:p>
        </p:txBody>
      </p:sp>
      <p:pic>
        <p:nvPicPr>
          <p:cNvPr id="73732"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200" y="986234"/>
            <a:ext cx="9067800" cy="595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47700" y="76200"/>
            <a:ext cx="7772400" cy="838200"/>
          </a:xfrm>
        </p:spPr>
        <p:txBody>
          <a:bodyPr/>
          <a:lstStyle/>
          <a:p>
            <a:pPr eaLnBrk="1" hangingPunct="1"/>
            <a:r>
              <a:rPr lang="en-US" b="1" dirty="0">
                <a:latin typeface="Calibri" panose="020F0502020204030204" pitchFamily="34" charset="0"/>
                <a:cs typeface="Calibri" panose="020F0502020204030204" pitchFamily="34" charset="0"/>
              </a:rPr>
              <a:t>Quarry </a:t>
            </a:r>
            <a:r>
              <a:rPr lang="en-US" b="1" dirty="0" smtClean="0">
                <a:latin typeface="Calibri" panose="020F0502020204030204" pitchFamily="34" charset="0"/>
                <a:cs typeface="Calibri" panose="020F0502020204030204" pitchFamily="34" charset="0"/>
              </a:rPr>
              <a:t>Safety</a:t>
            </a:r>
            <a:endParaRPr lang="en-US" b="1" dirty="0">
              <a:latin typeface="Calibri" panose="020F0502020204030204" pitchFamily="34" charset="0"/>
              <a:cs typeface="Calibri" panose="020F0502020204030204" pitchFamily="34" charset="0"/>
            </a:endParaRPr>
          </a:p>
        </p:txBody>
      </p:sp>
      <p:pic>
        <p:nvPicPr>
          <p:cNvPr id="74756" name="Picture 4" descr="D:\quarry safe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12800"/>
            <a:ext cx="9220200"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28575"/>
            <a:ext cx="7772400" cy="762000"/>
          </a:xfrm>
        </p:spPr>
        <p:txBody>
          <a:bodyPr/>
          <a:lstStyle/>
          <a:p>
            <a:pPr eaLnBrk="1" hangingPunct="1"/>
            <a:r>
              <a:rPr lang="en-US" b="1" dirty="0">
                <a:latin typeface="Calibri" panose="020F0502020204030204" pitchFamily="34" charset="0"/>
                <a:cs typeface="Calibri" panose="020F0502020204030204" pitchFamily="34" charset="0"/>
              </a:rPr>
              <a:t>Quarry </a:t>
            </a:r>
            <a:r>
              <a:rPr lang="en-US" b="1" dirty="0" smtClean="0">
                <a:latin typeface="Calibri" panose="020F0502020204030204" pitchFamily="34" charset="0"/>
                <a:cs typeface="Calibri" panose="020F0502020204030204" pitchFamily="34" charset="0"/>
              </a:rPr>
              <a:t>Positioning</a:t>
            </a:r>
            <a:endParaRPr lang="en-US" b="1" dirty="0">
              <a:latin typeface="Calibri" panose="020F0502020204030204" pitchFamily="34" charset="0"/>
              <a:cs typeface="Calibri" panose="020F0502020204030204" pitchFamily="34" charset="0"/>
            </a:endParaRPr>
          </a:p>
        </p:txBody>
      </p:sp>
      <p:pic>
        <p:nvPicPr>
          <p:cNvPr id="75780" name="Picture 4" descr="D:\quarry position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685800" y="76200"/>
            <a:ext cx="7772400" cy="685800"/>
          </a:xfrm>
        </p:spPr>
        <p:txBody>
          <a:bodyPr/>
          <a:lstStyle/>
          <a:p>
            <a:pPr eaLnBrk="1" hangingPunct="1"/>
            <a:r>
              <a:rPr lang="en-US" b="1" dirty="0">
                <a:latin typeface="Calibri" panose="020F0502020204030204" pitchFamily="34" charset="0"/>
                <a:cs typeface="Calibri" panose="020F0502020204030204" pitchFamily="34" charset="0"/>
              </a:rPr>
              <a:t>Quarry </a:t>
            </a:r>
            <a:r>
              <a:rPr lang="en-US" b="1" dirty="0" smtClean="0">
                <a:latin typeface="Calibri" panose="020F0502020204030204" pitchFamily="34" charset="0"/>
                <a:cs typeface="Calibri" panose="020F0502020204030204" pitchFamily="34" charset="0"/>
              </a:rPr>
              <a:t>Positioning </a:t>
            </a:r>
            <a:r>
              <a:rPr lang="en-US" b="1" dirty="0">
                <a:latin typeface="Calibri" panose="020F0502020204030204" pitchFamily="34" charset="0"/>
                <a:cs typeface="Calibri" panose="020F0502020204030204" pitchFamily="34" charset="0"/>
              </a:rPr>
              <a:t>1</a:t>
            </a:r>
          </a:p>
        </p:txBody>
      </p:sp>
      <p:pic>
        <p:nvPicPr>
          <p:cNvPr id="7680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636501"/>
            <a:ext cx="9220199" cy="62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152400"/>
            <a:ext cx="7772400" cy="685800"/>
          </a:xfrm>
        </p:spPr>
        <p:txBody>
          <a:bodyPr/>
          <a:lstStyle/>
          <a:p>
            <a:pPr eaLnBrk="1" hangingPunct="1"/>
            <a:r>
              <a:rPr lang="en-US" b="1" dirty="0">
                <a:latin typeface="Calibri" panose="020F0502020204030204" pitchFamily="34" charset="0"/>
                <a:cs typeface="Calibri" panose="020F0502020204030204" pitchFamily="34" charset="0"/>
              </a:rPr>
              <a:t>Quarry </a:t>
            </a:r>
            <a:r>
              <a:rPr lang="en-US" b="1" dirty="0" smtClean="0">
                <a:latin typeface="Calibri" panose="020F0502020204030204" pitchFamily="34" charset="0"/>
                <a:cs typeface="Calibri" panose="020F0502020204030204" pitchFamily="34" charset="0"/>
              </a:rPr>
              <a:t>Primary</a:t>
            </a:r>
            <a:endParaRPr lang="en-US" b="1" dirty="0">
              <a:latin typeface="Calibri" panose="020F0502020204030204" pitchFamily="34" charset="0"/>
              <a:cs typeface="Calibri" panose="020F0502020204030204" pitchFamily="34" charset="0"/>
            </a:endParaRPr>
          </a:p>
        </p:txBody>
      </p:sp>
      <p:pic>
        <p:nvPicPr>
          <p:cNvPr id="7782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999067"/>
            <a:ext cx="9144000" cy="592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565150"/>
            <a:ext cx="5051425"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52475" y="76200"/>
            <a:ext cx="7772400" cy="762000"/>
          </a:xfrm>
        </p:spPr>
        <p:txBody>
          <a:bodyPr/>
          <a:lstStyle/>
          <a:p>
            <a:pPr eaLnBrk="1" hangingPunct="1"/>
            <a:r>
              <a:rPr lang="en-US" dirty="0" smtClean="0"/>
              <a:t> </a:t>
            </a:r>
            <a:r>
              <a:rPr lang="en-US" b="1" dirty="0">
                <a:latin typeface="Calibri" panose="020F0502020204030204" pitchFamily="34" charset="0"/>
                <a:cs typeface="Calibri" panose="020F0502020204030204" pitchFamily="34" charset="0"/>
              </a:rPr>
              <a:t>Quarry </a:t>
            </a:r>
            <a:r>
              <a:rPr lang="en-US" b="1" dirty="0" smtClean="0">
                <a:latin typeface="Calibri" panose="020F0502020204030204" pitchFamily="34" charset="0"/>
                <a:cs typeface="Calibri" panose="020F0502020204030204" pitchFamily="34" charset="0"/>
              </a:rPr>
              <a:t>Road Wetting</a:t>
            </a:r>
            <a:endParaRPr lang="en-US" b="1" dirty="0">
              <a:latin typeface="Calibri" panose="020F0502020204030204" pitchFamily="34" charset="0"/>
              <a:cs typeface="Calibri" panose="020F0502020204030204" pitchFamily="34" charset="0"/>
            </a:endParaRPr>
          </a:p>
        </p:txBody>
      </p:sp>
      <p:pic>
        <p:nvPicPr>
          <p:cNvPr id="78852" name="Picture 4" descr="D:\quarry road wet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0" y="76200"/>
            <a:ext cx="7772400" cy="762000"/>
          </a:xfrm>
        </p:spPr>
        <p:txBody>
          <a:bodyPr/>
          <a:lstStyle/>
          <a:p>
            <a:pPr eaLnBrk="1" hangingPunct="1"/>
            <a:r>
              <a:rPr lang="en-US" b="1" dirty="0">
                <a:latin typeface="Calibri" panose="020F0502020204030204" pitchFamily="34" charset="0"/>
                <a:cs typeface="Calibri" panose="020F0502020204030204" pitchFamily="34" charset="0"/>
              </a:rPr>
              <a:t>Quarry </a:t>
            </a:r>
            <a:r>
              <a:rPr lang="en-US" b="1" dirty="0" smtClean="0">
                <a:latin typeface="Calibri" panose="020F0502020204030204" pitchFamily="34" charset="0"/>
                <a:cs typeface="Calibri" panose="020F0502020204030204" pitchFamily="34" charset="0"/>
              </a:rPr>
              <a:t>Wind-Stockpile</a:t>
            </a:r>
            <a:endParaRPr lang="en-US" b="1" dirty="0">
              <a:latin typeface="Calibri" panose="020F0502020204030204" pitchFamily="34" charset="0"/>
              <a:cs typeface="Calibri" panose="020F0502020204030204" pitchFamily="34" charset="0"/>
            </a:endParaRPr>
          </a:p>
        </p:txBody>
      </p:sp>
      <p:pic>
        <p:nvPicPr>
          <p:cNvPr id="7987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8576" y="788762"/>
            <a:ext cx="9248775" cy="611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685800" y="2286000"/>
            <a:ext cx="7772400" cy="1143000"/>
          </a:xfrm>
        </p:spPr>
        <p:txBody>
          <a:bodyPr/>
          <a:lstStyle/>
          <a:p>
            <a:pPr eaLnBrk="1" hangingPunct="1"/>
            <a:r>
              <a:rPr lang="en-US" b="1" dirty="0" smtClean="0">
                <a:latin typeface="Calibri" panose="020F0502020204030204" pitchFamily="34" charset="0"/>
                <a:cs typeface="Calibri" panose="020F0502020204030204" pitchFamily="34" charset="0"/>
              </a:rPr>
              <a:t>HOW DO I PASS ?</a:t>
            </a:r>
          </a:p>
        </p:txBody>
      </p:sp>
      <p:sp>
        <p:nvSpPr>
          <p:cNvPr id="80899" name="Rectangle 3"/>
          <p:cNvSpPr>
            <a:spLocks noGrp="1" noChangeArrowheads="1"/>
          </p:cNvSpPr>
          <p:nvPr>
            <p:ph type="subTitle" idx="1"/>
          </p:nvPr>
        </p:nvSpPr>
        <p:spPr>
          <a:xfrm>
            <a:off x="1371600" y="3429000"/>
            <a:ext cx="6400800" cy="381000"/>
          </a:xfrm>
        </p:spPr>
        <p:txBody>
          <a:bodyPr/>
          <a:lstStyle/>
          <a:p>
            <a:pPr eaLnBrk="1" hangingPunct="1"/>
            <a:r>
              <a:rPr lang="en-US" sz="1600" b="1" dirty="0" smtClean="0">
                <a:latin typeface="Calibri" panose="020F0502020204030204" pitchFamily="34" charset="0"/>
                <a:cs typeface="Calibri" panose="020F0502020204030204" pitchFamily="34" charset="0"/>
              </a:rPr>
              <a:t>HOW TO AVOID FAILING</a:t>
            </a:r>
          </a:p>
          <a:p>
            <a:pPr eaLnBrk="1" hangingPunct="1"/>
            <a:endParaRPr lang="en-US" sz="1400" dirty="0" smtClean="0"/>
          </a:p>
          <a:p>
            <a:pPr eaLnBrk="1" hangingPunct="1"/>
            <a:endParaRPr lang="en-US" sz="1400" dirty="0" smtClean="0"/>
          </a:p>
          <a:p>
            <a:pPr eaLnBrk="1" hangingPunct="1"/>
            <a:endParaRPr lang="en-US" sz="1400" dirty="0" smtClean="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547783" y="838200"/>
            <a:ext cx="8077200" cy="1094729"/>
          </a:xfrm>
        </p:spPr>
        <p:txBody>
          <a:bodyPr/>
          <a:lstStyle/>
          <a:p>
            <a:pPr eaLnBrk="1" hangingPunct="1"/>
            <a:r>
              <a:rPr lang="en-US" b="1" dirty="0" smtClean="0">
                <a:latin typeface="Calibri" panose="020F0502020204030204" pitchFamily="34" charset="0"/>
                <a:cs typeface="Calibri" panose="020F0502020204030204" pitchFamily="34" charset="0"/>
              </a:rPr>
              <a:t>&lt;3   Increments    3&gt;</a:t>
            </a:r>
            <a:br>
              <a:rPr lang="en-US" b="1" dirty="0" smtClean="0">
                <a:latin typeface="Calibri" panose="020F0502020204030204" pitchFamily="34" charset="0"/>
                <a:cs typeface="Calibri" panose="020F0502020204030204" pitchFamily="34" charset="0"/>
              </a:rPr>
            </a:br>
            <a:endParaRPr lang="en-US" sz="1800" b="1" dirty="0" smtClean="0">
              <a:latin typeface="Calibri" panose="020F0502020204030204" pitchFamily="34" charset="0"/>
              <a:cs typeface="Calibri" panose="020F0502020204030204" pitchFamily="34" charset="0"/>
            </a:endParaRPr>
          </a:p>
        </p:txBody>
      </p:sp>
      <p:sp>
        <p:nvSpPr>
          <p:cNvPr id="81925" name="Rectangle 5"/>
          <p:cNvSpPr>
            <a:spLocks noChangeArrowheads="1"/>
          </p:cNvSpPr>
          <p:nvPr/>
        </p:nvSpPr>
        <p:spPr bwMode="auto">
          <a:xfrm>
            <a:off x="533400" y="1828800"/>
            <a:ext cx="7924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cs typeface="Times New Roman" pitchFamily="18" charset="0"/>
              </a:rPr>
              <a:t> </a:t>
            </a:r>
          </a:p>
          <a:p>
            <a:pPr eaLnBrk="0" hangingPunct="0"/>
            <a:r>
              <a:rPr lang="en-US" sz="1200">
                <a:cs typeface="Times New Roman" pitchFamily="18" charset="0"/>
              </a:rPr>
              <a:t> </a:t>
            </a:r>
          </a:p>
          <a:p>
            <a:pPr eaLnBrk="0" hangingPunct="0"/>
            <a:endParaRPr lang="en-US"/>
          </a:p>
        </p:txBody>
      </p:sp>
      <p:grpSp>
        <p:nvGrpSpPr>
          <p:cNvPr id="81926" name="Group 64"/>
          <p:cNvGrpSpPr>
            <a:grpSpLocks/>
          </p:cNvGrpSpPr>
          <p:nvPr/>
        </p:nvGrpSpPr>
        <p:grpSpPr bwMode="auto">
          <a:xfrm>
            <a:off x="304800" y="2651125"/>
            <a:ext cx="8530967" cy="2393156"/>
            <a:chOff x="-2" y="516"/>
            <a:chExt cx="4972" cy="2056"/>
          </a:xfrm>
        </p:grpSpPr>
        <p:grpSp>
          <p:nvGrpSpPr>
            <p:cNvPr id="81928" name="Group 62"/>
            <p:cNvGrpSpPr>
              <a:grpSpLocks/>
            </p:cNvGrpSpPr>
            <p:nvPr/>
          </p:nvGrpSpPr>
          <p:grpSpPr bwMode="auto">
            <a:xfrm>
              <a:off x="0" y="518"/>
              <a:ext cx="4968" cy="2054"/>
              <a:chOff x="0" y="518"/>
              <a:chExt cx="4968" cy="2054"/>
            </a:xfrm>
          </p:grpSpPr>
          <p:grpSp>
            <p:nvGrpSpPr>
              <p:cNvPr id="81930" name="Group 27"/>
              <p:cNvGrpSpPr>
                <a:grpSpLocks/>
              </p:cNvGrpSpPr>
              <p:nvPr/>
            </p:nvGrpSpPr>
            <p:grpSpPr bwMode="auto">
              <a:xfrm>
                <a:off x="0" y="518"/>
                <a:ext cx="552" cy="442"/>
                <a:chOff x="0" y="518"/>
                <a:chExt cx="552" cy="442"/>
              </a:xfrm>
            </p:grpSpPr>
            <p:sp>
              <p:nvSpPr>
                <p:cNvPr id="81984" name="Rectangle 6"/>
                <p:cNvSpPr>
                  <a:spLocks noChangeArrowheads="1"/>
                </p:cNvSpPr>
                <p:nvPr/>
              </p:nvSpPr>
              <p:spPr bwMode="auto">
                <a:xfrm>
                  <a:off x="43" y="518"/>
                  <a:ext cx="46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b="1">
                      <a:cs typeface="Times New Roman" pitchFamily="18" charset="0"/>
                    </a:rPr>
                    <a:t>5</a:t>
                  </a:r>
                  <a:endParaRPr lang="en-US" sz="1200">
                    <a:cs typeface="Times New Roman" pitchFamily="18" charset="0"/>
                  </a:endParaRPr>
                </a:p>
                <a:p>
                  <a:pPr algn="ctr" eaLnBrk="0" hangingPunct="0"/>
                  <a:endParaRPr lang="en-US"/>
                </a:p>
              </p:txBody>
            </p:sp>
            <p:sp>
              <p:nvSpPr>
                <p:cNvPr id="81985" name="Rectangle 26"/>
                <p:cNvSpPr>
                  <a:spLocks noChangeArrowheads="1"/>
                </p:cNvSpPr>
                <p:nvPr/>
              </p:nvSpPr>
              <p:spPr bwMode="auto">
                <a:xfrm>
                  <a:off x="0" y="518"/>
                  <a:ext cx="552"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31" name="Group 29"/>
              <p:cNvGrpSpPr>
                <a:grpSpLocks/>
              </p:cNvGrpSpPr>
              <p:nvPr/>
            </p:nvGrpSpPr>
            <p:grpSpPr bwMode="auto">
              <a:xfrm>
                <a:off x="552" y="518"/>
                <a:ext cx="552" cy="442"/>
                <a:chOff x="552" y="518"/>
                <a:chExt cx="552" cy="442"/>
              </a:xfrm>
            </p:grpSpPr>
            <p:sp>
              <p:nvSpPr>
                <p:cNvPr id="81982" name="Rectangle 7"/>
                <p:cNvSpPr>
                  <a:spLocks noChangeArrowheads="1"/>
                </p:cNvSpPr>
                <p:nvPr/>
              </p:nvSpPr>
              <p:spPr bwMode="auto">
                <a:xfrm>
                  <a:off x="595" y="518"/>
                  <a:ext cx="46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b="1">
                      <a:cs typeface="Times New Roman" pitchFamily="18" charset="0"/>
                    </a:rPr>
                    <a:t>10</a:t>
                  </a:r>
                  <a:endParaRPr lang="en-US" sz="1200">
                    <a:cs typeface="Times New Roman" pitchFamily="18" charset="0"/>
                  </a:endParaRPr>
                </a:p>
                <a:p>
                  <a:pPr algn="ctr" eaLnBrk="0" hangingPunct="0"/>
                  <a:endParaRPr lang="en-US"/>
                </a:p>
              </p:txBody>
            </p:sp>
            <p:sp>
              <p:nvSpPr>
                <p:cNvPr id="81983" name="Rectangle 28"/>
                <p:cNvSpPr>
                  <a:spLocks noChangeArrowheads="1"/>
                </p:cNvSpPr>
                <p:nvPr/>
              </p:nvSpPr>
              <p:spPr bwMode="auto">
                <a:xfrm>
                  <a:off x="552" y="518"/>
                  <a:ext cx="552"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32" name="Group 31"/>
              <p:cNvGrpSpPr>
                <a:grpSpLocks/>
              </p:cNvGrpSpPr>
              <p:nvPr/>
            </p:nvGrpSpPr>
            <p:grpSpPr bwMode="auto">
              <a:xfrm>
                <a:off x="1104" y="518"/>
                <a:ext cx="552" cy="442"/>
                <a:chOff x="1104" y="518"/>
                <a:chExt cx="552" cy="442"/>
              </a:xfrm>
            </p:grpSpPr>
            <p:sp>
              <p:nvSpPr>
                <p:cNvPr id="81980" name="Rectangle 8"/>
                <p:cNvSpPr>
                  <a:spLocks noChangeArrowheads="1"/>
                </p:cNvSpPr>
                <p:nvPr/>
              </p:nvSpPr>
              <p:spPr bwMode="auto">
                <a:xfrm>
                  <a:off x="1147" y="518"/>
                  <a:ext cx="46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b="1">
                      <a:cs typeface="Times New Roman" pitchFamily="18" charset="0"/>
                    </a:rPr>
                    <a:t>15</a:t>
                  </a:r>
                  <a:endParaRPr lang="en-US" sz="1200">
                    <a:cs typeface="Times New Roman" pitchFamily="18" charset="0"/>
                  </a:endParaRPr>
                </a:p>
                <a:p>
                  <a:pPr algn="ctr" eaLnBrk="0" hangingPunct="0"/>
                  <a:endParaRPr lang="en-US"/>
                </a:p>
              </p:txBody>
            </p:sp>
            <p:sp>
              <p:nvSpPr>
                <p:cNvPr id="81981" name="Rectangle 30"/>
                <p:cNvSpPr>
                  <a:spLocks noChangeArrowheads="1"/>
                </p:cNvSpPr>
                <p:nvPr/>
              </p:nvSpPr>
              <p:spPr bwMode="auto">
                <a:xfrm>
                  <a:off x="1104" y="518"/>
                  <a:ext cx="552"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33" name="Group 33"/>
              <p:cNvGrpSpPr>
                <a:grpSpLocks/>
              </p:cNvGrpSpPr>
              <p:nvPr/>
            </p:nvGrpSpPr>
            <p:grpSpPr bwMode="auto">
              <a:xfrm>
                <a:off x="1656" y="518"/>
                <a:ext cx="552" cy="442"/>
                <a:chOff x="1656" y="518"/>
                <a:chExt cx="552" cy="442"/>
              </a:xfrm>
            </p:grpSpPr>
            <p:sp>
              <p:nvSpPr>
                <p:cNvPr id="81978" name="Rectangle 9"/>
                <p:cNvSpPr>
                  <a:spLocks noChangeArrowheads="1"/>
                </p:cNvSpPr>
                <p:nvPr/>
              </p:nvSpPr>
              <p:spPr bwMode="auto">
                <a:xfrm>
                  <a:off x="1699" y="518"/>
                  <a:ext cx="46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b="1">
                      <a:cs typeface="Times New Roman" pitchFamily="18" charset="0"/>
                    </a:rPr>
                    <a:t>20</a:t>
                  </a:r>
                  <a:endParaRPr lang="en-US" sz="1200">
                    <a:cs typeface="Times New Roman" pitchFamily="18" charset="0"/>
                  </a:endParaRPr>
                </a:p>
                <a:p>
                  <a:pPr algn="ctr" eaLnBrk="0" hangingPunct="0"/>
                  <a:endParaRPr lang="en-US"/>
                </a:p>
              </p:txBody>
            </p:sp>
            <p:sp>
              <p:nvSpPr>
                <p:cNvPr id="81979" name="Rectangle 32"/>
                <p:cNvSpPr>
                  <a:spLocks noChangeArrowheads="1"/>
                </p:cNvSpPr>
                <p:nvPr/>
              </p:nvSpPr>
              <p:spPr bwMode="auto">
                <a:xfrm>
                  <a:off x="1656" y="518"/>
                  <a:ext cx="552"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34" name="Group 35"/>
              <p:cNvGrpSpPr>
                <a:grpSpLocks/>
              </p:cNvGrpSpPr>
              <p:nvPr/>
            </p:nvGrpSpPr>
            <p:grpSpPr bwMode="auto">
              <a:xfrm>
                <a:off x="2208" y="518"/>
                <a:ext cx="552" cy="442"/>
                <a:chOff x="2208" y="518"/>
                <a:chExt cx="552" cy="442"/>
              </a:xfrm>
            </p:grpSpPr>
            <p:sp>
              <p:nvSpPr>
                <p:cNvPr id="81976" name="Rectangle 10"/>
                <p:cNvSpPr>
                  <a:spLocks noChangeArrowheads="1"/>
                </p:cNvSpPr>
                <p:nvPr/>
              </p:nvSpPr>
              <p:spPr bwMode="auto">
                <a:xfrm>
                  <a:off x="2251" y="518"/>
                  <a:ext cx="46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b="1">
                      <a:cs typeface="Times New Roman" pitchFamily="18" charset="0"/>
                    </a:rPr>
                    <a:t>25</a:t>
                  </a:r>
                  <a:endParaRPr lang="en-US" sz="1200">
                    <a:cs typeface="Times New Roman" pitchFamily="18" charset="0"/>
                  </a:endParaRPr>
                </a:p>
                <a:p>
                  <a:pPr algn="ctr" eaLnBrk="0" hangingPunct="0"/>
                  <a:endParaRPr lang="en-US"/>
                </a:p>
              </p:txBody>
            </p:sp>
            <p:sp>
              <p:nvSpPr>
                <p:cNvPr id="81977" name="Rectangle 34"/>
                <p:cNvSpPr>
                  <a:spLocks noChangeArrowheads="1"/>
                </p:cNvSpPr>
                <p:nvPr/>
              </p:nvSpPr>
              <p:spPr bwMode="auto">
                <a:xfrm>
                  <a:off x="2208" y="518"/>
                  <a:ext cx="552"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35" name="Group 37"/>
              <p:cNvGrpSpPr>
                <a:grpSpLocks/>
              </p:cNvGrpSpPr>
              <p:nvPr/>
            </p:nvGrpSpPr>
            <p:grpSpPr bwMode="auto">
              <a:xfrm>
                <a:off x="2760" y="518"/>
                <a:ext cx="552" cy="442"/>
                <a:chOff x="2760" y="518"/>
                <a:chExt cx="552" cy="442"/>
              </a:xfrm>
            </p:grpSpPr>
            <p:sp>
              <p:nvSpPr>
                <p:cNvPr id="81974" name="Rectangle 11"/>
                <p:cNvSpPr>
                  <a:spLocks noChangeArrowheads="1"/>
                </p:cNvSpPr>
                <p:nvPr/>
              </p:nvSpPr>
              <p:spPr bwMode="auto">
                <a:xfrm>
                  <a:off x="2803" y="518"/>
                  <a:ext cx="46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b="1">
                      <a:cs typeface="Times New Roman" pitchFamily="18" charset="0"/>
                    </a:rPr>
                    <a:t>30</a:t>
                  </a:r>
                  <a:endParaRPr lang="en-US" sz="1200">
                    <a:cs typeface="Times New Roman" pitchFamily="18" charset="0"/>
                  </a:endParaRPr>
                </a:p>
                <a:p>
                  <a:pPr algn="ctr" eaLnBrk="0" hangingPunct="0"/>
                  <a:endParaRPr lang="en-US"/>
                </a:p>
              </p:txBody>
            </p:sp>
            <p:sp>
              <p:nvSpPr>
                <p:cNvPr id="81975" name="Rectangle 36"/>
                <p:cNvSpPr>
                  <a:spLocks noChangeArrowheads="1"/>
                </p:cNvSpPr>
                <p:nvPr/>
              </p:nvSpPr>
              <p:spPr bwMode="auto">
                <a:xfrm>
                  <a:off x="2760" y="518"/>
                  <a:ext cx="552"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36" name="Group 39"/>
              <p:cNvGrpSpPr>
                <a:grpSpLocks/>
              </p:cNvGrpSpPr>
              <p:nvPr/>
            </p:nvGrpSpPr>
            <p:grpSpPr bwMode="auto">
              <a:xfrm>
                <a:off x="3312" y="518"/>
                <a:ext cx="552" cy="442"/>
                <a:chOff x="3312" y="518"/>
                <a:chExt cx="552" cy="442"/>
              </a:xfrm>
            </p:grpSpPr>
            <p:sp>
              <p:nvSpPr>
                <p:cNvPr id="81972" name="Rectangle 12"/>
                <p:cNvSpPr>
                  <a:spLocks noChangeArrowheads="1"/>
                </p:cNvSpPr>
                <p:nvPr/>
              </p:nvSpPr>
              <p:spPr bwMode="auto">
                <a:xfrm>
                  <a:off x="3355" y="518"/>
                  <a:ext cx="46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b="1">
                      <a:cs typeface="Times New Roman" pitchFamily="18" charset="0"/>
                    </a:rPr>
                    <a:t>35</a:t>
                  </a:r>
                  <a:endParaRPr lang="en-US" sz="1200">
                    <a:cs typeface="Times New Roman" pitchFamily="18" charset="0"/>
                  </a:endParaRPr>
                </a:p>
                <a:p>
                  <a:pPr algn="ctr" eaLnBrk="0" hangingPunct="0"/>
                  <a:endParaRPr lang="en-US"/>
                </a:p>
              </p:txBody>
            </p:sp>
            <p:sp>
              <p:nvSpPr>
                <p:cNvPr id="81973" name="Rectangle 38"/>
                <p:cNvSpPr>
                  <a:spLocks noChangeArrowheads="1"/>
                </p:cNvSpPr>
                <p:nvPr/>
              </p:nvSpPr>
              <p:spPr bwMode="auto">
                <a:xfrm>
                  <a:off x="3312" y="518"/>
                  <a:ext cx="552"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37" name="Group 41"/>
              <p:cNvGrpSpPr>
                <a:grpSpLocks/>
              </p:cNvGrpSpPr>
              <p:nvPr/>
            </p:nvGrpSpPr>
            <p:grpSpPr bwMode="auto">
              <a:xfrm>
                <a:off x="3864" y="518"/>
                <a:ext cx="552" cy="442"/>
                <a:chOff x="3864" y="518"/>
                <a:chExt cx="552" cy="442"/>
              </a:xfrm>
            </p:grpSpPr>
            <p:sp>
              <p:nvSpPr>
                <p:cNvPr id="81970" name="Rectangle 13"/>
                <p:cNvSpPr>
                  <a:spLocks noChangeArrowheads="1"/>
                </p:cNvSpPr>
                <p:nvPr/>
              </p:nvSpPr>
              <p:spPr bwMode="auto">
                <a:xfrm>
                  <a:off x="3907" y="518"/>
                  <a:ext cx="46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b="1">
                      <a:cs typeface="Times New Roman" pitchFamily="18" charset="0"/>
                    </a:rPr>
                    <a:t>40</a:t>
                  </a:r>
                  <a:endParaRPr lang="en-US" sz="1200">
                    <a:cs typeface="Times New Roman" pitchFamily="18" charset="0"/>
                  </a:endParaRPr>
                </a:p>
                <a:p>
                  <a:pPr algn="ctr" eaLnBrk="0" hangingPunct="0"/>
                  <a:endParaRPr lang="en-US"/>
                </a:p>
              </p:txBody>
            </p:sp>
            <p:sp>
              <p:nvSpPr>
                <p:cNvPr id="81971" name="Rectangle 40"/>
                <p:cNvSpPr>
                  <a:spLocks noChangeArrowheads="1"/>
                </p:cNvSpPr>
                <p:nvPr/>
              </p:nvSpPr>
              <p:spPr bwMode="auto">
                <a:xfrm>
                  <a:off x="3864" y="518"/>
                  <a:ext cx="552"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38" name="Group 43"/>
              <p:cNvGrpSpPr>
                <a:grpSpLocks/>
              </p:cNvGrpSpPr>
              <p:nvPr/>
            </p:nvGrpSpPr>
            <p:grpSpPr bwMode="auto">
              <a:xfrm>
                <a:off x="4416" y="518"/>
                <a:ext cx="552" cy="442"/>
                <a:chOff x="4416" y="518"/>
                <a:chExt cx="552" cy="442"/>
              </a:xfrm>
            </p:grpSpPr>
            <p:sp>
              <p:nvSpPr>
                <p:cNvPr id="81968" name="Rectangle 14"/>
                <p:cNvSpPr>
                  <a:spLocks noChangeArrowheads="1"/>
                </p:cNvSpPr>
                <p:nvPr/>
              </p:nvSpPr>
              <p:spPr bwMode="auto">
                <a:xfrm>
                  <a:off x="4459" y="518"/>
                  <a:ext cx="466"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600" b="1">
                      <a:cs typeface="Times New Roman" pitchFamily="18" charset="0"/>
                    </a:rPr>
                    <a:t>45</a:t>
                  </a:r>
                  <a:endParaRPr lang="en-US" sz="1200">
                    <a:cs typeface="Times New Roman" pitchFamily="18" charset="0"/>
                  </a:endParaRPr>
                </a:p>
                <a:p>
                  <a:pPr algn="ctr" eaLnBrk="0" hangingPunct="0"/>
                  <a:endParaRPr lang="en-US"/>
                </a:p>
              </p:txBody>
            </p:sp>
            <p:sp>
              <p:nvSpPr>
                <p:cNvPr id="81969" name="Rectangle 42"/>
                <p:cNvSpPr>
                  <a:spLocks noChangeArrowheads="1"/>
                </p:cNvSpPr>
                <p:nvPr/>
              </p:nvSpPr>
              <p:spPr bwMode="auto">
                <a:xfrm>
                  <a:off x="4416" y="518"/>
                  <a:ext cx="552" cy="442"/>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39" name="Group 45"/>
              <p:cNvGrpSpPr>
                <a:grpSpLocks/>
              </p:cNvGrpSpPr>
              <p:nvPr/>
            </p:nvGrpSpPr>
            <p:grpSpPr bwMode="auto">
              <a:xfrm>
                <a:off x="0" y="960"/>
                <a:ext cx="552" cy="1133"/>
                <a:chOff x="0" y="960"/>
                <a:chExt cx="552" cy="1133"/>
              </a:xfrm>
            </p:grpSpPr>
            <p:sp>
              <p:nvSpPr>
                <p:cNvPr id="81966" name="Rectangle 15"/>
                <p:cNvSpPr>
                  <a:spLocks noChangeArrowheads="1"/>
                </p:cNvSpPr>
                <p:nvPr/>
              </p:nvSpPr>
              <p:spPr bwMode="auto">
                <a:xfrm>
                  <a:off x="43" y="960"/>
                  <a:ext cx="466" cy="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cs typeface="Times New Roman" pitchFamily="18" charset="0"/>
                    </a:rPr>
                    <a:t> </a:t>
                  </a:r>
                </a:p>
                <a:p>
                  <a:pPr eaLnBrk="0" hangingPunct="0"/>
                  <a:endParaRPr lang="en-US"/>
                </a:p>
              </p:txBody>
            </p:sp>
            <p:sp>
              <p:nvSpPr>
                <p:cNvPr id="81967" name="Rectangle 44"/>
                <p:cNvSpPr>
                  <a:spLocks noChangeArrowheads="1"/>
                </p:cNvSpPr>
                <p:nvPr/>
              </p:nvSpPr>
              <p:spPr bwMode="auto">
                <a:xfrm>
                  <a:off x="0" y="960"/>
                  <a:ext cx="552" cy="11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40" name="Group 47"/>
              <p:cNvGrpSpPr>
                <a:grpSpLocks/>
              </p:cNvGrpSpPr>
              <p:nvPr/>
            </p:nvGrpSpPr>
            <p:grpSpPr bwMode="auto">
              <a:xfrm>
                <a:off x="552" y="960"/>
                <a:ext cx="552" cy="1133"/>
                <a:chOff x="552" y="960"/>
                <a:chExt cx="552" cy="1133"/>
              </a:xfrm>
            </p:grpSpPr>
            <p:sp>
              <p:nvSpPr>
                <p:cNvPr id="81964" name="Rectangle 16"/>
                <p:cNvSpPr>
                  <a:spLocks noChangeArrowheads="1"/>
                </p:cNvSpPr>
                <p:nvPr/>
              </p:nvSpPr>
              <p:spPr bwMode="auto">
                <a:xfrm>
                  <a:off x="595" y="960"/>
                  <a:ext cx="466" cy="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cs typeface="Times New Roman" pitchFamily="18" charset="0"/>
                    </a:rPr>
                    <a:t> </a:t>
                  </a:r>
                </a:p>
                <a:p>
                  <a:pPr eaLnBrk="0" hangingPunct="0"/>
                  <a:endParaRPr lang="en-US"/>
                </a:p>
              </p:txBody>
            </p:sp>
            <p:sp>
              <p:nvSpPr>
                <p:cNvPr id="81965" name="Rectangle 46"/>
                <p:cNvSpPr>
                  <a:spLocks noChangeArrowheads="1"/>
                </p:cNvSpPr>
                <p:nvPr/>
              </p:nvSpPr>
              <p:spPr bwMode="auto">
                <a:xfrm>
                  <a:off x="552" y="960"/>
                  <a:ext cx="552" cy="11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41" name="Group 49"/>
              <p:cNvGrpSpPr>
                <a:grpSpLocks/>
              </p:cNvGrpSpPr>
              <p:nvPr/>
            </p:nvGrpSpPr>
            <p:grpSpPr bwMode="auto">
              <a:xfrm>
                <a:off x="1104" y="960"/>
                <a:ext cx="552" cy="1133"/>
                <a:chOff x="1104" y="960"/>
                <a:chExt cx="552" cy="1133"/>
              </a:xfrm>
            </p:grpSpPr>
            <p:sp>
              <p:nvSpPr>
                <p:cNvPr id="81962" name="Rectangle 17"/>
                <p:cNvSpPr>
                  <a:spLocks noChangeArrowheads="1"/>
                </p:cNvSpPr>
                <p:nvPr/>
              </p:nvSpPr>
              <p:spPr bwMode="auto">
                <a:xfrm>
                  <a:off x="1147" y="960"/>
                  <a:ext cx="466" cy="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cs typeface="Times New Roman" pitchFamily="18" charset="0"/>
                    </a:rPr>
                    <a:t> </a:t>
                  </a:r>
                </a:p>
                <a:p>
                  <a:pPr eaLnBrk="0" hangingPunct="0"/>
                  <a:endParaRPr lang="en-US"/>
                </a:p>
              </p:txBody>
            </p:sp>
            <p:sp>
              <p:nvSpPr>
                <p:cNvPr id="81963" name="Rectangle 48"/>
                <p:cNvSpPr>
                  <a:spLocks noChangeArrowheads="1"/>
                </p:cNvSpPr>
                <p:nvPr/>
              </p:nvSpPr>
              <p:spPr bwMode="auto">
                <a:xfrm>
                  <a:off x="1104" y="960"/>
                  <a:ext cx="552" cy="11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42" name="Group 51"/>
              <p:cNvGrpSpPr>
                <a:grpSpLocks/>
              </p:cNvGrpSpPr>
              <p:nvPr/>
            </p:nvGrpSpPr>
            <p:grpSpPr bwMode="auto">
              <a:xfrm>
                <a:off x="1656" y="960"/>
                <a:ext cx="552" cy="1133"/>
                <a:chOff x="1656" y="960"/>
                <a:chExt cx="552" cy="1133"/>
              </a:xfrm>
            </p:grpSpPr>
            <p:sp>
              <p:nvSpPr>
                <p:cNvPr id="81960" name="Rectangle 18"/>
                <p:cNvSpPr>
                  <a:spLocks noChangeArrowheads="1"/>
                </p:cNvSpPr>
                <p:nvPr/>
              </p:nvSpPr>
              <p:spPr bwMode="auto">
                <a:xfrm>
                  <a:off x="1699" y="960"/>
                  <a:ext cx="466" cy="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cs typeface="Times New Roman" pitchFamily="18" charset="0"/>
                    </a:rPr>
                    <a:t> </a:t>
                  </a:r>
                </a:p>
                <a:p>
                  <a:pPr eaLnBrk="0" hangingPunct="0"/>
                  <a:endParaRPr lang="en-US"/>
                </a:p>
              </p:txBody>
            </p:sp>
            <p:sp>
              <p:nvSpPr>
                <p:cNvPr id="81961" name="Rectangle 50"/>
                <p:cNvSpPr>
                  <a:spLocks noChangeArrowheads="1"/>
                </p:cNvSpPr>
                <p:nvPr/>
              </p:nvSpPr>
              <p:spPr bwMode="auto">
                <a:xfrm>
                  <a:off x="1656" y="960"/>
                  <a:ext cx="552" cy="11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43" name="Group 53"/>
              <p:cNvGrpSpPr>
                <a:grpSpLocks/>
              </p:cNvGrpSpPr>
              <p:nvPr/>
            </p:nvGrpSpPr>
            <p:grpSpPr bwMode="auto">
              <a:xfrm>
                <a:off x="2208" y="960"/>
                <a:ext cx="552" cy="1612"/>
                <a:chOff x="2208" y="960"/>
                <a:chExt cx="552" cy="1612"/>
              </a:xfrm>
            </p:grpSpPr>
            <p:grpSp>
              <p:nvGrpSpPr>
                <p:cNvPr id="81956" name="Group 21"/>
                <p:cNvGrpSpPr>
                  <a:grpSpLocks/>
                </p:cNvGrpSpPr>
                <p:nvPr/>
              </p:nvGrpSpPr>
              <p:grpSpPr bwMode="auto">
                <a:xfrm>
                  <a:off x="2251" y="960"/>
                  <a:ext cx="466" cy="1612"/>
                  <a:chOff x="0" y="726"/>
                  <a:chExt cx="466" cy="1612"/>
                </a:xfrm>
              </p:grpSpPr>
              <p:sp>
                <p:nvSpPr>
                  <p:cNvPr id="81958" name="Rectangle 19"/>
                  <p:cNvSpPr>
                    <a:spLocks noChangeArrowheads="1"/>
                  </p:cNvSpPr>
                  <p:nvPr/>
                </p:nvSpPr>
                <p:spPr bwMode="auto">
                  <a:xfrm>
                    <a:off x="0" y="726"/>
                    <a:ext cx="466" cy="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200">
                        <a:cs typeface="Times New Roman" pitchFamily="18" charset="0"/>
                      </a:rPr>
                      <a:t> </a:t>
                    </a:r>
                  </a:p>
                  <a:p>
                    <a:pPr algn="ctr" eaLnBrk="0" hangingPunct="0"/>
                    <a:endParaRPr lang="en-US"/>
                  </a:p>
                </p:txBody>
              </p:sp>
              <p:sp>
                <p:nvSpPr>
                  <p:cNvPr id="81959" name="Rectangle 20"/>
                  <p:cNvSpPr>
                    <a:spLocks noChangeArrowheads="1"/>
                  </p:cNvSpPr>
                  <p:nvPr/>
                </p:nvSpPr>
                <p:spPr bwMode="auto">
                  <a:xfrm>
                    <a:off x="0" y="1129"/>
                    <a:ext cx="466" cy="1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endParaRPr lang="en-US" sz="2600" b="1">
                      <a:cs typeface="Times New Roman" pitchFamily="18" charset="0"/>
                    </a:endParaRPr>
                  </a:p>
                  <a:p>
                    <a:pPr algn="ctr" eaLnBrk="0" hangingPunct="0"/>
                    <a:r>
                      <a:rPr lang="en-US" sz="2600" b="1">
                        <a:cs typeface="Times New Roman" pitchFamily="18" charset="0"/>
                      </a:rPr>
                      <a:t>X</a:t>
                    </a:r>
                  </a:p>
                  <a:p>
                    <a:pPr algn="ctr" eaLnBrk="0" hangingPunct="0"/>
                    <a:endParaRPr lang="en-US"/>
                  </a:p>
                </p:txBody>
              </p:sp>
            </p:grpSp>
            <p:sp>
              <p:nvSpPr>
                <p:cNvPr id="81957" name="Rectangle 52"/>
                <p:cNvSpPr>
                  <a:spLocks noChangeArrowheads="1"/>
                </p:cNvSpPr>
                <p:nvPr/>
              </p:nvSpPr>
              <p:spPr bwMode="auto">
                <a:xfrm>
                  <a:off x="2208" y="960"/>
                  <a:ext cx="552" cy="11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44" name="Group 55"/>
              <p:cNvGrpSpPr>
                <a:grpSpLocks/>
              </p:cNvGrpSpPr>
              <p:nvPr/>
            </p:nvGrpSpPr>
            <p:grpSpPr bwMode="auto">
              <a:xfrm>
                <a:off x="2760" y="960"/>
                <a:ext cx="552" cy="1133"/>
                <a:chOff x="2760" y="960"/>
                <a:chExt cx="552" cy="1133"/>
              </a:xfrm>
            </p:grpSpPr>
            <p:sp>
              <p:nvSpPr>
                <p:cNvPr id="81954" name="Rectangle 22"/>
                <p:cNvSpPr>
                  <a:spLocks noChangeArrowheads="1"/>
                </p:cNvSpPr>
                <p:nvPr/>
              </p:nvSpPr>
              <p:spPr bwMode="auto">
                <a:xfrm>
                  <a:off x="2803" y="960"/>
                  <a:ext cx="466" cy="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cs typeface="Times New Roman" pitchFamily="18" charset="0"/>
                    </a:rPr>
                    <a:t> </a:t>
                  </a:r>
                </a:p>
                <a:p>
                  <a:pPr eaLnBrk="0" hangingPunct="0"/>
                  <a:endParaRPr lang="en-US"/>
                </a:p>
              </p:txBody>
            </p:sp>
            <p:sp>
              <p:nvSpPr>
                <p:cNvPr id="81955" name="Rectangle 54"/>
                <p:cNvSpPr>
                  <a:spLocks noChangeArrowheads="1"/>
                </p:cNvSpPr>
                <p:nvPr/>
              </p:nvSpPr>
              <p:spPr bwMode="auto">
                <a:xfrm>
                  <a:off x="2760" y="960"/>
                  <a:ext cx="552" cy="11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45" name="Group 57"/>
              <p:cNvGrpSpPr>
                <a:grpSpLocks/>
              </p:cNvGrpSpPr>
              <p:nvPr/>
            </p:nvGrpSpPr>
            <p:grpSpPr bwMode="auto">
              <a:xfrm>
                <a:off x="3312" y="960"/>
                <a:ext cx="552" cy="1133"/>
                <a:chOff x="3312" y="960"/>
                <a:chExt cx="552" cy="1133"/>
              </a:xfrm>
            </p:grpSpPr>
            <p:sp>
              <p:nvSpPr>
                <p:cNvPr id="81952" name="Rectangle 23"/>
                <p:cNvSpPr>
                  <a:spLocks noChangeArrowheads="1"/>
                </p:cNvSpPr>
                <p:nvPr/>
              </p:nvSpPr>
              <p:spPr bwMode="auto">
                <a:xfrm>
                  <a:off x="3355" y="960"/>
                  <a:ext cx="466" cy="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cs typeface="Times New Roman" pitchFamily="18" charset="0"/>
                    </a:rPr>
                    <a:t> </a:t>
                  </a:r>
                </a:p>
                <a:p>
                  <a:pPr eaLnBrk="0" hangingPunct="0"/>
                  <a:endParaRPr lang="en-US"/>
                </a:p>
              </p:txBody>
            </p:sp>
            <p:sp>
              <p:nvSpPr>
                <p:cNvPr id="81953" name="Rectangle 56"/>
                <p:cNvSpPr>
                  <a:spLocks noChangeArrowheads="1"/>
                </p:cNvSpPr>
                <p:nvPr/>
              </p:nvSpPr>
              <p:spPr bwMode="auto">
                <a:xfrm>
                  <a:off x="3312" y="960"/>
                  <a:ext cx="552" cy="11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46" name="Group 59"/>
              <p:cNvGrpSpPr>
                <a:grpSpLocks/>
              </p:cNvGrpSpPr>
              <p:nvPr/>
            </p:nvGrpSpPr>
            <p:grpSpPr bwMode="auto">
              <a:xfrm>
                <a:off x="3864" y="960"/>
                <a:ext cx="552" cy="1133"/>
                <a:chOff x="3864" y="960"/>
                <a:chExt cx="552" cy="1133"/>
              </a:xfrm>
            </p:grpSpPr>
            <p:sp>
              <p:nvSpPr>
                <p:cNvPr id="81950" name="Rectangle 24"/>
                <p:cNvSpPr>
                  <a:spLocks noChangeArrowheads="1"/>
                </p:cNvSpPr>
                <p:nvPr/>
              </p:nvSpPr>
              <p:spPr bwMode="auto">
                <a:xfrm>
                  <a:off x="3907" y="960"/>
                  <a:ext cx="466" cy="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cs typeface="Times New Roman" pitchFamily="18" charset="0"/>
                    </a:rPr>
                    <a:t> </a:t>
                  </a:r>
                </a:p>
                <a:p>
                  <a:pPr eaLnBrk="0" hangingPunct="0"/>
                  <a:endParaRPr lang="en-US"/>
                </a:p>
              </p:txBody>
            </p:sp>
            <p:sp>
              <p:nvSpPr>
                <p:cNvPr id="81951" name="Rectangle 58"/>
                <p:cNvSpPr>
                  <a:spLocks noChangeArrowheads="1"/>
                </p:cNvSpPr>
                <p:nvPr/>
              </p:nvSpPr>
              <p:spPr bwMode="auto">
                <a:xfrm>
                  <a:off x="3864" y="960"/>
                  <a:ext cx="552" cy="11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1947" name="Group 61"/>
              <p:cNvGrpSpPr>
                <a:grpSpLocks/>
              </p:cNvGrpSpPr>
              <p:nvPr/>
            </p:nvGrpSpPr>
            <p:grpSpPr bwMode="auto">
              <a:xfrm>
                <a:off x="4416" y="960"/>
                <a:ext cx="552" cy="1133"/>
                <a:chOff x="4416" y="960"/>
                <a:chExt cx="552" cy="1133"/>
              </a:xfrm>
            </p:grpSpPr>
            <p:sp>
              <p:nvSpPr>
                <p:cNvPr id="81948" name="Rectangle 25"/>
                <p:cNvSpPr>
                  <a:spLocks noChangeArrowheads="1"/>
                </p:cNvSpPr>
                <p:nvPr/>
              </p:nvSpPr>
              <p:spPr bwMode="auto">
                <a:xfrm>
                  <a:off x="4459" y="960"/>
                  <a:ext cx="466" cy="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1200">
                      <a:cs typeface="Times New Roman" pitchFamily="18" charset="0"/>
                    </a:rPr>
                    <a:t> </a:t>
                  </a:r>
                </a:p>
                <a:p>
                  <a:pPr eaLnBrk="0" hangingPunct="0"/>
                  <a:endParaRPr lang="en-US"/>
                </a:p>
              </p:txBody>
            </p:sp>
            <p:sp>
              <p:nvSpPr>
                <p:cNvPr id="81949" name="Rectangle 60"/>
                <p:cNvSpPr>
                  <a:spLocks noChangeArrowheads="1"/>
                </p:cNvSpPr>
                <p:nvPr/>
              </p:nvSpPr>
              <p:spPr bwMode="auto">
                <a:xfrm>
                  <a:off x="4416" y="960"/>
                  <a:ext cx="552" cy="11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1929" name="Rectangle 63"/>
            <p:cNvSpPr>
              <a:spLocks noChangeArrowheads="1"/>
            </p:cNvSpPr>
            <p:nvPr/>
          </p:nvSpPr>
          <p:spPr bwMode="auto">
            <a:xfrm>
              <a:off x="-2" y="516"/>
              <a:ext cx="4972" cy="1579"/>
            </a:xfrm>
            <a:prstGeom prst="rect">
              <a:avLst/>
            </a:prstGeom>
            <a:noFill/>
            <a:ln w="6350">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1927" name="Rectangle 65"/>
          <p:cNvSpPr>
            <a:spLocks noChangeArrowheads="1"/>
          </p:cNvSpPr>
          <p:nvPr/>
        </p:nvSpPr>
        <p:spPr bwMode="auto">
          <a:xfrm>
            <a:off x="0" y="4724400"/>
            <a:ext cx="9144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cs typeface="Times New Roman" pitchFamily="18" charset="0"/>
              </a:rPr>
              <a:t> </a:t>
            </a:r>
          </a:p>
          <a:p>
            <a:pPr eaLnBrk="0" hangingPunct="0"/>
            <a:endParaRPr lang="en-US"/>
          </a:p>
        </p:txBody>
      </p:sp>
      <p:sp>
        <p:nvSpPr>
          <p:cNvPr id="3" name="Down Arrow 2"/>
          <p:cNvSpPr/>
          <p:nvPr/>
        </p:nvSpPr>
        <p:spPr>
          <a:xfrm>
            <a:off x="4319967" y="1628129"/>
            <a:ext cx="237872"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rrowheads="1"/>
          </p:cNvPicPr>
          <p:nvPr/>
        </p:nvPicPr>
        <p:blipFill>
          <a:blip r:embed="rId2" cstate="print">
            <a:extLst>
              <a:ext uri="{28A0092B-C50C-407E-A947-70E740481C1C}">
                <a14:useLocalDpi xmlns:a14="http://schemas.microsoft.com/office/drawing/2010/main" val="0"/>
              </a:ext>
            </a:extLst>
          </a:blip>
          <a:srcRect l="6755" t="8051" r="9810"/>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947" name="Rectangle 3"/>
          <p:cNvSpPr>
            <a:spLocks noGrp="1" noChangeArrowheads="1"/>
          </p:cNvSpPr>
          <p:nvPr>
            <p:ph type="title"/>
          </p:nvPr>
        </p:nvSpPr>
        <p:spPr>
          <a:xfrm>
            <a:off x="152400" y="304800"/>
            <a:ext cx="4114800" cy="762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pPr algn="l" eaLnBrk="1" hangingPunct="1"/>
            <a:r>
              <a:rPr lang="en-US" sz="3200" b="1" dirty="0" err="1" smtClean="0">
                <a:solidFill>
                  <a:schemeClr val="bg1"/>
                </a:solidFill>
                <a:latin typeface="Calibri" panose="020F0502020204030204" pitchFamily="34" charset="0"/>
                <a:cs typeface="Calibri" panose="020F0502020204030204" pitchFamily="34" charset="0"/>
              </a:rPr>
              <a:t>Transmissometer</a:t>
            </a:r>
            <a:endParaRPr lang="en-US" sz="4800" b="1" dirty="0" smtClean="0">
              <a:solidFill>
                <a:schemeClr val="bg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IMG0019"/>
          <p:cNvPicPr>
            <a:picLocks noChangeAspect="1" noChangeArrowheads="1"/>
          </p:cNvPicPr>
          <p:nvPr/>
        </p:nvPicPr>
        <p:blipFill>
          <a:blip r:embed="rId2" cstate="print">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p:nvPr>
        </p:nvSpPr>
        <p:spPr>
          <a:xfrm>
            <a:off x="762000" y="152400"/>
            <a:ext cx="2743200" cy="838200"/>
          </a:xfrm>
          <a:noFill/>
          <a:extLst/>
        </p:spPr>
        <p:txBody>
          <a:bodyPr/>
          <a:lstStyle/>
          <a:p>
            <a:pPr eaLnBrk="1" hangingPunct="1"/>
            <a:r>
              <a:rPr lang="en-US" sz="3200" b="1" dirty="0" smtClean="0">
                <a:solidFill>
                  <a:schemeClr val="bg1"/>
                </a:solidFill>
                <a:latin typeface="Calibri" panose="020F0502020204030204" pitchFamily="34" charset="0"/>
                <a:cs typeface="Calibri" panose="020F0502020204030204" pitchFamily="34" charset="0"/>
              </a:rPr>
              <a:t>Contrast 2</a:t>
            </a:r>
            <a:endParaRPr lang="en-US" sz="3200" dirty="0" smtClean="0">
              <a:solidFill>
                <a:schemeClr val="bg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IMG00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Rectangle 3"/>
          <p:cNvSpPr>
            <a:spLocks noGrp="1" noChangeArrowheads="1"/>
          </p:cNvSpPr>
          <p:nvPr>
            <p:ph type="title"/>
          </p:nvPr>
        </p:nvSpPr>
        <p:spPr>
          <a:xfrm>
            <a:off x="228600" y="457200"/>
            <a:ext cx="8686800" cy="533400"/>
          </a:xfrm>
          <a:noFill/>
        </p:spPr>
        <p:txBody>
          <a:bodyPr/>
          <a:lstStyle/>
          <a:p>
            <a:pPr algn="l" eaLnBrk="1" hangingPunct="1"/>
            <a:r>
              <a:rPr lang="en-US" sz="3200" b="1" dirty="0">
                <a:solidFill>
                  <a:schemeClr val="bg1"/>
                </a:solidFill>
                <a:latin typeface="Calibri" panose="020F0502020204030204" pitchFamily="34" charset="0"/>
                <a:cs typeface="Calibri" panose="020F0502020204030204" pitchFamily="34" charset="0"/>
              </a:rPr>
              <a:t>White Plume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G0019"/>
          <p:cNvPicPr>
            <a:picLocks noChangeAspect="1" noChangeArrowheads="1"/>
          </p:cNvPicPr>
          <p:nvPr/>
        </p:nvPicPr>
        <p:blipFill>
          <a:blip r:embed="rId2" cstate="print">
            <a:lum bright="1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a:xfrm>
            <a:off x="457200" y="228600"/>
            <a:ext cx="3505200" cy="457200"/>
          </a:xfrm>
          <a:noFill/>
          <a:extLst/>
        </p:spPr>
        <p:txBody>
          <a:bodyPr/>
          <a:lstStyle/>
          <a:p>
            <a:pPr algn="l" eaLnBrk="1" hangingPunct="1"/>
            <a:r>
              <a:rPr lang="en-US" sz="3200" b="1" dirty="0">
                <a:solidFill>
                  <a:schemeClr val="bg1"/>
                </a:solidFill>
                <a:latin typeface="Calibri" panose="020F0502020204030204" pitchFamily="34" charset="0"/>
                <a:cs typeface="Calibri" panose="020F0502020204030204" pitchFamily="34" charset="0"/>
              </a:rPr>
              <a:t>Black Plume</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rrowheads="1"/>
          </p:cNvPicPr>
          <p:nvPr/>
        </p:nvPicPr>
        <p:blipFill>
          <a:blip r:embed="rId2" cstate="print">
            <a:extLst>
              <a:ext uri="{28A0092B-C50C-407E-A947-70E740481C1C}">
                <a14:useLocalDpi xmlns:a14="http://schemas.microsoft.com/office/drawing/2010/main" val="0"/>
              </a:ext>
            </a:extLst>
          </a:blip>
          <a:srcRect l="2908" t="2934"/>
          <a:stretch>
            <a:fillRect/>
          </a:stretch>
        </p:blipFill>
        <p:spPr bwMode="auto">
          <a:xfrm>
            <a:off x="0" y="0"/>
            <a:ext cx="9144000" cy="679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3" name="Rectangle 3"/>
          <p:cNvSpPr>
            <a:spLocks noChangeArrowheads="1"/>
          </p:cNvSpPr>
          <p:nvPr/>
        </p:nvSpPr>
        <p:spPr bwMode="auto">
          <a:xfrm>
            <a:off x="152400" y="533400"/>
            <a:ext cx="3534430" cy="7668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44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BLACK SMOKE</a:t>
            </a:r>
            <a:endParaRPr lang="en-US" sz="48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advTm="5492"/>
    </mc:Choice>
    <mc:Fallback xmlns="">
      <p:transition advTm="5492"/>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08-16-0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03" name="Rectangle 3"/>
          <p:cNvSpPr>
            <a:spLocks noGrp="1" noChangeArrowheads="1"/>
          </p:cNvSpPr>
          <p:nvPr>
            <p:ph type="title"/>
          </p:nvPr>
        </p:nvSpPr>
        <p:spPr>
          <a:xfrm>
            <a:off x="914400" y="152400"/>
            <a:ext cx="7772400" cy="685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lnSpc>
                <a:spcPct val="90000"/>
              </a:lnSpc>
              <a:defRPr/>
            </a:pPr>
            <a:r>
              <a:rPr lang="en-US" sz="4000" b="1" dirty="0" smtClean="0">
                <a:solidFill>
                  <a:schemeClr val="accent6">
                    <a:lumMod val="50000"/>
                  </a:schemeClr>
                </a:solidFill>
                <a:effectLst>
                  <a:outerShdw blurRad="38100" dist="38100" dir="2700000" algn="tl">
                    <a:srgbClr val="C0C0C0"/>
                  </a:outerShdw>
                </a:effectLst>
                <a:latin typeface="Calibri" panose="020F0502020204030204" pitchFamily="34" charset="0"/>
                <a:cs typeface="Calibri" panose="020F0502020204030204" pitchFamily="34" charset="0"/>
              </a:rPr>
              <a:t>WIND SPEED</a:t>
            </a:r>
          </a:p>
        </p:txBody>
      </p:sp>
      <p:sp>
        <p:nvSpPr>
          <p:cNvPr id="102404" name="Rectangle 4"/>
          <p:cNvSpPr>
            <a:spLocks noChangeArrowheads="1"/>
          </p:cNvSpPr>
          <p:nvPr/>
        </p:nvSpPr>
        <p:spPr bwMode="auto">
          <a:xfrm>
            <a:off x="2057400" y="838200"/>
            <a:ext cx="657225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marL="285750" indent="-285750" eaLnBrk="0" hangingPunct="0">
              <a:spcBef>
                <a:spcPts val="0"/>
              </a:spcBef>
              <a:spcAft>
                <a:spcPts val="1200"/>
              </a:spcAft>
              <a:buClr>
                <a:schemeClr val="accent6">
                  <a:lumMod val="50000"/>
                </a:schemeClr>
              </a:buClr>
              <a:buSzPct val="75000"/>
              <a:buFont typeface="Wingdings" pitchFamily="2" charset="2"/>
              <a:buChar char="§"/>
              <a:defRPr/>
            </a:pPr>
            <a:r>
              <a:rPr lang="en-US" sz="3200" b="1" dirty="0">
                <a:solidFill>
                  <a:schemeClr val="accent6">
                    <a:lumMod val="50000"/>
                  </a:schemeClr>
                </a:solidFill>
                <a:latin typeface="Calibri" panose="020F0502020204030204" pitchFamily="34" charset="0"/>
                <a:cs typeface="Calibri" panose="020F0502020204030204" pitchFamily="34" charset="0"/>
              </a:rPr>
              <a:t>Effects plume dispersion. </a:t>
            </a:r>
          </a:p>
          <a:p>
            <a:pPr marL="742950" lvl="1" indent="-285750" eaLnBrk="0" hangingPunct="0">
              <a:spcBef>
                <a:spcPts val="0"/>
              </a:spcBef>
              <a:spcAft>
                <a:spcPts val="1200"/>
              </a:spcAft>
              <a:buClr>
                <a:schemeClr val="accent6">
                  <a:lumMod val="50000"/>
                </a:schemeClr>
              </a:buClr>
              <a:buSzPct val="75000"/>
              <a:buFont typeface="Wingdings" pitchFamily="2" charset="2"/>
              <a:buChar char="§"/>
              <a:defRPr/>
            </a:pPr>
            <a:r>
              <a:rPr lang="en-US" sz="3200" b="1" dirty="0">
                <a:solidFill>
                  <a:schemeClr val="accent6">
                    <a:lumMod val="50000"/>
                  </a:schemeClr>
                </a:solidFill>
                <a:latin typeface="Calibri" panose="020F0502020204030204" pitchFamily="34" charset="0"/>
                <a:cs typeface="Calibri" panose="020F0502020204030204" pitchFamily="34" charset="0"/>
              </a:rPr>
              <a:t>High Winds -  Greater </a:t>
            </a:r>
            <a:r>
              <a:rPr lang="en-US" sz="3200" b="1" dirty="0" smtClean="0">
                <a:solidFill>
                  <a:schemeClr val="accent6">
                    <a:lumMod val="50000"/>
                  </a:schemeClr>
                </a:solidFill>
                <a:latin typeface="Calibri" panose="020F0502020204030204" pitchFamily="34" charset="0"/>
                <a:cs typeface="Calibri" panose="020F0502020204030204" pitchFamily="34" charset="0"/>
              </a:rPr>
              <a:t>dispersion.</a:t>
            </a:r>
          </a:p>
          <a:p>
            <a:pPr marL="742950" lvl="1" indent="-285750" eaLnBrk="0" hangingPunct="0">
              <a:spcBef>
                <a:spcPts val="0"/>
              </a:spcBef>
              <a:spcAft>
                <a:spcPts val="1200"/>
              </a:spcAft>
              <a:buClr>
                <a:schemeClr val="accent6">
                  <a:lumMod val="50000"/>
                </a:schemeClr>
              </a:buClr>
              <a:buSzPct val="75000"/>
              <a:buFont typeface="Wingdings" pitchFamily="2" charset="2"/>
              <a:buChar char="§"/>
              <a:defRPr/>
            </a:pPr>
            <a:r>
              <a:rPr lang="en-US" sz="3200" b="1" dirty="0" smtClean="0">
                <a:solidFill>
                  <a:schemeClr val="accent6">
                    <a:lumMod val="50000"/>
                  </a:schemeClr>
                </a:solidFill>
                <a:latin typeface="Calibri" panose="020F0502020204030204" pitchFamily="34" charset="0"/>
                <a:cs typeface="Calibri" panose="020F0502020204030204" pitchFamily="34" charset="0"/>
              </a:rPr>
              <a:t>Low </a:t>
            </a:r>
            <a:r>
              <a:rPr lang="en-US" sz="3200" b="1" dirty="0">
                <a:solidFill>
                  <a:schemeClr val="accent6">
                    <a:lumMod val="50000"/>
                  </a:schemeClr>
                </a:solidFill>
                <a:latin typeface="Calibri" panose="020F0502020204030204" pitchFamily="34" charset="0"/>
                <a:cs typeface="Calibri" panose="020F0502020204030204" pitchFamily="34" charset="0"/>
              </a:rPr>
              <a:t>Winds -  Less dispersion.</a:t>
            </a:r>
          </a:p>
          <a:p>
            <a:pPr marL="285750" indent="-285750" eaLnBrk="0" hangingPunct="0">
              <a:spcBef>
                <a:spcPts val="0"/>
              </a:spcBef>
              <a:spcAft>
                <a:spcPts val="1200"/>
              </a:spcAft>
              <a:buClr>
                <a:schemeClr val="accent6">
                  <a:lumMod val="50000"/>
                </a:schemeClr>
              </a:buClr>
              <a:buSzPct val="75000"/>
              <a:buFont typeface="Wingdings" pitchFamily="2" charset="2"/>
              <a:buChar char="§"/>
              <a:defRPr/>
            </a:pPr>
            <a:r>
              <a:rPr lang="en-US" sz="3200" b="1" dirty="0" smtClean="0">
                <a:solidFill>
                  <a:schemeClr val="accent6">
                    <a:lumMod val="50000"/>
                  </a:schemeClr>
                </a:solidFill>
                <a:latin typeface="Calibri" panose="020F0502020204030204" pitchFamily="34" charset="0"/>
                <a:cs typeface="Calibri" panose="020F0502020204030204" pitchFamily="34" charset="0"/>
              </a:rPr>
              <a:t>Effects </a:t>
            </a:r>
            <a:r>
              <a:rPr lang="en-US" sz="3200" b="1" dirty="0">
                <a:solidFill>
                  <a:schemeClr val="accent6">
                    <a:lumMod val="50000"/>
                  </a:schemeClr>
                </a:solidFill>
                <a:latin typeface="Calibri" panose="020F0502020204030204" pitchFamily="34" charset="0"/>
                <a:cs typeface="Calibri" panose="020F0502020204030204" pitchFamily="34" charset="0"/>
              </a:rPr>
              <a:t>plume rise.</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rrowheads="1"/>
          </p:cNvPicPr>
          <p:nvPr/>
        </p:nvPicPr>
        <p:blipFill>
          <a:blip r:embed="rId2" cstate="print">
            <a:lum bright="46000" contrast="-44000"/>
            <a:extLst>
              <a:ext uri="{28A0092B-C50C-407E-A947-70E740481C1C}">
                <a14:useLocalDpi xmlns:a14="http://schemas.microsoft.com/office/drawing/2010/main" val="0"/>
              </a:ext>
            </a:extLst>
          </a:blip>
          <a:srcRect l="3000" t="3751" r="2501"/>
          <a:stretch>
            <a:fillRect/>
          </a:stretch>
        </p:blipFill>
        <p:spPr bwMode="auto">
          <a:xfrm>
            <a:off x="4763"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3"/>
          <p:cNvSpPr>
            <a:spLocks noGrp="1" noChangeArrowheads="1"/>
          </p:cNvSpPr>
          <p:nvPr>
            <p:ph type="title"/>
          </p:nvPr>
        </p:nvSpPr>
        <p:spPr>
          <a:xfrm>
            <a:off x="0" y="285750"/>
            <a:ext cx="9067800" cy="116205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pPr eaLnBrk="1" hangingPunct="1"/>
            <a:r>
              <a:rPr lang="en-US" sz="3600" b="1" dirty="0" smtClean="0">
                <a:latin typeface="Calibri" panose="020F0502020204030204" pitchFamily="34" charset="0"/>
                <a:cs typeface="Calibri" panose="020F0502020204030204" pitchFamily="34" charset="0"/>
              </a:rPr>
              <a:t>LEGAL ASPECTS OF  VISIBLE  EMISSIONS</a:t>
            </a:r>
            <a:endParaRPr lang="en-US" sz="4800" dirty="0" smtClean="0">
              <a:latin typeface="Calibri" panose="020F0502020204030204" pitchFamily="34" charset="0"/>
              <a:cs typeface="Calibri" panose="020F0502020204030204" pitchFamily="34"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72"/>
      </a:hlink>
      <a:folHlink>
        <a:srgbClr val="00997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2933</TotalTime>
  <Words>1578</Words>
  <Application>Microsoft Office PowerPoint</Application>
  <PresentationFormat>On-screen Show (4:3)</PresentationFormat>
  <Paragraphs>308</Paragraphs>
  <Slides>89</Slides>
  <Notes>1</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92" baseType="lpstr">
      <vt:lpstr>Default Design</vt:lpstr>
      <vt:lpstr>Photo Editor Photo</vt:lpstr>
      <vt:lpstr>Microsoft Word Document</vt:lpstr>
      <vt:lpstr>OPACITY  QUALITY ASSURANCE, LEGAL PERSPECTIVE AND METHODS</vt:lpstr>
      <vt:lpstr>PowerPoint Presentation</vt:lpstr>
      <vt:lpstr>PowerPoint Presentation</vt:lpstr>
      <vt:lpstr>PowerPoint Presentation</vt:lpstr>
      <vt:lpstr>Comparison of Method 9 and 22</vt:lpstr>
      <vt:lpstr>PowerPoint Presentation</vt:lpstr>
      <vt:lpstr>PowerPoint Presentation</vt:lpstr>
      <vt:lpstr>PowerPoint Presentation</vt:lpstr>
      <vt:lpstr>LEGAL ASPECTS OF  VISIBLE  EMISSIONS</vt:lpstr>
      <vt:lpstr>      LEGAL ASPECTS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Attached steam plume</vt:lpstr>
      <vt:lpstr>Detached steam plume</vt:lpstr>
      <vt:lpstr>Acid plume</vt:lpstr>
      <vt:lpstr>Slant Angle</vt:lpstr>
      <vt:lpstr>L Prime </vt:lpstr>
      <vt:lpstr>Slant angle accuracy</vt:lpstr>
      <vt:lpstr>Typical Plumes</vt:lpstr>
      <vt:lpstr>Plume  Graphics</vt:lpstr>
      <vt:lpstr>Lofting</vt:lpstr>
      <vt:lpstr>Looping 2</vt:lpstr>
      <vt:lpstr>Coning</vt:lpstr>
      <vt:lpstr>Coning detached</vt:lpstr>
      <vt:lpstr>Detached Plume 3</vt:lpstr>
      <vt:lpstr>Attached Steam Plume</vt:lpstr>
      <vt:lpstr>Detached Steam Plume 4</vt:lpstr>
      <vt:lpstr>Coning 3</vt:lpstr>
      <vt:lpstr>Fanning </vt:lpstr>
      <vt:lpstr>PowerPoint Presentation</vt:lpstr>
      <vt:lpstr>PowerPoint Presentation</vt:lpstr>
      <vt:lpstr>Steel Production</vt:lpstr>
      <vt:lpstr>PowerPoint Presentation</vt:lpstr>
      <vt:lpstr>Interference</vt:lpstr>
      <vt:lpstr>Contrast</vt:lpstr>
      <vt:lpstr>Contrast 3</vt:lpstr>
      <vt:lpstr>PowerPoint Presentation</vt:lpstr>
      <vt:lpstr>Wood Dryer White</vt:lpstr>
      <vt:lpstr>Wood Dryer Black</vt:lpstr>
      <vt:lpstr>4 stacks</vt:lpstr>
      <vt:lpstr>PowerPoint Presentation</vt:lpstr>
      <vt:lpstr>Interference </vt:lpstr>
      <vt:lpstr>Meteorological Instruments</vt:lpstr>
      <vt:lpstr>PowerPoint Presentation</vt:lpstr>
      <vt:lpstr>PowerPoint Presentation</vt:lpstr>
      <vt:lpstr>PowerPoint Presentation</vt:lpstr>
      <vt:lpstr>METHOD 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HYBRID M9-M22</vt:lpstr>
      <vt:lpstr>PowerPoint Presentation</vt:lpstr>
      <vt:lpstr>PowerPoint Presentation</vt:lpstr>
      <vt:lpstr>M22 Indoor Form</vt:lpstr>
      <vt:lpstr>M22 Outdoor Form</vt:lpstr>
      <vt:lpstr>Roofing Plant Graphic</vt:lpstr>
      <vt:lpstr>M22 – 3</vt:lpstr>
      <vt:lpstr>M22 - 2</vt:lpstr>
      <vt:lpstr>Quarry graphic</vt:lpstr>
      <vt:lpstr>Wet Suppression System</vt:lpstr>
      <vt:lpstr>Rock Quarry</vt:lpstr>
      <vt:lpstr>Quarry Safety</vt:lpstr>
      <vt:lpstr>Quarry Positioning</vt:lpstr>
      <vt:lpstr>Quarry Positioning 1</vt:lpstr>
      <vt:lpstr>Quarry Primary</vt:lpstr>
      <vt:lpstr> Quarry Road Wetting</vt:lpstr>
      <vt:lpstr>Quarry Wind-Stockpile</vt:lpstr>
      <vt:lpstr>HOW DO I PASS ?</vt:lpstr>
      <vt:lpstr>&lt;3   Increments    3&gt; </vt:lpstr>
      <vt:lpstr>Transmissometer</vt:lpstr>
      <vt:lpstr>Contrast 2</vt:lpstr>
      <vt:lpstr>White Plume</vt:lpstr>
      <vt:lpstr>Black Plume</vt:lpstr>
      <vt:lpstr>PowerPoint Presentation</vt:lpstr>
      <vt:lpstr>WIND SPEED</vt:lpstr>
    </vt:vector>
  </TitlesOfParts>
  <Company>GA Dept. of 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BScott</dc:creator>
  <cp:lastModifiedBy>Vicky Giles</cp:lastModifiedBy>
  <cp:revision>238</cp:revision>
  <cp:lastPrinted>2015-01-12T19:01:56Z</cp:lastPrinted>
  <dcterms:created xsi:type="dcterms:W3CDTF">2004-10-08T18:16:59Z</dcterms:created>
  <dcterms:modified xsi:type="dcterms:W3CDTF">2015-03-09T19:39:38Z</dcterms:modified>
</cp:coreProperties>
</file>