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889" r:id="rId5"/>
  </p:sldMasterIdLst>
  <p:notesMasterIdLst>
    <p:notesMasterId r:id="rId23"/>
  </p:notesMasterIdLst>
  <p:handoutMasterIdLst>
    <p:handoutMasterId r:id="rId24"/>
  </p:handoutMasterIdLst>
  <p:sldIdLst>
    <p:sldId id="256" r:id="rId6"/>
    <p:sldId id="261" r:id="rId7"/>
    <p:sldId id="332" r:id="rId8"/>
    <p:sldId id="331" r:id="rId9"/>
    <p:sldId id="408" r:id="rId10"/>
    <p:sldId id="404" r:id="rId11"/>
    <p:sldId id="421" r:id="rId12"/>
    <p:sldId id="410" r:id="rId13"/>
    <p:sldId id="415" r:id="rId14"/>
    <p:sldId id="411" r:id="rId15"/>
    <p:sldId id="414" r:id="rId16"/>
    <p:sldId id="405" r:id="rId17"/>
    <p:sldId id="420" r:id="rId18"/>
    <p:sldId id="418" r:id="rId19"/>
    <p:sldId id="419" r:id="rId20"/>
    <p:sldId id="322" r:id="rId21"/>
    <p:sldId id="328"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A8D51-E8F6-4FCE-837C-C5C76FAFD2A2}" v="22" dt="2024-02-26T16:30:04.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6" autoAdjust="0"/>
    <p:restoredTop sz="94671" autoAdjust="0"/>
  </p:normalViewPr>
  <p:slideViewPr>
    <p:cSldViewPr>
      <p:cViewPr varScale="1">
        <p:scale>
          <a:sx n="74" d="100"/>
          <a:sy n="74" d="100"/>
        </p:scale>
        <p:origin x="667"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47"/>
    </p:cViewPr>
  </p:sorterViewPr>
  <p:notesViewPr>
    <p:cSldViewPr>
      <p:cViewPr varScale="1">
        <p:scale>
          <a:sx n="81" d="100"/>
          <a:sy n="81" d="100"/>
        </p:scale>
        <p:origin x="-20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C14F8-616F-47CF-8FF3-BF73F440DE03}"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6A4BB742-6117-4037-9EF4-4B8DE7C1315B}">
      <dgm:prSet/>
      <dgm:spPr/>
      <dgm:t>
        <a:bodyPr/>
        <a:lstStyle/>
        <a:p>
          <a:pPr>
            <a:lnSpc>
              <a:spcPct val="100000"/>
            </a:lnSpc>
          </a:pPr>
          <a:r>
            <a:rPr lang="en-US" dirty="0"/>
            <a:t>The Environmental Protection Division will soon accept electronic plan submissions through the </a:t>
          </a:r>
          <a:r>
            <a:rPr lang="en-US" dirty="0" err="1"/>
            <a:t>goPost</a:t>
          </a:r>
          <a:r>
            <a:rPr lang="en-US" dirty="0"/>
            <a:t> software. </a:t>
          </a:r>
        </a:p>
      </dgm:t>
    </dgm:pt>
    <dgm:pt modelId="{C6665D09-3260-48DD-82E1-B74A210293A9}" type="parTrans" cxnId="{5D765010-EE8D-400F-8508-DF2F01AAB469}">
      <dgm:prSet/>
      <dgm:spPr/>
      <dgm:t>
        <a:bodyPr/>
        <a:lstStyle/>
        <a:p>
          <a:endParaRPr lang="en-US"/>
        </a:p>
      </dgm:t>
    </dgm:pt>
    <dgm:pt modelId="{C44C139F-3043-4C42-8E79-632C67174941}" type="sibTrans" cxnId="{5D765010-EE8D-400F-8508-DF2F01AAB469}">
      <dgm:prSet/>
      <dgm:spPr/>
      <dgm:t>
        <a:bodyPr/>
        <a:lstStyle/>
        <a:p>
          <a:endParaRPr lang="en-US"/>
        </a:p>
      </dgm:t>
    </dgm:pt>
    <dgm:pt modelId="{FA153D57-0D5D-4220-A21B-DDC95AFD978A}">
      <dgm:prSet/>
      <dgm:spPr/>
      <dgm:t>
        <a:bodyPr/>
        <a:lstStyle/>
        <a:p>
          <a:pPr>
            <a:lnSpc>
              <a:spcPct val="100000"/>
            </a:lnSpc>
          </a:pPr>
          <a:r>
            <a:rPr lang="en-US" dirty="0"/>
            <a:t>This software will provide a direct link from our customers to reviewers utilizing the e-Plan software.</a:t>
          </a:r>
        </a:p>
      </dgm:t>
    </dgm:pt>
    <dgm:pt modelId="{1E594246-164C-44FF-BB77-0FEE62CB56ED}" type="parTrans" cxnId="{71C3118B-3DEB-4639-9917-7DF448609AAD}">
      <dgm:prSet/>
      <dgm:spPr/>
      <dgm:t>
        <a:bodyPr/>
        <a:lstStyle/>
        <a:p>
          <a:endParaRPr lang="en-US"/>
        </a:p>
      </dgm:t>
    </dgm:pt>
    <dgm:pt modelId="{DF700674-ECCA-4E37-8F5E-1A5770BD2091}" type="sibTrans" cxnId="{71C3118B-3DEB-4639-9917-7DF448609AAD}">
      <dgm:prSet/>
      <dgm:spPr/>
      <dgm:t>
        <a:bodyPr/>
        <a:lstStyle/>
        <a:p>
          <a:endParaRPr lang="en-US"/>
        </a:p>
      </dgm:t>
    </dgm:pt>
    <dgm:pt modelId="{D6BB2CA1-BC8B-4791-89B2-7851470C2AE5}">
      <dgm:prSet/>
      <dgm:spPr/>
      <dgm:t>
        <a:bodyPr/>
        <a:lstStyle/>
        <a:p>
          <a:pPr>
            <a:lnSpc>
              <a:spcPct val="100000"/>
            </a:lnSpc>
          </a:pPr>
          <a:endParaRPr lang="en-US" dirty="0"/>
        </a:p>
      </dgm:t>
    </dgm:pt>
    <dgm:pt modelId="{B4175DE2-4004-449B-90DD-254A16F8082F}" type="parTrans" cxnId="{E22AFA58-BD68-4629-93F6-3CD9BB377BF8}">
      <dgm:prSet/>
      <dgm:spPr/>
      <dgm:t>
        <a:bodyPr/>
        <a:lstStyle/>
        <a:p>
          <a:endParaRPr lang="en-US"/>
        </a:p>
      </dgm:t>
    </dgm:pt>
    <dgm:pt modelId="{1167BEB2-1243-4D86-A9EF-415A1A70CD0E}" type="sibTrans" cxnId="{E22AFA58-BD68-4629-93F6-3CD9BB377BF8}">
      <dgm:prSet/>
      <dgm:spPr/>
      <dgm:t>
        <a:bodyPr/>
        <a:lstStyle/>
        <a:p>
          <a:endParaRPr lang="en-US"/>
        </a:p>
      </dgm:t>
    </dgm:pt>
    <dgm:pt modelId="{E934BB15-B2A8-4D5B-993A-D04E5133B175}" type="pres">
      <dgm:prSet presAssocID="{45AC14F8-616F-47CF-8FF3-BF73F440DE03}" presName="root" presStyleCnt="0">
        <dgm:presLayoutVars>
          <dgm:dir/>
          <dgm:resizeHandles val="exact"/>
        </dgm:presLayoutVars>
      </dgm:prSet>
      <dgm:spPr/>
    </dgm:pt>
    <dgm:pt modelId="{2D796AF9-FAA8-468B-9E15-46999EBE97AB}" type="pres">
      <dgm:prSet presAssocID="{6A4BB742-6117-4037-9EF4-4B8DE7C1315B}" presName="compNode" presStyleCnt="0"/>
      <dgm:spPr/>
    </dgm:pt>
    <dgm:pt modelId="{2F5FEC3D-19CE-4418-A4F7-E96EE9A332C5}" type="pres">
      <dgm:prSet presAssocID="{6A4BB742-6117-4037-9EF4-4B8DE7C1315B}" presName="iconRect" presStyleLbl="node1" presStyleIdx="0" presStyleCnt="3" custLinFactNeighborX="85685" custLinFactNeighborY="-8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17AD846A-10A1-4415-A4F7-416E212C60BD}" type="pres">
      <dgm:prSet presAssocID="{6A4BB742-6117-4037-9EF4-4B8DE7C1315B}" presName="spaceRect" presStyleCnt="0"/>
      <dgm:spPr/>
    </dgm:pt>
    <dgm:pt modelId="{B5B602DC-A4F0-40F8-897F-6A93A5DA530B}" type="pres">
      <dgm:prSet presAssocID="{6A4BB742-6117-4037-9EF4-4B8DE7C1315B}" presName="textRect" presStyleLbl="revTx" presStyleIdx="0" presStyleCnt="3" custLinFactNeighborX="40433" custLinFactNeighborY="-6462">
        <dgm:presLayoutVars>
          <dgm:chMax val="1"/>
          <dgm:chPref val="1"/>
        </dgm:presLayoutVars>
      </dgm:prSet>
      <dgm:spPr/>
    </dgm:pt>
    <dgm:pt modelId="{27FEA813-D7B4-47D7-851A-B03E11899E5F}" type="pres">
      <dgm:prSet presAssocID="{C44C139F-3043-4C42-8E79-632C67174941}" presName="sibTrans" presStyleCnt="0"/>
      <dgm:spPr/>
    </dgm:pt>
    <dgm:pt modelId="{A03693FD-F216-4B5D-B064-F18BAF68BFFF}" type="pres">
      <dgm:prSet presAssocID="{FA153D57-0D5D-4220-A21B-DDC95AFD978A}" presName="compNode" presStyleCnt="0"/>
      <dgm:spPr/>
    </dgm:pt>
    <dgm:pt modelId="{5095AC82-A7B6-4B80-8718-90AF1A4E4282}" type="pres">
      <dgm:prSet presAssocID="{FA153D57-0D5D-4220-A21B-DDC95AFD978A}" presName="iconRect" presStyleLbl="node1" presStyleIdx="1" presStyleCnt="3" custLinFactX="86655" custLinFactNeighborX="100000" custLinFactNeighborY="41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04B467BF-1452-4B7F-8CED-409BACF3DABF}" type="pres">
      <dgm:prSet presAssocID="{FA153D57-0D5D-4220-A21B-DDC95AFD978A}" presName="spaceRect" presStyleCnt="0"/>
      <dgm:spPr/>
    </dgm:pt>
    <dgm:pt modelId="{33B7F96A-F6CA-4C96-93E2-71735F623536}" type="pres">
      <dgm:prSet presAssocID="{FA153D57-0D5D-4220-A21B-DDC95AFD978A}" presName="textRect" presStyleLbl="revTx" presStyleIdx="1" presStyleCnt="3" custLinFactNeighborX="83090" custLinFactNeighborY="-6462">
        <dgm:presLayoutVars>
          <dgm:chMax val="1"/>
          <dgm:chPref val="1"/>
        </dgm:presLayoutVars>
      </dgm:prSet>
      <dgm:spPr/>
    </dgm:pt>
    <dgm:pt modelId="{B78F0F62-63BC-4F9E-BFD7-8ED7D342E9E2}" type="pres">
      <dgm:prSet presAssocID="{DF700674-ECCA-4E37-8F5E-1A5770BD2091}" presName="sibTrans" presStyleCnt="0"/>
      <dgm:spPr/>
    </dgm:pt>
    <dgm:pt modelId="{A8A170B3-559D-42C3-AD7D-D28BC9382C35}" type="pres">
      <dgm:prSet presAssocID="{D6BB2CA1-BC8B-4791-89B2-7851470C2AE5}" presName="compNode" presStyleCnt="0"/>
      <dgm:spPr/>
    </dgm:pt>
    <dgm:pt modelId="{7B355C8F-9280-4FE1-856E-7BA5ED572005}" type="pres">
      <dgm:prSet presAssocID="{D6BB2CA1-BC8B-4791-89B2-7851470C2AE5}" presName="iconRect" presStyleLbl="node1" presStyleIdx="2" presStyleCnt="3" custFlipVert="0" custFlipHor="1" custScaleX="127870" custScaleY="115956" custLinFactY="-100000" custLinFactNeighborX="-5386" custLinFactNeighborY="-166577"/>
      <dgm:spPr>
        <a:prstGeom prst="actionButtonBlank">
          <a:avLst/>
        </a:prstGeom>
        <a:noFill/>
      </dgm:spPr>
    </dgm:pt>
    <dgm:pt modelId="{2E7C110C-EC6C-4B36-A03F-4F77899511A4}" type="pres">
      <dgm:prSet presAssocID="{D6BB2CA1-BC8B-4791-89B2-7851470C2AE5}" presName="spaceRect" presStyleCnt="0"/>
      <dgm:spPr/>
    </dgm:pt>
    <dgm:pt modelId="{9F2D65DF-EB9F-4A0B-B393-F4C89C1A9F4E}" type="pres">
      <dgm:prSet presAssocID="{D6BB2CA1-BC8B-4791-89B2-7851470C2AE5}" presName="textRect" presStyleLbl="revTx" presStyleIdx="2" presStyleCnt="3">
        <dgm:presLayoutVars>
          <dgm:chMax val="1"/>
          <dgm:chPref val="1"/>
        </dgm:presLayoutVars>
      </dgm:prSet>
      <dgm:spPr/>
    </dgm:pt>
  </dgm:ptLst>
  <dgm:cxnLst>
    <dgm:cxn modelId="{5D765010-EE8D-400F-8508-DF2F01AAB469}" srcId="{45AC14F8-616F-47CF-8FF3-BF73F440DE03}" destId="{6A4BB742-6117-4037-9EF4-4B8DE7C1315B}" srcOrd="0" destOrd="0" parTransId="{C6665D09-3260-48DD-82E1-B74A210293A9}" sibTransId="{C44C139F-3043-4C42-8E79-632C67174941}"/>
    <dgm:cxn modelId="{E22AFA58-BD68-4629-93F6-3CD9BB377BF8}" srcId="{45AC14F8-616F-47CF-8FF3-BF73F440DE03}" destId="{D6BB2CA1-BC8B-4791-89B2-7851470C2AE5}" srcOrd="2" destOrd="0" parTransId="{B4175DE2-4004-449B-90DD-254A16F8082F}" sibTransId="{1167BEB2-1243-4D86-A9EF-415A1A70CD0E}"/>
    <dgm:cxn modelId="{71C3118B-3DEB-4639-9917-7DF448609AAD}" srcId="{45AC14F8-616F-47CF-8FF3-BF73F440DE03}" destId="{FA153D57-0D5D-4220-A21B-DDC95AFD978A}" srcOrd="1" destOrd="0" parTransId="{1E594246-164C-44FF-BB77-0FEE62CB56ED}" sibTransId="{DF700674-ECCA-4E37-8F5E-1A5770BD2091}"/>
    <dgm:cxn modelId="{FA207FB2-08F6-4131-8E74-AA69ABD3262B}" type="presOf" srcId="{D6BB2CA1-BC8B-4791-89B2-7851470C2AE5}" destId="{9F2D65DF-EB9F-4A0B-B393-F4C89C1A9F4E}" srcOrd="0" destOrd="0" presId="urn:microsoft.com/office/officeart/2018/2/layout/IconLabelList"/>
    <dgm:cxn modelId="{54AD6DB5-CFE5-43EE-97DB-4F6277B9D02A}" type="presOf" srcId="{6A4BB742-6117-4037-9EF4-4B8DE7C1315B}" destId="{B5B602DC-A4F0-40F8-897F-6A93A5DA530B}" srcOrd="0" destOrd="0" presId="urn:microsoft.com/office/officeart/2018/2/layout/IconLabelList"/>
    <dgm:cxn modelId="{6EB09AC6-3205-4979-A754-81C51A2A9AB1}" type="presOf" srcId="{FA153D57-0D5D-4220-A21B-DDC95AFD978A}" destId="{33B7F96A-F6CA-4C96-93E2-71735F623536}" srcOrd="0" destOrd="0" presId="urn:microsoft.com/office/officeart/2018/2/layout/IconLabelList"/>
    <dgm:cxn modelId="{44D089ED-C3B0-4644-906D-EF5D97A63E5D}" type="presOf" srcId="{45AC14F8-616F-47CF-8FF3-BF73F440DE03}" destId="{E934BB15-B2A8-4D5B-993A-D04E5133B175}" srcOrd="0" destOrd="0" presId="urn:microsoft.com/office/officeart/2018/2/layout/IconLabelList"/>
    <dgm:cxn modelId="{3F9C8237-3FBE-47EA-AF76-9EC55E67B448}" type="presParOf" srcId="{E934BB15-B2A8-4D5B-993A-D04E5133B175}" destId="{2D796AF9-FAA8-468B-9E15-46999EBE97AB}" srcOrd="0" destOrd="0" presId="urn:microsoft.com/office/officeart/2018/2/layout/IconLabelList"/>
    <dgm:cxn modelId="{289B46F7-C7C4-4CB4-9B92-FEB24EF7917A}" type="presParOf" srcId="{2D796AF9-FAA8-468B-9E15-46999EBE97AB}" destId="{2F5FEC3D-19CE-4418-A4F7-E96EE9A332C5}" srcOrd="0" destOrd="0" presId="urn:microsoft.com/office/officeart/2018/2/layout/IconLabelList"/>
    <dgm:cxn modelId="{DD582D94-6CB8-441E-AD40-51EFF571C6E9}" type="presParOf" srcId="{2D796AF9-FAA8-468B-9E15-46999EBE97AB}" destId="{17AD846A-10A1-4415-A4F7-416E212C60BD}" srcOrd="1" destOrd="0" presId="urn:microsoft.com/office/officeart/2018/2/layout/IconLabelList"/>
    <dgm:cxn modelId="{6DB508D0-E2DD-401B-90EB-9379D7EBA2F6}" type="presParOf" srcId="{2D796AF9-FAA8-468B-9E15-46999EBE97AB}" destId="{B5B602DC-A4F0-40F8-897F-6A93A5DA530B}" srcOrd="2" destOrd="0" presId="urn:microsoft.com/office/officeart/2018/2/layout/IconLabelList"/>
    <dgm:cxn modelId="{B0B78C59-5D2A-476F-9293-7E5CB83CAC12}" type="presParOf" srcId="{E934BB15-B2A8-4D5B-993A-D04E5133B175}" destId="{27FEA813-D7B4-47D7-851A-B03E11899E5F}" srcOrd="1" destOrd="0" presId="urn:microsoft.com/office/officeart/2018/2/layout/IconLabelList"/>
    <dgm:cxn modelId="{2ABF2C9E-68A2-4FCF-A57B-1061E677CFDF}" type="presParOf" srcId="{E934BB15-B2A8-4D5B-993A-D04E5133B175}" destId="{A03693FD-F216-4B5D-B064-F18BAF68BFFF}" srcOrd="2" destOrd="0" presId="urn:microsoft.com/office/officeart/2018/2/layout/IconLabelList"/>
    <dgm:cxn modelId="{BD1914EC-1AA5-49E7-9A76-DD0F36456366}" type="presParOf" srcId="{A03693FD-F216-4B5D-B064-F18BAF68BFFF}" destId="{5095AC82-A7B6-4B80-8718-90AF1A4E4282}" srcOrd="0" destOrd="0" presId="urn:microsoft.com/office/officeart/2018/2/layout/IconLabelList"/>
    <dgm:cxn modelId="{1917EFE2-0888-4288-9E39-11E1640A690A}" type="presParOf" srcId="{A03693FD-F216-4B5D-B064-F18BAF68BFFF}" destId="{04B467BF-1452-4B7F-8CED-409BACF3DABF}" srcOrd="1" destOrd="0" presId="urn:microsoft.com/office/officeart/2018/2/layout/IconLabelList"/>
    <dgm:cxn modelId="{80FF41E9-FA3A-4B85-9E8F-4CB7752804E0}" type="presParOf" srcId="{A03693FD-F216-4B5D-B064-F18BAF68BFFF}" destId="{33B7F96A-F6CA-4C96-93E2-71735F623536}" srcOrd="2" destOrd="0" presId="urn:microsoft.com/office/officeart/2018/2/layout/IconLabelList"/>
    <dgm:cxn modelId="{05676677-B831-41A4-95D9-DFB91FF71875}" type="presParOf" srcId="{E934BB15-B2A8-4D5B-993A-D04E5133B175}" destId="{B78F0F62-63BC-4F9E-BFD7-8ED7D342E9E2}" srcOrd="3" destOrd="0" presId="urn:microsoft.com/office/officeart/2018/2/layout/IconLabelList"/>
    <dgm:cxn modelId="{426060C5-E52B-4DE5-86F5-A89EA551BA8E}" type="presParOf" srcId="{E934BB15-B2A8-4D5B-993A-D04E5133B175}" destId="{A8A170B3-559D-42C3-AD7D-D28BC9382C35}" srcOrd="4" destOrd="0" presId="urn:microsoft.com/office/officeart/2018/2/layout/IconLabelList"/>
    <dgm:cxn modelId="{45869195-F8E7-4B1D-8E24-E5ADA9516547}" type="presParOf" srcId="{A8A170B3-559D-42C3-AD7D-D28BC9382C35}" destId="{7B355C8F-9280-4FE1-856E-7BA5ED572005}" srcOrd="0" destOrd="0" presId="urn:microsoft.com/office/officeart/2018/2/layout/IconLabelList"/>
    <dgm:cxn modelId="{F8DAAE8C-863F-49D1-9EC1-DF40B18007B9}" type="presParOf" srcId="{A8A170B3-559D-42C3-AD7D-D28BC9382C35}" destId="{2E7C110C-EC6C-4B36-A03F-4F77899511A4}" srcOrd="1" destOrd="0" presId="urn:microsoft.com/office/officeart/2018/2/layout/IconLabelList"/>
    <dgm:cxn modelId="{80B01F5D-2857-4B8F-9DEE-E81DEC10F0BB}" type="presParOf" srcId="{A8A170B3-559D-42C3-AD7D-D28BC9382C35}" destId="{9F2D65DF-EB9F-4A0B-B393-F4C89C1A9F4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A3128-830E-4995-9E9D-4DABF909558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5B3537-C34C-4ABB-A2F7-AEF0D7AC9FD6}">
      <dgm:prSet/>
      <dgm:spPr/>
      <dgm:t>
        <a:bodyPr/>
        <a:lstStyle/>
        <a:p>
          <a:pPr>
            <a:lnSpc>
              <a:spcPct val="100000"/>
            </a:lnSpc>
          </a:pPr>
          <a:r>
            <a:rPr lang="en-US" b="0" i="0" dirty="0"/>
            <a:t>Applicants may create and manage many (unlimited) plan review application projects</a:t>
          </a:r>
          <a:endParaRPr lang="en-US" dirty="0"/>
        </a:p>
      </dgm:t>
    </dgm:pt>
    <dgm:pt modelId="{5C1EF983-0D14-4002-A08A-319E71A2943C}" type="parTrans" cxnId="{9A3D8DC0-6595-4F79-A37A-9E124EA9DAA8}">
      <dgm:prSet/>
      <dgm:spPr/>
      <dgm:t>
        <a:bodyPr/>
        <a:lstStyle/>
        <a:p>
          <a:endParaRPr lang="en-US"/>
        </a:p>
      </dgm:t>
    </dgm:pt>
    <dgm:pt modelId="{8ADC584C-8E52-4312-9FE5-F38DCC3B4EBC}" type="sibTrans" cxnId="{9A3D8DC0-6595-4F79-A37A-9E124EA9DAA8}">
      <dgm:prSet/>
      <dgm:spPr/>
      <dgm:t>
        <a:bodyPr/>
        <a:lstStyle/>
        <a:p>
          <a:pPr>
            <a:lnSpc>
              <a:spcPct val="100000"/>
            </a:lnSpc>
          </a:pPr>
          <a:endParaRPr lang="en-US"/>
        </a:p>
      </dgm:t>
    </dgm:pt>
    <dgm:pt modelId="{7796020F-FF7A-4FF2-8BC8-DFC92CC4D0EB}">
      <dgm:prSet/>
      <dgm:spPr/>
      <dgm:t>
        <a:bodyPr/>
        <a:lstStyle/>
        <a:p>
          <a:pPr>
            <a:lnSpc>
              <a:spcPct val="100000"/>
            </a:lnSpc>
          </a:pPr>
          <a:r>
            <a:rPr lang="en-US" b="0" i="0" dirty="0"/>
            <a:t>Reduces the plan review processing times by eliminating the need for trips to submit plans in person, printing cost and shipping fees.</a:t>
          </a:r>
          <a:endParaRPr lang="en-US" dirty="0"/>
        </a:p>
      </dgm:t>
    </dgm:pt>
    <dgm:pt modelId="{77BB0B19-E5A5-48B6-80DA-027E960A1CD3}" type="parTrans" cxnId="{EDBBAF91-F760-4AF5-BCA2-0A6460617112}">
      <dgm:prSet/>
      <dgm:spPr/>
      <dgm:t>
        <a:bodyPr/>
        <a:lstStyle/>
        <a:p>
          <a:endParaRPr lang="en-US"/>
        </a:p>
      </dgm:t>
    </dgm:pt>
    <dgm:pt modelId="{8388BDC9-DDFC-4836-8930-ADAB29A4DEB6}" type="sibTrans" cxnId="{EDBBAF91-F760-4AF5-BCA2-0A6460617112}">
      <dgm:prSet/>
      <dgm:spPr/>
      <dgm:t>
        <a:bodyPr/>
        <a:lstStyle/>
        <a:p>
          <a:pPr>
            <a:lnSpc>
              <a:spcPct val="100000"/>
            </a:lnSpc>
          </a:pPr>
          <a:endParaRPr lang="en-US"/>
        </a:p>
      </dgm:t>
    </dgm:pt>
    <dgm:pt modelId="{39C10428-026B-4615-92C2-02F68A31627F}">
      <dgm:prSet/>
      <dgm:spPr/>
      <dgm:t>
        <a:bodyPr/>
        <a:lstStyle/>
        <a:p>
          <a:pPr>
            <a:lnSpc>
              <a:spcPct val="100000"/>
            </a:lnSpc>
          </a:pPr>
          <a:r>
            <a:rPr lang="en-US" b="0" i="0" dirty="0"/>
            <a:t>Applicants receive automated email notifications when their project application's status changes</a:t>
          </a:r>
          <a:endParaRPr lang="en-US" dirty="0"/>
        </a:p>
      </dgm:t>
    </dgm:pt>
    <dgm:pt modelId="{BF7C0395-9174-4FF0-A0A5-6C617E60C90E}" type="parTrans" cxnId="{C02719E7-D421-4C42-AC42-34C6C6745593}">
      <dgm:prSet/>
      <dgm:spPr/>
      <dgm:t>
        <a:bodyPr/>
        <a:lstStyle/>
        <a:p>
          <a:endParaRPr lang="en-US"/>
        </a:p>
      </dgm:t>
    </dgm:pt>
    <dgm:pt modelId="{3FDE22D8-4649-4513-BCC2-490A1C96748B}" type="sibTrans" cxnId="{C02719E7-D421-4C42-AC42-34C6C6745593}">
      <dgm:prSet/>
      <dgm:spPr/>
      <dgm:t>
        <a:bodyPr/>
        <a:lstStyle/>
        <a:p>
          <a:pPr>
            <a:lnSpc>
              <a:spcPct val="100000"/>
            </a:lnSpc>
          </a:pPr>
          <a:endParaRPr lang="en-US"/>
        </a:p>
      </dgm:t>
    </dgm:pt>
    <dgm:pt modelId="{54706472-8D21-4953-B455-F48189DC520F}">
      <dgm:prSet/>
      <dgm:spPr/>
      <dgm:t>
        <a:bodyPr/>
        <a:lstStyle/>
        <a:p>
          <a:pPr>
            <a:lnSpc>
              <a:spcPct val="100000"/>
            </a:lnSpc>
          </a:pPr>
          <a:r>
            <a:rPr lang="en-US" b="0" i="0"/>
            <a:t>Fully web-based application that is tightly integrated into e-PlanREVIEW®</a:t>
          </a:r>
          <a:endParaRPr lang="en-US"/>
        </a:p>
      </dgm:t>
    </dgm:pt>
    <dgm:pt modelId="{5D5B0A30-FE09-4998-9E69-8FD816562CD2}" type="parTrans" cxnId="{9C82818E-AD0A-4030-887D-AEAF0338DC03}">
      <dgm:prSet/>
      <dgm:spPr/>
      <dgm:t>
        <a:bodyPr/>
        <a:lstStyle/>
        <a:p>
          <a:endParaRPr lang="en-US"/>
        </a:p>
      </dgm:t>
    </dgm:pt>
    <dgm:pt modelId="{19AF0C29-0489-416C-B694-10AA33384009}" type="sibTrans" cxnId="{9C82818E-AD0A-4030-887D-AEAF0338DC03}">
      <dgm:prSet/>
      <dgm:spPr/>
      <dgm:t>
        <a:bodyPr/>
        <a:lstStyle/>
        <a:p>
          <a:endParaRPr lang="en-US"/>
        </a:p>
      </dgm:t>
    </dgm:pt>
    <dgm:pt modelId="{17758C0D-7C61-4A2C-A08F-6AA5E714ADCD}" type="pres">
      <dgm:prSet presAssocID="{0B5A3128-830E-4995-9E9D-4DABF909558D}" presName="root" presStyleCnt="0">
        <dgm:presLayoutVars>
          <dgm:dir/>
          <dgm:resizeHandles val="exact"/>
        </dgm:presLayoutVars>
      </dgm:prSet>
      <dgm:spPr/>
    </dgm:pt>
    <dgm:pt modelId="{7C0AA9E1-058C-4509-9D54-A6220C78501A}" type="pres">
      <dgm:prSet presAssocID="{0B5A3128-830E-4995-9E9D-4DABF909558D}" presName="container" presStyleCnt="0">
        <dgm:presLayoutVars>
          <dgm:dir/>
          <dgm:resizeHandles val="exact"/>
        </dgm:presLayoutVars>
      </dgm:prSet>
      <dgm:spPr/>
    </dgm:pt>
    <dgm:pt modelId="{C0BB41E7-1490-4330-A5CA-864C17DA50EA}" type="pres">
      <dgm:prSet presAssocID="{395B3537-C34C-4ABB-A2F7-AEF0D7AC9FD6}" presName="compNode" presStyleCnt="0"/>
      <dgm:spPr/>
    </dgm:pt>
    <dgm:pt modelId="{AED258C9-EF76-47C1-8B77-6DCE0ACC51E9}" type="pres">
      <dgm:prSet presAssocID="{395B3537-C34C-4ABB-A2F7-AEF0D7AC9FD6}" presName="iconBgRect" presStyleLbl="bgShp" presStyleIdx="0" presStyleCnt="4"/>
      <dgm:spPr/>
    </dgm:pt>
    <dgm:pt modelId="{1D297B6E-79B4-4968-B8EA-202D0557B46A}" type="pres">
      <dgm:prSet presAssocID="{395B3537-C34C-4ABB-A2F7-AEF0D7AC9F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3D202B8-2B33-4278-8977-6EC3637D5382}" type="pres">
      <dgm:prSet presAssocID="{395B3537-C34C-4ABB-A2F7-AEF0D7AC9FD6}" presName="spaceRect" presStyleCnt="0"/>
      <dgm:spPr/>
    </dgm:pt>
    <dgm:pt modelId="{2001DBEF-8C0F-46D5-99ED-A5EBFFAEFA56}" type="pres">
      <dgm:prSet presAssocID="{395B3537-C34C-4ABB-A2F7-AEF0D7AC9FD6}" presName="textRect" presStyleLbl="revTx" presStyleIdx="0" presStyleCnt="4" custScaleX="111113">
        <dgm:presLayoutVars>
          <dgm:chMax val="1"/>
          <dgm:chPref val="1"/>
        </dgm:presLayoutVars>
      </dgm:prSet>
      <dgm:spPr/>
    </dgm:pt>
    <dgm:pt modelId="{12F14880-A809-4B5C-A7B4-1513441B9272}" type="pres">
      <dgm:prSet presAssocID="{8ADC584C-8E52-4312-9FE5-F38DCC3B4EBC}" presName="sibTrans" presStyleLbl="sibTrans2D1" presStyleIdx="0" presStyleCnt="0"/>
      <dgm:spPr/>
    </dgm:pt>
    <dgm:pt modelId="{0D24EC9A-6F30-4414-B3C7-8C6A5331A9D5}" type="pres">
      <dgm:prSet presAssocID="{7796020F-FF7A-4FF2-8BC8-DFC92CC4D0EB}" presName="compNode" presStyleCnt="0"/>
      <dgm:spPr/>
    </dgm:pt>
    <dgm:pt modelId="{5070E50E-DFC9-4DC2-8E9E-C457C98528CA}" type="pres">
      <dgm:prSet presAssocID="{7796020F-FF7A-4FF2-8BC8-DFC92CC4D0EB}" presName="iconBgRect" presStyleLbl="bgShp" presStyleIdx="1" presStyleCnt="4"/>
      <dgm:spPr/>
    </dgm:pt>
    <dgm:pt modelId="{828FEF40-1D64-4E31-9675-7A095C3B502E}" type="pres">
      <dgm:prSet presAssocID="{7796020F-FF7A-4FF2-8BC8-DFC92CC4D0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F1B00EC-88C6-4E20-BCA2-781E47D866A1}" type="pres">
      <dgm:prSet presAssocID="{7796020F-FF7A-4FF2-8BC8-DFC92CC4D0EB}" presName="spaceRect" presStyleCnt="0"/>
      <dgm:spPr/>
    </dgm:pt>
    <dgm:pt modelId="{3E96A0F2-6410-43BE-B7A3-33A5AFDAA982}" type="pres">
      <dgm:prSet presAssocID="{7796020F-FF7A-4FF2-8BC8-DFC92CC4D0EB}" presName="textRect" presStyleLbl="revTx" presStyleIdx="1" presStyleCnt="4">
        <dgm:presLayoutVars>
          <dgm:chMax val="1"/>
          <dgm:chPref val="1"/>
        </dgm:presLayoutVars>
      </dgm:prSet>
      <dgm:spPr/>
    </dgm:pt>
    <dgm:pt modelId="{CFF2056B-4EDA-4B82-BE6C-33A94FBC8A62}" type="pres">
      <dgm:prSet presAssocID="{8388BDC9-DDFC-4836-8930-ADAB29A4DEB6}" presName="sibTrans" presStyleLbl="sibTrans2D1" presStyleIdx="0" presStyleCnt="0"/>
      <dgm:spPr/>
    </dgm:pt>
    <dgm:pt modelId="{6A53E366-3CF6-4A1D-B83A-5145DD8A7DE1}" type="pres">
      <dgm:prSet presAssocID="{39C10428-026B-4615-92C2-02F68A31627F}" presName="compNode" presStyleCnt="0"/>
      <dgm:spPr/>
    </dgm:pt>
    <dgm:pt modelId="{3E70DB8E-6FC8-4573-B55A-5F01BEA0E251}" type="pres">
      <dgm:prSet presAssocID="{39C10428-026B-4615-92C2-02F68A31627F}" presName="iconBgRect" presStyleLbl="bgShp" presStyleIdx="2" presStyleCnt="4"/>
      <dgm:spPr/>
    </dgm:pt>
    <dgm:pt modelId="{28EE0481-C0FB-4E6F-BF04-0D353295573E}" type="pres">
      <dgm:prSet presAssocID="{39C10428-026B-4615-92C2-02F68A3162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9BAC7425-3DDC-49EB-80B4-632639DACC39}" type="pres">
      <dgm:prSet presAssocID="{39C10428-026B-4615-92C2-02F68A31627F}" presName="spaceRect" presStyleCnt="0"/>
      <dgm:spPr/>
    </dgm:pt>
    <dgm:pt modelId="{124A1B2D-51A8-42C0-B084-EBEB2012F166}" type="pres">
      <dgm:prSet presAssocID="{39C10428-026B-4615-92C2-02F68A31627F}" presName="textRect" presStyleLbl="revTx" presStyleIdx="2" presStyleCnt="4">
        <dgm:presLayoutVars>
          <dgm:chMax val="1"/>
          <dgm:chPref val="1"/>
        </dgm:presLayoutVars>
      </dgm:prSet>
      <dgm:spPr/>
    </dgm:pt>
    <dgm:pt modelId="{6BCA5AF4-2274-4E83-B98A-B2D82FEFED67}" type="pres">
      <dgm:prSet presAssocID="{3FDE22D8-4649-4513-BCC2-490A1C96748B}" presName="sibTrans" presStyleLbl="sibTrans2D1" presStyleIdx="0" presStyleCnt="0"/>
      <dgm:spPr/>
    </dgm:pt>
    <dgm:pt modelId="{48E93908-1F2B-4246-80A5-CD14340A9A3B}" type="pres">
      <dgm:prSet presAssocID="{54706472-8D21-4953-B455-F48189DC520F}" presName="compNode" presStyleCnt="0"/>
      <dgm:spPr/>
    </dgm:pt>
    <dgm:pt modelId="{FC7F087C-A8D4-4F47-9427-31F548DE0D99}" type="pres">
      <dgm:prSet presAssocID="{54706472-8D21-4953-B455-F48189DC520F}" presName="iconBgRect" presStyleLbl="bgShp" presStyleIdx="3" presStyleCnt="4"/>
      <dgm:spPr/>
    </dgm:pt>
    <dgm:pt modelId="{BD868565-CB18-4483-BC8D-CC389B1DD062}" type="pres">
      <dgm:prSet presAssocID="{54706472-8D21-4953-B455-F48189DC52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F818AE54-05E9-4158-9BDF-0D93B8BA1189}" type="pres">
      <dgm:prSet presAssocID="{54706472-8D21-4953-B455-F48189DC520F}" presName="spaceRect" presStyleCnt="0"/>
      <dgm:spPr/>
    </dgm:pt>
    <dgm:pt modelId="{995183B5-7D76-45C1-97B0-374C9BD5ADBE}" type="pres">
      <dgm:prSet presAssocID="{54706472-8D21-4953-B455-F48189DC520F}" presName="textRect" presStyleLbl="revTx" presStyleIdx="3" presStyleCnt="4">
        <dgm:presLayoutVars>
          <dgm:chMax val="1"/>
          <dgm:chPref val="1"/>
        </dgm:presLayoutVars>
      </dgm:prSet>
      <dgm:spPr/>
    </dgm:pt>
  </dgm:ptLst>
  <dgm:cxnLst>
    <dgm:cxn modelId="{9CCC5732-A98B-426C-93B5-10A27DDFCC28}" type="presOf" srcId="{8388BDC9-DDFC-4836-8930-ADAB29A4DEB6}" destId="{CFF2056B-4EDA-4B82-BE6C-33A94FBC8A62}" srcOrd="0" destOrd="0" presId="urn:microsoft.com/office/officeart/2018/2/layout/IconCircleList"/>
    <dgm:cxn modelId="{36F9995C-4D2D-4622-A3EE-FBADF0A18509}" type="presOf" srcId="{8ADC584C-8E52-4312-9FE5-F38DCC3B4EBC}" destId="{12F14880-A809-4B5C-A7B4-1513441B9272}" srcOrd="0" destOrd="0" presId="urn:microsoft.com/office/officeart/2018/2/layout/IconCircleList"/>
    <dgm:cxn modelId="{5016CB48-13E3-476B-9867-82EF2EA81776}" type="presOf" srcId="{39C10428-026B-4615-92C2-02F68A31627F}" destId="{124A1B2D-51A8-42C0-B084-EBEB2012F166}" srcOrd="0" destOrd="0" presId="urn:microsoft.com/office/officeart/2018/2/layout/IconCircleList"/>
    <dgm:cxn modelId="{4A70A057-8903-4EDF-8A39-52E2EBDCDD8C}" type="presOf" srcId="{3FDE22D8-4649-4513-BCC2-490A1C96748B}" destId="{6BCA5AF4-2274-4E83-B98A-B2D82FEFED67}" srcOrd="0" destOrd="0" presId="urn:microsoft.com/office/officeart/2018/2/layout/IconCircleList"/>
    <dgm:cxn modelId="{9C82818E-AD0A-4030-887D-AEAF0338DC03}" srcId="{0B5A3128-830E-4995-9E9D-4DABF909558D}" destId="{54706472-8D21-4953-B455-F48189DC520F}" srcOrd="3" destOrd="0" parTransId="{5D5B0A30-FE09-4998-9E69-8FD816562CD2}" sibTransId="{19AF0C29-0489-416C-B694-10AA33384009}"/>
    <dgm:cxn modelId="{491FAD8F-4B2C-4854-BD18-AAC9D92ECB25}" type="presOf" srcId="{7796020F-FF7A-4FF2-8BC8-DFC92CC4D0EB}" destId="{3E96A0F2-6410-43BE-B7A3-33A5AFDAA982}" srcOrd="0" destOrd="0" presId="urn:microsoft.com/office/officeart/2018/2/layout/IconCircleList"/>
    <dgm:cxn modelId="{EDBBAF91-F760-4AF5-BCA2-0A6460617112}" srcId="{0B5A3128-830E-4995-9E9D-4DABF909558D}" destId="{7796020F-FF7A-4FF2-8BC8-DFC92CC4D0EB}" srcOrd="1" destOrd="0" parTransId="{77BB0B19-E5A5-48B6-80DA-027E960A1CD3}" sibTransId="{8388BDC9-DDFC-4836-8930-ADAB29A4DEB6}"/>
    <dgm:cxn modelId="{C2704A99-979C-4022-AB28-30F97B4B75E3}" type="presOf" srcId="{395B3537-C34C-4ABB-A2F7-AEF0D7AC9FD6}" destId="{2001DBEF-8C0F-46D5-99ED-A5EBFFAEFA56}" srcOrd="0" destOrd="0" presId="urn:microsoft.com/office/officeart/2018/2/layout/IconCircleList"/>
    <dgm:cxn modelId="{64AC1AA7-3B09-463B-9D11-B377C6CED892}" type="presOf" srcId="{0B5A3128-830E-4995-9E9D-4DABF909558D}" destId="{17758C0D-7C61-4A2C-A08F-6AA5E714ADCD}" srcOrd="0" destOrd="0" presId="urn:microsoft.com/office/officeart/2018/2/layout/IconCircleList"/>
    <dgm:cxn modelId="{9A3D8DC0-6595-4F79-A37A-9E124EA9DAA8}" srcId="{0B5A3128-830E-4995-9E9D-4DABF909558D}" destId="{395B3537-C34C-4ABB-A2F7-AEF0D7AC9FD6}" srcOrd="0" destOrd="0" parTransId="{5C1EF983-0D14-4002-A08A-319E71A2943C}" sibTransId="{8ADC584C-8E52-4312-9FE5-F38DCC3B4EBC}"/>
    <dgm:cxn modelId="{C02719E7-D421-4C42-AC42-34C6C6745593}" srcId="{0B5A3128-830E-4995-9E9D-4DABF909558D}" destId="{39C10428-026B-4615-92C2-02F68A31627F}" srcOrd="2" destOrd="0" parTransId="{BF7C0395-9174-4FF0-A0A5-6C617E60C90E}" sibTransId="{3FDE22D8-4649-4513-BCC2-490A1C96748B}"/>
    <dgm:cxn modelId="{8F40BFEB-53D7-49C1-9F52-157CC830AF4E}" type="presOf" srcId="{54706472-8D21-4953-B455-F48189DC520F}" destId="{995183B5-7D76-45C1-97B0-374C9BD5ADBE}" srcOrd="0" destOrd="0" presId="urn:microsoft.com/office/officeart/2018/2/layout/IconCircleList"/>
    <dgm:cxn modelId="{617FDB13-92AE-4A6E-8F26-615EB3B1DB73}" type="presParOf" srcId="{17758C0D-7C61-4A2C-A08F-6AA5E714ADCD}" destId="{7C0AA9E1-058C-4509-9D54-A6220C78501A}" srcOrd="0" destOrd="0" presId="urn:microsoft.com/office/officeart/2018/2/layout/IconCircleList"/>
    <dgm:cxn modelId="{F358A95A-6DE8-47B6-915D-276B1B8CCB5E}" type="presParOf" srcId="{7C0AA9E1-058C-4509-9D54-A6220C78501A}" destId="{C0BB41E7-1490-4330-A5CA-864C17DA50EA}" srcOrd="0" destOrd="0" presId="urn:microsoft.com/office/officeart/2018/2/layout/IconCircleList"/>
    <dgm:cxn modelId="{FFF9E6A9-5465-4EE2-8C06-13955B460102}" type="presParOf" srcId="{C0BB41E7-1490-4330-A5CA-864C17DA50EA}" destId="{AED258C9-EF76-47C1-8B77-6DCE0ACC51E9}" srcOrd="0" destOrd="0" presId="urn:microsoft.com/office/officeart/2018/2/layout/IconCircleList"/>
    <dgm:cxn modelId="{87B94610-92D9-4BEE-AF42-DAE90376C280}" type="presParOf" srcId="{C0BB41E7-1490-4330-A5CA-864C17DA50EA}" destId="{1D297B6E-79B4-4968-B8EA-202D0557B46A}" srcOrd="1" destOrd="0" presId="urn:microsoft.com/office/officeart/2018/2/layout/IconCircleList"/>
    <dgm:cxn modelId="{EADFA8DA-0318-467B-8663-744B6AF08AEE}" type="presParOf" srcId="{C0BB41E7-1490-4330-A5CA-864C17DA50EA}" destId="{A3D202B8-2B33-4278-8977-6EC3637D5382}" srcOrd="2" destOrd="0" presId="urn:microsoft.com/office/officeart/2018/2/layout/IconCircleList"/>
    <dgm:cxn modelId="{48FBB954-5BCE-4BA4-AB49-C95576B662DD}" type="presParOf" srcId="{C0BB41E7-1490-4330-A5CA-864C17DA50EA}" destId="{2001DBEF-8C0F-46D5-99ED-A5EBFFAEFA56}" srcOrd="3" destOrd="0" presId="urn:microsoft.com/office/officeart/2018/2/layout/IconCircleList"/>
    <dgm:cxn modelId="{5FA81F13-70D3-4F90-8110-6D704FE0DBFD}" type="presParOf" srcId="{7C0AA9E1-058C-4509-9D54-A6220C78501A}" destId="{12F14880-A809-4B5C-A7B4-1513441B9272}" srcOrd="1" destOrd="0" presId="urn:microsoft.com/office/officeart/2018/2/layout/IconCircleList"/>
    <dgm:cxn modelId="{BEC5EE1E-B205-4B7C-9F26-83B30CAF9657}" type="presParOf" srcId="{7C0AA9E1-058C-4509-9D54-A6220C78501A}" destId="{0D24EC9A-6F30-4414-B3C7-8C6A5331A9D5}" srcOrd="2" destOrd="0" presId="urn:microsoft.com/office/officeart/2018/2/layout/IconCircleList"/>
    <dgm:cxn modelId="{05A890F4-BE57-4246-9F1C-21A58C9EC0D4}" type="presParOf" srcId="{0D24EC9A-6F30-4414-B3C7-8C6A5331A9D5}" destId="{5070E50E-DFC9-4DC2-8E9E-C457C98528CA}" srcOrd="0" destOrd="0" presId="urn:microsoft.com/office/officeart/2018/2/layout/IconCircleList"/>
    <dgm:cxn modelId="{1453A18B-C8D1-41CB-AEB7-909186EB4889}" type="presParOf" srcId="{0D24EC9A-6F30-4414-B3C7-8C6A5331A9D5}" destId="{828FEF40-1D64-4E31-9675-7A095C3B502E}" srcOrd="1" destOrd="0" presId="urn:microsoft.com/office/officeart/2018/2/layout/IconCircleList"/>
    <dgm:cxn modelId="{087F4D40-B4A8-436C-A973-E4A556E86CFD}" type="presParOf" srcId="{0D24EC9A-6F30-4414-B3C7-8C6A5331A9D5}" destId="{9F1B00EC-88C6-4E20-BCA2-781E47D866A1}" srcOrd="2" destOrd="0" presId="urn:microsoft.com/office/officeart/2018/2/layout/IconCircleList"/>
    <dgm:cxn modelId="{EDF0C7C7-1154-4CCA-B6AC-3277A9E5BBF7}" type="presParOf" srcId="{0D24EC9A-6F30-4414-B3C7-8C6A5331A9D5}" destId="{3E96A0F2-6410-43BE-B7A3-33A5AFDAA982}" srcOrd="3" destOrd="0" presId="urn:microsoft.com/office/officeart/2018/2/layout/IconCircleList"/>
    <dgm:cxn modelId="{B64C85F0-F634-4618-BAE0-45F67F9FDDD0}" type="presParOf" srcId="{7C0AA9E1-058C-4509-9D54-A6220C78501A}" destId="{CFF2056B-4EDA-4B82-BE6C-33A94FBC8A62}" srcOrd="3" destOrd="0" presId="urn:microsoft.com/office/officeart/2018/2/layout/IconCircleList"/>
    <dgm:cxn modelId="{79E0F268-97AA-4431-A332-416E5B4320C9}" type="presParOf" srcId="{7C0AA9E1-058C-4509-9D54-A6220C78501A}" destId="{6A53E366-3CF6-4A1D-B83A-5145DD8A7DE1}" srcOrd="4" destOrd="0" presId="urn:microsoft.com/office/officeart/2018/2/layout/IconCircleList"/>
    <dgm:cxn modelId="{D065CD6E-7C67-438A-936A-16EE4DCED62D}" type="presParOf" srcId="{6A53E366-3CF6-4A1D-B83A-5145DD8A7DE1}" destId="{3E70DB8E-6FC8-4573-B55A-5F01BEA0E251}" srcOrd="0" destOrd="0" presId="urn:microsoft.com/office/officeart/2018/2/layout/IconCircleList"/>
    <dgm:cxn modelId="{ABE0EC58-8C87-4A1A-82AC-730D8B79130D}" type="presParOf" srcId="{6A53E366-3CF6-4A1D-B83A-5145DD8A7DE1}" destId="{28EE0481-C0FB-4E6F-BF04-0D353295573E}" srcOrd="1" destOrd="0" presId="urn:microsoft.com/office/officeart/2018/2/layout/IconCircleList"/>
    <dgm:cxn modelId="{3593F71E-65DE-4D6D-BAE5-2AA203163BE4}" type="presParOf" srcId="{6A53E366-3CF6-4A1D-B83A-5145DD8A7DE1}" destId="{9BAC7425-3DDC-49EB-80B4-632639DACC39}" srcOrd="2" destOrd="0" presId="urn:microsoft.com/office/officeart/2018/2/layout/IconCircleList"/>
    <dgm:cxn modelId="{1E7DD576-0E7C-42D4-B362-94C5EE50B269}" type="presParOf" srcId="{6A53E366-3CF6-4A1D-B83A-5145DD8A7DE1}" destId="{124A1B2D-51A8-42C0-B084-EBEB2012F166}" srcOrd="3" destOrd="0" presId="urn:microsoft.com/office/officeart/2018/2/layout/IconCircleList"/>
    <dgm:cxn modelId="{72EE6A8D-B193-4413-870D-0BCEDD56D554}" type="presParOf" srcId="{7C0AA9E1-058C-4509-9D54-A6220C78501A}" destId="{6BCA5AF4-2274-4E83-B98A-B2D82FEFED67}" srcOrd="5" destOrd="0" presId="urn:microsoft.com/office/officeart/2018/2/layout/IconCircleList"/>
    <dgm:cxn modelId="{F351F01D-478D-4CB4-BC65-95D3154FE734}" type="presParOf" srcId="{7C0AA9E1-058C-4509-9D54-A6220C78501A}" destId="{48E93908-1F2B-4246-80A5-CD14340A9A3B}" srcOrd="6" destOrd="0" presId="urn:microsoft.com/office/officeart/2018/2/layout/IconCircleList"/>
    <dgm:cxn modelId="{D5D57CA3-A1A7-459D-BA18-4EFFD2DE5DB8}" type="presParOf" srcId="{48E93908-1F2B-4246-80A5-CD14340A9A3B}" destId="{FC7F087C-A8D4-4F47-9427-31F548DE0D99}" srcOrd="0" destOrd="0" presId="urn:microsoft.com/office/officeart/2018/2/layout/IconCircleList"/>
    <dgm:cxn modelId="{057526ED-7DC2-4ED5-B685-60C67363222D}" type="presParOf" srcId="{48E93908-1F2B-4246-80A5-CD14340A9A3B}" destId="{BD868565-CB18-4483-BC8D-CC389B1DD062}" srcOrd="1" destOrd="0" presId="urn:microsoft.com/office/officeart/2018/2/layout/IconCircleList"/>
    <dgm:cxn modelId="{471D61AA-5E82-41C6-823B-1FA740E6268D}" type="presParOf" srcId="{48E93908-1F2B-4246-80A5-CD14340A9A3B}" destId="{F818AE54-05E9-4158-9BDF-0D93B8BA1189}" srcOrd="2" destOrd="0" presId="urn:microsoft.com/office/officeart/2018/2/layout/IconCircleList"/>
    <dgm:cxn modelId="{892875A3-61E9-44EF-A3F8-3C096CC8F6C3}" type="presParOf" srcId="{48E93908-1F2B-4246-80A5-CD14340A9A3B}" destId="{995183B5-7D76-45C1-97B0-374C9BD5ADB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E84AE-2EC5-4E2A-8A95-1437AB07D03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BE7F0B-53C3-49B6-AF18-623EBADB6695}">
      <dgm:prSet/>
      <dgm:spPr/>
      <dgm:t>
        <a:bodyPr/>
        <a:lstStyle/>
        <a:p>
          <a:pPr>
            <a:lnSpc>
              <a:spcPct val="100000"/>
            </a:lnSpc>
            <a:defRPr cap="all"/>
          </a:pPr>
          <a:r>
            <a:rPr lang="en-US" b="0" i="0" dirty="0" err="1"/>
            <a:t>goPost</a:t>
          </a:r>
          <a:r>
            <a:rPr lang="en-US" b="0" i="0" dirty="0"/>
            <a:t> is a web-based citizen </a:t>
          </a:r>
          <a:r>
            <a:rPr lang="en-US" b="0" dirty="0"/>
            <a:t>s</a:t>
          </a:r>
          <a:r>
            <a:rPr lang="en-US" b="0" i="0" dirty="0"/>
            <a:t>elf-service portal that allows applicants to upload and submit plans for review, manage document versioning, access reviewer comment reports, and download reviewed and approved plans.</a:t>
          </a:r>
          <a:endParaRPr lang="en-US" dirty="0"/>
        </a:p>
      </dgm:t>
    </dgm:pt>
    <dgm:pt modelId="{87336BC6-6686-447A-AD2D-1581237597F2}" type="parTrans" cxnId="{B8C09126-82F8-43BD-A7F1-42F35BA98D3B}">
      <dgm:prSet/>
      <dgm:spPr/>
      <dgm:t>
        <a:bodyPr/>
        <a:lstStyle/>
        <a:p>
          <a:endParaRPr lang="en-US"/>
        </a:p>
      </dgm:t>
    </dgm:pt>
    <dgm:pt modelId="{9FC5DD8A-C061-4415-95EB-9D2001C23C42}" type="sibTrans" cxnId="{B8C09126-82F8-43BD-A7F1-42F35BA98D3B}">
      <dgm:prSet/>
      <dgm:spPr/>
      <dgm:t>
        <a:bodyPr/>
        <a:lstStyle/>
        <a:p>
          <a:endParaRPr lang="en-US"/>
        </a:p>
      </dgm:t>
    </dgm:pt>
    <dgm:pt modelId="{8CC1B0DE-D779-4625-BE0C-44289F803D23}">
      <dgm:prSet/>
      <dgm:spPr/>
      <dgm:t>
        <a:bodyPr/>
        <a:lstStyle/>
        <a:p>
          <a:pPr>
            <a:lnSpc>
              <a:spcPct val="100000"/>
            </a:lnSpc>
            <a:defRPr cap="all"/>
          </a:pPr>
          <a:r>
            <a:rPr lang="en-US" b="0"/>
            <a:t>goPost provides public access at anytime and is a no cost service to our customers.</a:t>
          </a:r>
          <a:endParaRPr lang="en-US"/>
        </a:p>
      </dgm:t>
    </dgm:pt>
    <dgm:pt modelId="{A6158454-2F13-4E22-A26D-7389D3C9ACCF}" type="parTrans" cxnId="{A67A5EEF-2897-4EF4-BBE5-8F38D2C41739}">
      <dgm:prSet/>
      <dgm:spPr/>
      <dgm:t>
        <a:bodyPr/>
        <a:lstStyle/>
        <a:p>
          <a:endParaRPr lang="en-US"/>
        </a:p>
      </dgm:t>
    </dgm:pt>
    <dgm:pt modelId="{021F87D5-1FFE-459B-A5F4-742375B16B1A}" type="sibTrans" cxnId="{A67A5EEF-2897-4EF4-BBE5-8F38D2C41739}">
      <dgm:prSet/>
      <dgm:spPr/>
      <dgm:t>
        <a:bodyPr/>
        <a:lstStyle/>
        <a:p>
          <a:endParaRPr lang="en-US"/>
        </a:p>
      </dgm:t>
    </dgm:pt>
    <dgm:pt modelId="{43E652CB-AEDB-48C6-BFE5-47522CA0C180}" type="pres">
      <dgm:prSet presAssocID="{B88E84AE-2EC5-4E2A-8A95-1437AB07D03F}" presName="root" presStyleCnt="0">
        <dgm:presLayoutVars>
          <dgm:dir/>
          <dgm:resizeHandles val="exact"/>
        </dgm:presLayoutVars>
      </dgm:prSet>
      <dgm:spPr/>
    </dgm:pt>
    <dgm:pt modelId="{D2034435-4485-4394-A413-0E50713BC721}" type="pres">
      <dgm:prSet presAssocID="{C0BE7F0B-53C3-49B6-AF18-623EBADB6695}" presName="compNode" presStyleCnt="0"/>
      <dgm:spPr/>
    </dgm:pt>
    <dgm:pt modelId="{7479C408-E07B-4E99-B4B8-A43501B28400}" type="pres">
      <dgm:prSet presAssocID="{C0BE7F0B-53C3-49B6-AF18-623EBADB6695}" presName="iconBgRect" presStyleLbl="bgShp" presStyleIdx="0" presStyleCnt="2"/>
      <dgm:spPr>
        <a:prstGeom prst="round2DiagRect">
          <a:avLst>
            <a:gd name="adj1" fmla="val 29727"/>
            <a:gd name="adj2" fmla="val 0"/>
          </a:avLst>
        </a:prstGeom>
      </dgm:spPr>
    </dgm:pt>
    <dgm:pt modelId="{35E2A08E-0EE9-4CA1-82F9-E47778375ABA}" type="pres">
      <dgm:prSet presAssocID="{C0BE7F0B-53C3-49B6-AF18-623EBADB66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13491304-A091-493F-9E3C-AA31A2903FE9}" type="pres">
      <dgm:prSet presAssocID="{C0BE7F0B-53C3-49B6-AF18-623EBADB6695}" presName="spaceRect" presStyleCnt="0"/>
      <dgm:spPr/>
    </dgm:pt>
    <dgm:pt modelId="{39FB9929-C2AF-43E6-87C6-4677E7C6C7F9}" type="pres">
      <dgm:prSet presAssocID="{C0BE7F0B-53C3-49B6-AF18-623EBADB6695}" presName="textRect" presStyleLbl="revTx" presStyleIdx="0" presStyleCnt="2">
        <dgm:presLayoutVars>
          <dgm:chMax val="1"/>
          <dgm:chPref val="1"/>
        </dgm:presLayoutVars>
      </dgm:prSet>
      <dgm:spPr/>
    </dgm:pt>
    <dgm:pt modelId="{A4C2FFBC-36F8-416B-8D36-9B73B7ABEFED}" type="pres">
      <dgm:prSet presAssocID="{9FC5DD8A-C061-4415-95EB-9D2001C23C42}" presName="sibTrans" presStyleCnt="0"/>
      <dgm:spPr/>
    </dgm:pt>
    <dgm:pt modelId="{B87D8108-7B6C-44EE-B459-F0B3B475C0D4}" type="pres">
      <dgm:prSet presAssocID="{8CC1B0DE-D779-4625-BE0C-44289F803D23}" presName="compNode" presStyleCnt="0"/>
      <dgm:spPr/>
    </dgm:pt>
    <dgm:pt modelId="{A93BFAB7-07DE-4881-BA2D-C9BD8E19A7FD}" type="pres">
      <dgm:prSet presAssocID="{8CC1B0DE-D779-4625-BE0C-44289F803D23}" presName="iconBgRect" presStyleLbl="bgShp" presStyleIdx="1" presStyleCnt="2"/>
      <dgm:spPr>
        <a:prstGeom prst="round2DiagRect">
          <a:avLst>
            <a:gd name="adj1" fmla="val 29727"/>
            <a:gd name="adj2" fmla="val 0"/>
          </a:avLst>
        </a:prstGeom>
      </dgm:spPr>
    </dgm:pt>
    <dgm:pt modelId="{6CACB87E-E5CC-4B1F-9D40-38B7DA44EB08}" type="pres">
      <dgm:prSet presAssocID="{8CC1B0DE-D779-4625-BE0C-44289F803D2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atre"/>
        </a:ext>
      </dgm:extLst>
    </dgm:pt>
    <dgm:pt modelId="{E023EEE0-F1F1-48CE-929B-A657CED81194}" type="pres">
      <dgm:prSet presAssocID="{8CC1B0DE-D779-4625-BE0C-44289F803D23}" presName="spaceRect" presStyleCnt="0"/>
      <dgm:spPr/>
    </dgm:pt>
    <dgm:pt modelId="{C1AEF9DE-A8A2-4B8F-8CA8-CE5263088370}" type="pres">
      <dgm:prSet presAssocID="{8CC1B0DE-D779-4625-BE0C-44289F803D23}" presName="textRect" presStyleLbl="revTx" presStyleIdx="1" presStyleCnt="2">
        <dgm:presLayoutVars>
          <dgm:chMax val="1"/>
          <dgm:chPref val="1"/>
        </dgm:presLayoutVars>
      </dgm:prSet>
      <dgm:spPr/>
    </dgm:pt>
  </dgm:ptLst>
  <dgm:cxnLst>
    <dgm:cxn modelId="{E0743A02-A304-4EB7-AF8B-B7B97B46B0AA}" type="presOf" srcId="{8CC1B0DE-D779-4625-BE0C-44289F803D23}" destId="{C1AEF9DE-A8A2-4B8F-8CA8-CE5263088370}" srcOrd="0" destOrd="0" presId="urn:microsoft.com/office/officeart/2018/5/layout/IconLeafLabelList"/>
    <dgm:cxn modelId="{B8C09126-82F8-43BD-A7F1-42F35BA98D3B}" srcId="{B88E84AE-2EC5-4E2A-8A95-1437AB07D03F}" destId="{C0BE7F0B-53C3-49B6-AF18-623EBADB6695}" srcOrd="0" destOrd="0" parTransId="{87336BC6-6686-447A-AD2D-1581237597F2}" sibTransId="{9FC5DD8A-C061-4415-95EB-9D2001C23C42}"/>
    <dgm:cxn modelId="{82BF252E-9AD9-4C5D-BCF7-9A14B58FBFC6}" type="presOf" srcId="{B88E84AE-2EC5-4E2A-8A95-1437AB07D03F}" destId="{43E652CB-AEDB-48C6-BFE5-47522CA0C180}" srcOrd="0" destOrd="0" presId="urn:microsoft.com/office/officeart/2018/5/layout/IconLeafLabelList"/>
    <dgm:cxn modelId="{AE3B3F3D-C89E-46CF-991E-F34A5FE622FD}" type="presOf" srcId="{C0BE7F0B-53C3-49B6-AF18-623EBADB6695}" destId="{39FB9929-C2AF-43E6-87C6-4677E7C6C7F9}" srcOrd="0" destOrd="0" presId="urn:microsoft.com/office/officeart/2018/5/layout/IconLeafLabelList"/>
    <dgm:cxn modelId="{A67A5EEF-2897-4EF4-BBE5-8F38D2C41739}" srcId="{B88E84AE-2EC5-4E2A-8A95-1437AB07D03F}" destId="{8CC1B0DE-D779-4625-BE0C-44289F803D23}" srcOrd="1" destOrd="0" parTransId="{A6158454-2F13-4E22-A26D-7389D3C9ACCF}" sibTransId="{021F87D5-1FFE-459B-A5F4-742375B16B1A}"/>
    <dgm:cxn modelId="{8D54EBE6-BB1C-4113-8F59-D9DD43E012B8}" type="presParOf" srcId="{43E652CB-AEDB-48C6-BFE5-47522CA0C180}" destId="{D2034435-4485-4394-A413-0E50713BC721}" srcOrd="0" destOrd="0" presId="urn:microsoft.com/office/officeart/2018/5/layout/IconLeafLabelList"/>
    <dgm:cxn modelId="{CB977535-8245-4006-80F1-2FA85ECCCB43}" type="presParOf" srcId="{D2034435-4485-4394-A413-0E50713BC721}" destId="{7479C408-E07B-4E99-B4B8-A43501B28400}" srcOrd="0" destOrd="0" presId="urn:microsoft.com/office/officeart/2018/5/layout/IconLeafLabelList"/>
    <dgm:cxn modelId="{8D8796D7-7F06-4A77-B2E0-145289B00A33}" type="presParOf" srcId="{D2034435-4485-4394-A413-0E50713BC721}" destId="{35E2A08E-0EE9-4CA1-82F9-E47778375ABA}" srcOrd="1" destOrd="0" presId="urn:microsoft.com/office/officeart/2018/5/layout/IconLeafLabelList"/>
    <dgm:cxn modelId="{1874B4FB-D5FB-4348-B38E-73B4D29248C7}" type="presParOf" srcId="{D2034435-4485-4394-A413-0E50713BC721}" destId="{13491304-A091-493F-9E3C-AA31A2903FE9}" srcOrd="2" destOrd="0" presId="urn:microsoft.com/office/officeart/2018/5/layout/IconLeafLabelList"/>
    <dgm:cxn modelId="{387325BB-994B-48A8-A59B-EC1688D04ACE}" type="presParOf" srcId="{D2034435-4485-4394-A413-0E50713BC721}" destId="{39FB9929-C2AF-43E6-87C6-4677E7C6C7F9}" srcOrd="3" destOrd="0" presId="urn:microsoft.com/office/officeart/2018/5/layout/IconLeafLabelList"/>
    <dgm:cxn modelId="{E631F897-A548-478C-AA94-63A06C9450F7}" type="presParOf" srcId="{43E652CB-AEDB-48C6-BFE5-47522CA0C180}" destId="{A4C2FFBC-36F8-416B-8D36-9B73B7ABEFED}" srcOrd="1" destOrd="0" presId="urn:microsoft.com/office/officeart/2018/5/layout/IconLeafLabelList"/>
    <dgm:cxn modelId="{3461BED2-4AC4-49C4-A8B3-65AAABDE6B15}" type="presParOf" srcId="{43E652CB-AEDB-48C6-BFE5-47522CA0C180}" destId="{B87D8108-7B6C-44EE-B459-F0B3B475C0D4}" srcOrd="2" destOrd="0" presId="urn:microsoft.com/office/officeart/2018/5/layout/IconLeafLabelList"/>
    <dgm:cxn modelId="{96B77891-4FD0-4900-AE56-7B93B1AA8477}" type="presParOf" srcId="{B87D8108-7B6C-44EE-B459-F0B3B475C0D4}" destId="{A93BFAB7-07DE-4881-BA2D-C9BD8E19A7FD}" srcOrd="0" destOrd="0" presId="urn:microsoft.com/office/officeart/2018/5/layout/IconLeafLabelList"/>
    <dgm:cxn modelId="{45085CB4-C696-417F-BE6E-3916B296ECC6}" type="presParOf" srcId="{B87D8108-7B6C-44EE-B459-F0B3B475C0D4}" destId="{6CACB87E-E5CC-4B1F-9D40-38B7DA44EB08}" srcOrd="1" destOrd="0" presId="urn:microsoft.com/office/officeart/2018/5/layout/IconLeafLabelList"/>
    <dgm:cxn modelId="{11044BB3-E0EF-4841-97A3-F7A32E3E4B55}" type="presParOf" srcId="{B87D8108-7B6C-44EE-B459-F0B3B475C0D4}" destId="{E023EEE0-F1F1-48CE-929B-A657CED81194}" srcOrd="2" destOrd="0" presId="urn:microsoft.com/office/officeart/2018/5/layout/IconLeafLabelList"/>
    <dgm:cxn modelId="{6B29AD11-7E4D-411A-BCFE-955337CE5152}" type="presParOf" srcId="{B87D8108-7B6C-44EE-B459-F0B3B475C0D4}" destId="{C1AEF9DE-A8A2-4B8F-8CA8-CE526308837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E84AE-2EC5-4E2A-8A95-1437AB07D03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CC1B0DE-D779-4625-BE0C-44289F803D23}">
      <dgm:prSet/>
      <dgm:spPr/>
      <dgm:t>
        <a:bodyPr/>
        <a:lstStyle/>
        <a:p>
          <a:r>
            <a:rPr lang="en-US" dirty="0"/>
            <a:t>The GA. Environmental Protection Division will issue a specialized URL to their specific customer base.</a:t>
          </a:r>
        </a:p>
      </dgm:t>
    </dgm:pt>
    <dgm:pt modelId="{A6158454-2F13-4E22-A26D-7389D3C9ACCF}" type="parTrans" cxnId="{A67A5EEF-2897-4EF4-BBE5-8F38D2C41739}">
      <dgm:prSet/>
      <dgm:spPr/>
      <dgm:t>
        <a:bodyPr/>
        <a:lstStyle/>
        <a:p>
          <a:endParaRPr lang="en-US"/>
        </a:p>
      </dgm:t>
    </dgm:pt>
    <dgm:pt modelId="{021F87D5-1FFE-459B-A5F4-742375B16B1A}" type="sibTrans" cxnId="{A67A5EEF-2897-4EF4-BBE5-8F38D2C41739}">
      <dgm:prSet/>
      <dgm:spPr/>
      <dgm:t>
        <a:bodyPr/>
        <a:lstStyle/>
        <a:p>
          <a:endParaRPr lang="en-US"/>
        </a:p>
      </dgm:t>
    </dgm:pt>
    <dgm:pt modelId="{E7DCA0DE-ED0A-43C5-AE56-A9EBC662B0CC}">
      <dgm:prSet/>
      <dgm:spPr/>
      <dgm:t>
        <a:bodyPr/>
        <a:lstStyle/>
        <a:p>
          <a:r>
            <a:rPr lang="en-US" dirty="0"/>
            <a:t>The URL guides the user to the Program specific dashboard that will allow them upload plans specific to that Program.</a:t>
          </a:r>
        </a:p>
      </dgm:t>
    </dgm:pt>
    <dgm:pt modelId="{A3CEC6A4-0E2A-4AB1-9BB3-67F4BE5F8686}" type="parTrans" cxnId="{8F9AC7DF-B8E7-41B5-9F0F-1E771387BAD5}">
      <dgm:prSet/>
      <dgm:spPr/>
      <dgm:t>
        <a:bodyPr/>
        <a:lstStyle/>
        <a:p>
          <a:endParaRPr lang="en-US"/>
        </a:p>
      </dgm:t>
    </dgm:pt>
    <dgm:pt modelId="{CCF38170-2FB6-40D6-AA07-72C5E8E6A0D9}" type="sibTrans" cxnId="{8F9AC7DF-B8E7-41B5-9F0F-1E771387BAD5}">
      <dgm:prSet/>
      <dgm:spPr/>
      <dgm:t>
        <a:bodyPr/>
        <a:lstStyle/>
        <a:p>
          <a:endParaRPr lang="en-US"/>
        </a:p>
      </dgm:t>
    </dgm:pt>
    <dgm:pt modelId="{394C3B1D-D0BA-4E92-901B-519F08FDF415}" type="pres">
      <dgm:prSet presAssocID="{B88E84AE-2EC5-4E2A-8A95-1437AB07D03F}" presName="Name0" presStyleCnt="0">
        <dgm:presLayoutVars>
          <dgm:dir/>
          <dgm:resizeHandles val="exact"/>
        </dgm:presLayoutVars>
      </dgm:prSet>
      <dgm:spPr/>
    </dgm:pt>
    <dgm:pt modelId="{E6F04FFC-0AE6-4A39-9504-A3B3A7D5E66C}" type="pres">
      <dgm:prSet presAssocID="{8CC1B0DE-D779-4625-BE0C-44289F803D23}" presName="node" presStyleLbl="node1" presStyleIdx="0" presStyleCnt="2">
        <dgm:presLayoutVars>
          <dgm:bulletEnabled val="1"/>
        </dgm:presLayoutVars>
      </dgm:prSet>
      <dgm:spPr/>
    </dgm:pt>
    <dgm:pt modelId="{E9CB5B24-2794-4F7E-AF72-6EE13D2E4FA9}" type="pres">
      <dgm:prSet presAssocID="{021F87D5-1FFE-459B-A5F4-742375B16B1A}" presName="sibTrans" presStyleLbl="sibTrans1D1" presStyleIdx="0" presStyleCnt="1"/>
      <dgm:spPr/>
    </dgm:pt>
    <dgm:pt modelId="{9629B3EF-1FA0-4147-B8E3-9144304C7FCC}" type="pres">
      <dgm:prSet presAssocID="{021F87D5-1FFE-459B-A5F4-742375B16B1A}" presName="connectorText" presStyleLbl="sibTrans1D1" presStyleIdx="0" presStyleCnt="1"/>
      <dgm:spPr/>
    </dgm:pt>
    <dgm:pt modelId="{34C090B6-9447-4C7C-94E9-B71FEC110EFE}" type="pres">
      <dgm:prSet presAssocID="{E7DCA0DE-ED0A-43C5-AE56-A9EBC662B0CC}" presName="node" presStyleLbl="node1" presStyleIdx="1" presStyleCnt="2">
        <dgm:presLayoutVars>
          <dgm:bulletEnabled val="1"/>
        </dgm:presLayoutVars>
      </dgm:prSet>
      <dgm:spPr/>
    </dgm:pt>
  </dgm:ptLst>
  <dgm:cxnLst>
    <dgm:cxn modelId="{1C02D326-4CF6-4280-9D1E-5DA6B6BB4653}" type="presOf" srcId="{8CC1B0DE-D779-4625-BE0C-44289F803D23}" destId="{E6F04FFC-0AE6-4A39-9504-A3B3A7D5E66C}" srcOrd="0" destOrd="0" presId="urn:microsoft.com/office/officeart/2016/7/layout/RepeatingBendingProcessNew"/>
    <dgm:cxn modelId="{CB907466-C693-4086-937A-577BCB7D1927}" type="presOf" srcId="{021F87D5-1FFE-459B-A5F4-742375B16B1A}" destId="{E9CB5B24-2794-4F7E-AF72-6EE13D2E4FA9}" srcOrd="0" destOrd="0" presId="urn:microsoft.com/office/officeart/2016/7/layout/RepeatingBendingProcessNew"/>
    <dgm:cxn modelId="{1AF38C83-2881-4040-BD45-9A5B54A80EC9}" type="presOf" srcId="{B88E84AE-2EC5-4E2A-8A95-1437AB07D03F}" destId="{394C3B1D-D0BA-4E92-901B-519F08FDF415}" srcOrd="0" destOrd="0" presId="urn:microsoft.com/office/officeart/2016/7/layout/RepeatingBendingProcessNew"/>
    <dgm:cxn modelId="{615B2786-6774-471B-BE30-AB316E2929C9}" type="presOf" srcId="{E7DCA0DE-ED0A-43C5-AE56-A9EBC662B0CC}" destId="{34C090B6-9447-4C7C-94E9-B71FEC110EFE}" srcOrd="0" destOrd="0" presId="urn:microsoft.com/office/officeart/2016/7/layout/RepeatingBendingProcessNew"/>
    <dgm:cxn modelId="{A6E8BFB7-F260-4228-ACFB-945869D34C90}" type="presOf" srcId="{021F87D5-1FFE-459B-A5F4-742375B16B1A}" destId="{9629B3EF-1FA0-4147-B8E3-9144304C7FCC}" srcOrd="1" destOrd="0" presId="urn:microsoft.com/office/officeart/2016/7/layout/RepeatingBendingProcessNew"/>
    <dgm:cxn modelId="{8F9AC7DF-B8E7-41B5-9F0F-1E771387BAD5}" srcId="{B88E84AE-2EC5-4E2A-8A95-1437AB07D03F}" destId="{E7DCA0DE-ED0A-43C5-AE56-A9EBC662B0CC}" srcOrd="1" destOrd="0" parTransId="{A3CEC6A4-0E2A-4AB1-9BB3-67F4BE5F8686}" sibTransId="{CCF38170-2FB6-40D6-AA07-72C5E8E6A0D9}"/>
    <dgm:cxn modelId="{A67A5EEF-2897-4EF4-BBE5-8F38D2C41739}" srcId="{B88E84AE-2EC5-4E2A-8A95-1437AB07D03F}" destId="{8CC1B0DE-D779-4625-BE0C-44289F803D23}" srcOrd="0" destOrd="0" parTransId="{A6158454-2F13-4E22-A26D-7389D3C9ACCF}" sibTransId="{021F87D5-1FFE-459B-A5F4-742375B16B1A}"/>
    <dgm:cxn modelId="{51A3EBFF-E7E2-498F-B478-2F5C356D2F8E}" type="presParOf" srcId="{394C3B1D-D0BA-4E92-901B-519F08FDF415}" destId="{E6F04FFC-0AE6-4A39-9504-A3B3A7D5E66C}" srcOrd="0" destOrd="0" presId="urn:microsoft.com/office/officeart/2016/7/layout/RepeatingBendingProcessNew"/>
    <dgm:cxn modelId="{324713C2-C768-4853-B63C-D40378AD52A3}" type="presParOf" srcId="{394C3B1D-D0BA-4E92-901B-519F08FDF415}" destId="{E9CB5B24-2794-4F7E-AF72-6EE13D2E4FA9}" srcOrd="1" destOrd="0" presId="urn:microsoft.com/office/officeart/2016/7/layout/RepeatingBendingProcessNew"/>
    <dgm:cxn modelId="{D0ECDF2E-7D36-4FA9-8D39-0DABC6476EA6}" type="presParOf" srcId="{E9CB5B24-2794-4F7E-AF72-6EE13D2E4FA9}" destId="{9629B3EF-1FA0-4147-B8E3-9144304C7FCC}" srcOrd="0" destOrd="0" presId="urn:microsoft.com/office/officeart/2016/7/layout/RepeatingBendingProcessNew"/>
    <dgm:cxn modelId="{5A93F17B-C2C8-488C-BFC1-F3FAE2829004}" type="presParOf" srcId="{394C3B1D-D0BA-4E92-901B-519F08FDF415}" destId="{34C090B6-9447-4C7C-94E9-B71FEC110EFE}"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EC3D-19CE-4418-A4F7-E96EE9A332C5}">
      <dsp:nvSpPr>
        <dsp:cNvPr id="0" name=""/>
        <dsp:cNvSpPr/>
      </dsp:nvSpPr>
      <dsp:spPr>
        <a:xfrm>
          <a:off x="1574359" y="1033634"/>
          <a:ext cx="1070514" cy="1070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B602DC-A4F0-40F8-897F-6A93A5DA530B}">
      <dsp:nvSpPr>
        <dsp:cNvPr id="0" name=""/>
        <dsp:cNvSpPr/>
      </dsp:nvSpPr>
      <dsp:spPr>
        <a:xfrm>
          <a:off x="964754" y="2383223"/>
          <a:ext cx="2378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Environmental Protection Division will soon accept electronic plan submissions through the </a:t>
          </a:r>
          <a:r>
            <a:rPr lang="en-US" sz="1100" kern="1200" dirty="0" err="1"/>
            <a:t>goPost</a:t>
          </a:r>
          <a:r>
            <a:rPr lang="en-US" sz="1100" kern="1200" dirty="0"/>
            <a:t> software. </a:t>
          </a:r>
        </a:p>
      </dsp:txBody>
      <dsp:txXfrm>
        <a:off x="964754" y="2383223"/>
        <a:ext cx="2378920" cy="720000"/>
      </dsp:txXfrm>
    </dsp:sp>
    <dsp:sp modelId="{5095AC82-A7B6-4B80-8718-90AF1A4E4282}">
      <dsp:nvSpPr>
        <dsp:cNvPr id="0" name=""/>
        <dsp:cNvSpPr/>
      </dsp:nvSpPr>
      <dsp:spPr>
        <a:xfrm>
          <a:off x="5450490" y="1087824"/>
          <a:ext cx="1070514" cy="1070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B7F96A-F6CA-4C96-93E2-71735F623536}">
      <dsp:nvSpPr>
        <dsp:cNvPr id="0" name=""/>
        <dsp:cNvSpPr/>
      </dsp:nvSpPr>
      <dsp:spPr>
        <a:xfrm>
          <a:off x="4774763" y="2383223"/>
          <a:ext cx="2378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This software will provide a direct link from our customers to reviewers utilizing the e-Plan software.</a:t>
          </a:r>
        </a:p>
      </dsp:txBody>
      <dsp:txXfrm>
        <a:off x="4774763" y="2383223"/>
        <a:ext cx="2378920" cy="720000"/>
      </dsp:txXfrm>
    </dsp:sp>
    <dsp:sp modelId="{7B355C8F-9280-4FE1-856E-7BA5ED572005}">
      <dsp:nvSpPr>
        <dsp:cNvPr id="0" name=""/>
        <dsp:cNvSpPr/>
      </dsp:nvSpPr>
      <dsp:spPr>
        <a:xfrm flipH="1">
          <a:off x="6040719" y="0"/>
          <a:ext cx="1368866" cy="1241325"/>
        </a:xfrm>
        <a:prstGeom prst="actionButtonBlank">
          <a:avLst/>
        </a:prstGeom>
        <a:no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D65DF-EB9F-4A0B-B393-F4C89C1A9F4E}">
      <dsp:nvSpPr>
        <dsp:cNvPr id="0" name=""/>
        <dsp:cNvSpPr/>
      </dsp:nvSpPr>
      <dsp:spPr>
        <a:xfrm>
          <a:off x="5593350" y="2472452"/>
          <a:ext cx="2378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endParaRPr lang="en-US" sz="1100" kern="1200" dirty="0"/>
        </a:p>
      </dsp:txBody>
      <dsp:txXfrm>
        <a:off x="5593350" y="2472452"/>
        <a:ext cx="237892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58C9-EF76-47C1-8B77-6DCE0ACC51E9}">
      <dsp:nvSpPr>
        <dsp:cNvPr id="0" name=""/>
        <dsp:cNvSpPr/>
      </dsp:nvSpPr>
      <dsp:spPr>
        <a:xfrm>
          <a:off x="150726" y="712703"/>
          <a:ext cx="1027310" cy="10273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97B6E-79B4-4968-B8EA-202D0557B46A}">
      <dsp:nvSpPr>
        <dsp:cNvPr id="0" name=""/>
        <dsp:cNvSpPr/>
      </dsp:nvSpPr>
      <dsp:spPr>
        <a:xfrm>
          <a:off x="366461" y="928438"/>
          <a:ext cx="595840" cy="595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01DBEF-8C0F-46D5-99ED-A5EBFFAEFA56}">
      <dsp:nvSpPr>
        <dsp:cNvPr id="0" name=""/>
        <dsp:cNvSpPr/>
      </dsp:nvSpPr>
      <dsp:spPr>
        <a:xfrm>
          <a:off x="1263623" y="712703"/>
          <a:ext cx="2690622" cy="102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0" i="0" kern="1200" dirty="0"/>
            <a:t>Applicants may create and manage many (unlimited) plan review application projects</a:t>
          </a:r>
          <a:endParaRPr lang="en-US" sz="1300" kern="1200" dirty="0"/>
        </a:p>
      </dsp:txBody>
      <dsp:txXfrm>
        <a:off x="1263623" y="712703"/>
        <a:ext cx="2690622" cy="1027310"/>
      </dsp:txXfrm>
    </dsp:sp>
    <dsp:sp modelId="{5070E50E-DFC9-4DC2-8E9E-C457C98528CA}">
      <dsp:nvSpPr>
        <dsp:cNvPr id="0" name=""/>
        <dsp:cNvSpPr/>
      </dsp:nvSpPr>
      <dsp:spPr>
        <a:xfrm>
          <a:off x="4376176" y="712703"/>
          <a:ext cx="1027310" cy="10273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8FEF40-1D64-4E31-9675-7A095C3B502E}">
      <dsp:nvSpPr>
        <dsp:cNvPr id="0" name=""/>
        <dsp:cNvSpPr/>
      </dsp:nvSpPr>
      <dsp:spPr>
        <a:xfrm>
          <a:off x="4591912" y="928438"/>
          <a:ext cx="595840" cy="595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6A0F2-6410-43BE-B7A3-33A5AFDAA982}">
      <dsp:nvSpPr>
        <dsp:cNvPr id="0" name=""/>
        <dsp:cNvSpPr/>
      </dsp:nvSpPr>
      <dsp:spPr>
        <a:xfrm>
          <a:off x="5623626" y="712703"/>
          <a:ext cx="2421518" cy="102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0" i="0" kern="1200" dirty="0"/>
            <a:t>Reduces the plan review processing times by eliminating the need for trips to submit plans in person, printing cost and shipping fees.</a:t>
          </a:r>
          <a:endParaRPr lang="en-US" sz="1300" kern="1200" dirty="0"/>
        </a:p>
      </dsp:txBody>
      <dsp:txXfrm>
        <a:off x="5623626" y="712703"/>
        <a:ext cx="2421518" cy="1027310"/>
      </dsp:txXfrm>
    </dsp:sp>
    <dsp:sp modelId="{3E70DB8E-6FC8-4573-B55A-5F01BEA0E251}">
      <dsp:nvSpPr>
        <dsp:cNvPr id="0" name=""/>
        <dsp:cNvSpPr/>
      </dsp:nvSpPr>
      <dsp:spPr>
        <a:xfrm>
          <a:off x="150726" y="2452790"/>
          <a:ext cx="1027310" cy="10273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E0481-C0FB-4E6F-BF04-0D353295573E}">
      <dsp:nvSpPr>
        <dsp:cNvPr id="0" name=""/>
        <dsp:cNvSpPr/>
      </dsp:nvSpPr>
      <dsp:spPr>
        <a:xfrm>
          <a:off x="366461" y="2668526"/>
          <a:ext cx="595840" cy="595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A1B2D-51A8-42C0-B084-EBEB2012F166}">
      <dsp:nvSpPr>
        <dsp:cNvPr id="0" name=""/>
        <dsp:cNvSpPr/>
      </dsp:nvSpPr>
      <dsp:spPr>
        <a:xfrm>
          <a:off x="1398175" y="2452790"/>
          <a:ext cx="2421518" cy="102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0" i="0" kern="1200" dirty="0"/>
            <a:t>Applicants receive automated email notifications when their project application's status changes</a:t>
          </a:r>
          <a:endParaRPr lang="en-US" sz="1300" kern="1200" dirty="0"/>
        </a:p>
      </dsp:txBody>
      <dsp:txXfrm>
        <a:off x="1398175" y="2452790"/>
        <a:ext cx="2421518" cy="1027310"/>
      </dsp:txXfrm>
    </dsp:sp>
    <dsp:sp modelId="{FC7F087C-A8D4-4F47-9427-31F548DE0D99}">
      <dsp:nvSpPr>
        <dsp:cNvPr id="0" name=""/>
        <dsp:cNvSpPr/>
      </dsp:nvSpPr>
      <dsp:spPr>
        <a:xfrm>
          <a:off x="4241625" y="2452790"/>
          <a:ext cx="1027310" cy="10273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68565-CB18-4483-BC8D-CC389B1DD062}">
      <dsp:nvSpPr>
        <dsp:cNvPr id="0" name=""/>
        <dsp:cNvSpPr/>
      </dsp:nvSpPr>
      <dsp:spPr>
        <a:xfrm>
          <a:off x="4457360" y="2668526"/>
          <a:ext cx="595840" cy="595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5183B5-7D76-45C1-97B0-374C9BD5ADBE}">
      <dsp:nvSpPr>
        <dsp:cNvPr id="0" name=""/>
        <dsp:cNvSpPr/>
      </dsp:nvSpPr>
      <dsp:spPr>
        <a:xfrm>
          <a:off x="5489074" y="2452790"/>
          <a:ext cx="2421518" cy="102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b="0" i="0" kern="1200"/>
            <a:t>Fully web-based application that is tightly integrated into e-PlanREVIEW®</a:t>
          </a:r>
          <a:endParaRPr lang="en-US" sz="1300" kern="1200"/>
        </a:p>
      </dsp:txBody>
      <dsp:txXfrm>
        <a:off x="5489074" y="2452790"/>
        <a:ext cx="2421518" cy="1027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9C408-E07B-4E99-B4B8-A43501B28400}">
      <dsp:nvSpPr>
        <dsp:cNvPr id="0" name=""/>
        <dsp:cNvSpPr/>
      </dsp:nvSpPr>
      <dsp:spPr>
        <a:xfrm>
          <a:off x="884935" y="22890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2A08E-0EE9-4CA1-82F9-E47778375ABA}">
      <dsp:nvSpPr>
        <dsp:cNvPr id="0" name=""/>
        <dsp:cNvSpPr/>
      </dsp:nvSpPr>
      <dsp:spPr>
        <a:xfrm>
          <a:off x="1352935" y="6969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B9929-C2AF-43E6-87C6-4677E7C6C7F9}">
      <dsp:nvSpPr>
        <dsp:cNvPr id="0" name=""/>
        <dsp:cNvSpPr/>
      </dsp:nvSpPr>
      <dsp:spPr>
        <a:xfrm>
          <a:off x="182935" y="3108902"/>
          <a:ext cx="36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err="1"/>
            <a:t>goPost</a:t>
          </a:r>
          <a:r>
            <a:rPr lang="en-US" sz="1100" b="0" i="0" kern="1200" dirty="0"/>
            <a:t> is a web-based citizen </a:t>
          </a:r>
          <a:r>
            <a:rPr lang="en-US" sz="1100" b="0" kern="1200" dirty="0"/>
            <a:t>s</a:t>
          </a:r>
          <a:r>
            <a:rPr lang="en-US" sz="1100" b="0" i="0" kern="1200" dirty="0"/>
            <a:t>elf-service portal that allows applicants to upload and submit plans for review, manage document versioning, access reviewer comment reports, and download reviewed and approved plans.</a:t>
          </a:r>
          <a:endParaRPr lang="en-US" sz="1100" kern="1200" dirty="0"/>
        </a:p>
      </dsp:txBody>
      <dsp:txXfrm>
        <a:off x="182935" y="3108902"/>
        <a:ext cx="3600000" cy="855000"/>
      </dsp:txXfrm>
    </dsp:sp>
    <dsp:sp modelId="{A93BFAB7-07DE-4881-BA2D-C9BD8E19A7FD}">
      <dsp:nvSpPr>
        <dsp:cNvPr id="0" name=""/>
        <dsp:cNvSpPr/>
      </dsp:nvSpPr>
      <dsp:spPr>
        <a:xfrm>
          <a:off x="5114935" y="22890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CB87E-E5CC-4B1F-9D40-38B7DA44EB08}">
      <dsp:nvSpPr>
        <dsp:cNvPr id="0" name=""/>
        <dsp:cNvSpPr/>
      </dsp:nvSpPr>
      <dsp:spPr>
        <a:xfrm>
          <a:off x="5582935" y="6969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AEF9DE-A8A2-4B8F-8CA8-CE5263088370}">
      <dsp:nvSpPr>
        <dsp:cNvPr id="0" name=""/>
        <dsp:cNvSpPr/>
      </dsp:nvSpPr>
      <dsp:spPr>
        <a:xfrm>
          <a:off x="4412935" y="3108902"/>
          <a:ext cx="36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kern="1200"/>
            <a:t>goPost provides public access at anytime and is a no cost service to our customers.</a:t>
          </a:r>
          <a:endParaRPr lang="en-US" sz="1100" kern="1200"/>
        </a:p>
      </dsp:txBody>
      <dsp:txXfrm>
        <a:off x="4412935" y="3108902"/>
        <a:ext cx="3600000" cy="85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5B24-2794-4F7E-AF72-6EE13D2E4FA9}">
      <dsp:nvSpPr>
        <dsp:cNvPr id="0" name=""/>
        <dsp:cNvSpPr/>
      </dsp:nvSpPr>
      <dsp:spPr>
        <a:xfrm>
          <a:off x="3673655" y="2144562"/>
          <a:ext cx="814359" cy="91440"/>
        </a:xfrm>
        <a:custGeom>
          <a:avLst/>
          <a:gdLst/>
          <a:ahLst/>
          <a:cxnLst/>
          <a:rect l="0" t="0" r="0" b="0"/>
          <a:pathLst>
            <a:path>
              <a:moveTo>
                <a:pt x="0" y="45720"/>
              </a:moveTo>
              <a:lnTo>
                <a:pt x="81435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9711" y="2186057"/>
        <a:ext cx="42247" cy="8449"/>
      </dsp:txXfrm>
    </dsp:sp>
    <dsp:sp modelId="{E6F04FFC-0AE6-4A39-9504-A3B3A7D5E66C}">
      <dsp:nvSpPr>
        <dsp:cNvPr id="0" name=""/>
        <dsp:cNvSpPr/>
      </dsp:nvSpPr>
      <dsp:spPr>
        <a:xfrm>
          <a:off x="1720" y="1088161"/>
          <a:ext cx="3673735" cy="22042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16" tIns="188959" rIns="180016" bIns="188959" numCol="1" spcCol="1270" anchor="ctr" anchorCtr="0">
          <a:noAutofit/>
        </a:bodyPr>
        <a:lstStyle/>
        <a:p>
          <a:pPr marL="0" lvl="0" indent="0" algn="ctr" defTabSz="1155700">
            <a:lnSpc>
              <a:spcPct val="90000"/>
            </a:lnSpc>
            <a:spcBef>
              <a:spcPct val="0"/>
            </a:spcBef>
            <a:spcAft>
              <a:spcPct val="35000"/>
            </a:spcAft>
            <a:buNone/>
          </a:pPr>
          <a:r>
            <a:rPr lang="en-US" sz="2600" kern="1200" dirty="0"/>
            <a:t>The GA. Environmental Protection Division will issue a specialized URL to their specific customer base.</a:t>
          </a:r>
        </a:p>
      </dsp:txBody>
      <dsp:txXfrm>
        <a:off x="1720" y="1088161"/>
        <a:ext cx="3673735" cy="2204241"/>
      </dsp:txXfrm>
    </dsp:sp>
    <dsp:sp modelId="{34C090B6-9447-4C7C-94E9-B71FEC110EFE}">
      <dsp:nvSpPr>
        <dsp:cNvPr id="0" name=""/>
        <dsp:cNvSpPr/>
      </dsp:nvSpPr>
      <dsp:spPr>
        <a:xfrm>
          <a:off x="4520415" y="1088161"/>
          <a:ext cx="3673735" cy="22042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16" tIns="188959" rIns="180016" bIns="188959" numCol="1" spcCol="1270" anchor="ctr" anchorCtr="0">
          <a:noAutofit/>
        </a:bodyPr>
        <a:lstStyle/>
        <a:p>
          <a:pPr marL="0" lvl="0" indent="0" algn="ctr" defTabSz="1155700">
            <a:lnSpc>
              <a:spcPct val="90000"/>
            </a:lnSpc>
            <a:spcBef>
              <a:spcPct val="0"/>
            </a:spcBef>
            <a:spcAft>
              <a:spcPct val="35000"/>
            </a:spcAft>
            <a:buNone/>
          </a:pPr>
          <a:r>
            <a:rPr lang="en-US" sz="2600" kern="1200" dirty="0"/>
            <a:t>The URL guides the user to the Program specific dashboard that will allow them upload plans specific to that Program.</a:t>
          </a:r>
        </a:p>
      </dsp:txBody>
      <dsp:txXfrm>
        <a:off x="4520415" y="1088161"/>
        <a:ext cx="3673735" cy="220424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79" tIns="46139" rIns="92279" bIns="46139" rtlCol="0"/>
          <a:lstStyle>
            <a:lvl1pPr algn="l" eaLnBrk="1" hangingPunct="1">
              <a:defRPr sz="1300">
                <a:latin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2279" tIns="46139" rIns="92279" bIns="46139" rtlCol="0"/>
          <a:lstStyle>
            <a:lvl1pPr algn="r" eaLnBrk="1" hangingPunct="1">
              <a:defRPr sz="1300">
                <a:latin typeface="Arial" charset="0"/>
              </a:defRPr>
            </a:lvl1pPr>
          </a:lstStyle>
          <a:p>
            <a:pPr>
              <a:defRPr/>
            </a:pPr>
            <a:fld id="{BE39D67C-2740-448D-9B83-BA44A4225D77}" type="datetimeFigureOut">
              <a:rPr lang="en-US"/>
              <a:pPr>
                <a:defRPr/>
              </a:pPr>
              <a:t>2/26/2024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79" tIns="46139" rIns="92279" bIns="46139" rtlCol="0" anchor="b"/>
          <a:lstStyle>
            <a:lvl1pPr algn="l" eaLnBrk="1" hangingPunct="1">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2279" tIns="46139" rIns="92279" bIns="46139" numCol="1" anchor="b" anchorCtr="0" compatLnSpc="1">
            <a:prstTxWarp prst="textNoShape">
              <a:avLst/>
            </a:prstTxWarp>
          </a:bodyPr>
          <a:lstStyle>
            <a:lvl1pPr algn="r" eaLnBrk="1" hangingPunct="1">
              <a:defRPr sz="1300"/>
            </a:lvl1pPr>
          </a:lstStyle>
          <a:p>
            <a:pPr>
              <a:defRPr/>
            </a:pPr>
            <a:fld id="{751E38B9-FD04-441A-BA03-DAA57916DD12}" type="slidenum">
              <a:rPr lang="en-US" altLang="en-US"/>
              <a:pPr>
                <a:defRPr/>
              </a:pPr>
              <a:t>‹#›</a:t>
            </a:fld>
            <a:endParaRPr lang="en-US" altLang="en-US"/>
          </a:p>
        </p:txBody>
      </p:sp>
    </p:spTree>
    <p:extLst>
      <p:ext uri="{BB962C8B-B14F-4D97-AF65-F5344CB8AC3E}">
        <p14:creationId xmlns:p14="http://schemas.microsoft.com/office/powerpoint/2010/main" val="29331368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14.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0 118,'74'0,"82"-1,-134-1,0-2,0 0,-1-2,35-13,4-1,36-2,-66 17,-17 2,0 1,18-1,9 3,-19 0,0 0,0-1,30-6,-20 1,0 1,1 1,44 1,382 3,-432 3,-17-1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44.1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1 107,'448'-8,"-84"2,-277 6,-45-2,48-8,10-1,119 9,-32 1,-153-2,-1-2,0-1,38-12,-34 8,0 1,43-4,150 11,-117 4,-87-2,0 1,37 6,-47-5,26 1,-15-2,-25-1,0 0,0 0,0 1,0-1,0 1,0-1,0 1,-1 0,1 0,2 1,2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1:18.6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1:19.52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1:19.72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1:20.80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17.9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1 145,'5'-1,"-1"0,1 1,-1-1,1-1,-1 1,5-3,11-2,85-16,-68 12,0 2,38-2,-59 7,27-7,-30 6,0 1,0 0,21-1,66-3,60 2,-120 5,-35 0,1-1,-1 0,0 0,0 0,0-1,0 1,6-4,-5 2,1 1,-1 0,0 0,11-2,15 2,34 2,-37 1,51-6,-8-1,117 3,-103 4,-77-1,-2 0,-1 0,1 0,-1 0,1 1,-1 0,1 0,-1 1,10 3,4 5,-14-7,-1 0,1 0,0-1,0 0,0 0,0 0,0-1,8 1,16-2,-24-1,0 0,0 1,0 0,0 1,0-1,0 1,0 0,0 0,8 4,-7-2,0 0,-1-1,1 0,0 0,1 0,8 0,43-1,-48-1,1 0,-1 0,1 1,-1 0,1 1,-1 0,15 6,-20-6,-1 0,0 0,-1 0,1 0,6 6,-9-7,-1 1,1-1,-1 1,1-1,-1 1,0 0,0 0,0 0,0 0,0 0,0 0,-1 0,1 0,0 2,1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21.2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1,'708'0,"-693"1,0 1,0 0,0 2,-1-1,23 10,-32-11,1 0,-1 1,0-1,8 6,-6-3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24.3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1,'1186'0,"-1179"0,-1 0,1 0,-1 1,1 0,-1 0,1 1,-1-1,0 1,0 1,0-1,0 1,7 4,15 9,-19-11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27.1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1,'3'0,"0"0,0 1,0 0,0-1,0 1,4 2,4 1,9 1,-1-1,1 0,24 0,62-3,-65-1,867-1,-897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30.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0 171,'35'-2,"-1"-1,0-3,36-9,-35 7,15-3,121-28,-140 33,-1 0,45-1,60 6,-108 1,2-1,30-5,27-1,197 8,-268-2,24-4,1 0,-27 3,0 0,23-7,-23 4,1 2,18-3,67 5,-71 2,-1-1,43-5,-14-2,0 4,72 3,-45 1,217-1,-289 1,0 0,0 1,0 0,15 5,-13-3,1 0,14 1,21 1,-18-2,36 0,304-4,-346 2,-16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34.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0 103,'121'-7,"-97"4,111-16,-99 14,1 2,64 2,-64 1,-24-1,-1 0,1-1,-1 0,15-5,-12 3,1 0,17-1,64 4,-72 2,-1-1,0 0,1-2,38-8,-40 5,0 1,0 1,47 1,-15 1,1-5,8 0,61 7,-111-1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37.0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0 183,'4'-1,"0"1,0-1,0 0,0 0,0 0,-1 0,8-5,6-1,218-65,-183 58,-12 3,0 1,77-8,-93 16,123-8,-76-2,-48 7,-1 1,34-1,297 5,-135 1,-215-2,0 1,-1 0,1 1,0-1,0 1,0-1,0 1,0 0,-1 0,1 0,0 0,-1 0,1 1,-1-1,1 1,-1 0,0-1,1 1,-1 0,0 0,0 1,-1-1,3 4,3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6T16:40:40.3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1,'4'3,"0"0,0 1,0-2,1 1,-1 0,1-1,0 0,7 3,3-1,25 4,31 1,96-2,-67-4,-60-1,202 10,-88-7,-143-4,1 0,-1 1,0 0,13 5,-9-3,22 3,21-3,73-4,-53-1,-56 1,-2 0,0 0,0-1,29-6,-12-1,0 3,45-3,55-9,-12 0,165 13,-163 6,-36-3,100 2,-118 5,27 0,-98-6,0 0,1 0,-1 0,0 1,0-1,0 0,0 1,0 0,0-1,0 1,0 0,0 0,0 0,0 0,0 0,2 3,4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79" tIns="46139" rIns="92279" bIns="46139" rtlCol="0"/>
          <a:lstStyle>
            <a:lvl1pPr algn="l" eaLnBrk="1" hangingPunct="1">
              <a:defRPr sz="13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2279" tIns="46139" rIns="92279" bIns="46139" rtlCol="0"/>
          <a:lstStyle>
            <a:lvl1pPr algn="r" eaLnBrk="1" hangingPunct="1">
              <a:defRPr sz="1300">
                <a:latin typeface="Arial" charset="0"/>
              </a:defRPr>
            </a:lvl1pPr>
          </a:lstStyle>
          <a:p>
            <a:pPr>
              <a:defRPr/>
            </a:pPr>
            <a:fld id="{5BFF883E-6636-420F-B87A-C892FCC85723}" type="datetimeFigureOut">
              <a:rPr lang="en-US"/>
              <a:pPr>
                <a:defRPr/>
              </a:pPr>
              <a:t>2/26/2024</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79" tIns="46139" rIns="92279" bIns="46139"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279" tIns="46139" rIns="92279" bIns="4613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2279" tIns="46139" rIns="92279" bIns="46139" rtlCol="0" anchor="b"/>
          <a:lstStyle>
            <a:lvl1pPr algn="l" eaLnBrk="1" hangingPunct="1">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2279" tIns="46139" rIns="92279" bIns="46139" numCol="1" anchor="b" anchorCtr="0" compatLnSpc="1">
            <a:prstTxWarp prst="textNoShape">
              <a:avLst/>
            </a:prstTxWarp>
          </a:bodyPr>
          <a:lstStyle>
            <a:lvl1pPr algn="r" eaLnBrk="1" hangingPunct="1">
              <a:defRPr sz="1300"/>
            </a:lvl1pPr>
          </a:lstStyle>
          <a:p>
            <a:pPr>
              <a:defRPr/>
            </a:pPr>
            <a:fld id="{6F2EB13A-003A-410B-96B2-5C87761546EC}" type="slidenum">
              <a:rPr lang="en-US" altLang="en-US"/>
              <a:pPr>
                <a:defRPr/>
              </a:pPr>
              <a:t>‹#›</a:t>
            </a:fld>
            <a:endParaRPr lang="en-US" altLang="en-US"/>
          </a:p>
        </p:txBody>
      </p:sp>
    </p:spTree>
    <p:extLst>
      <p:ext uri="{BB962C8B-B14F-4D97-AF65-F5344CB8AC3E}">
        <p14:creationId xmlns:p14="http://schemas.microsoft.com/office/powerpoint/2010/main" val="240144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a:t>
            </a:fld>
            <a:endParaRPr lang="en-US" altLang="en-US"/>
          </a:p>
        </p:txBody>
      </p:sp>
    </p:spTree>
    <p:extLst>
      <p:ext uri="{BB962C8B-B14F-4D97-AF65-F5344CB8AC3E}">
        <p14:creationId xmlns:p14="http://schemas.microsoft.com/office/powerpoint/2010/main" val="140435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11</a:t>
            </a:fld>
            <a:endParaRPr lang="en-US" altLang="en-US"/>
          </a:p>
        </p:txBody>
      </p:sp>
    </p:spTree>
    <p:extLst>
      <p:ext uri="{BB962C8B-B14F-4D97-AF65-F5344CB8AC3E}">
        <p14:creationId xmlns:p14="http://schemas.microsoft.com/office/powerpoint/2010/main" val="2409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13</a:t>
            </a:fld>
            <a:endParaRPr lang="en-US" altLang="en-US"/>
          </a:p>
        </p:txBody>
      </p:sp>
    </p:spTree>
    <p:extLst>
      <p:ext uri="{BB962C8B-B14F-4D97-AF65-F5344CB8AC3E}">
        <p14:creationId xmlns:p14="http://schemas.microsoft.com/office/powerpoint/2010/main" val="424315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14</a:t>
            </a:fld>
            <a:endParaRPr lang="en-US" altLang="en-US"/>
          </a:p>
        </p:txBody>
      </p:sp>
    </p:spTree>
    <p:extLst>
      <p:ext uri="{BB962C8B-B14F-4D97-AF65-F5344CB8AC3E}">
        <p14:creationId xmlns:p14="http://schemas.microsoft.com/office/powerpoint/2010/main" val="7717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15</a:t>
            </a:fld>
            <a:endParaRPr lang="en-US" altLang="en-US"/>
          </a:p>
        </p:txBody>
      </p:sp>
    </p:spTree>
    <p:extLst>
      <p:ext uri="{BB962C8B-B14F-4D97-AF65-F5344CB8AC3E}">
        <p14:creationId xmlns:p14="http://schemas.microsoft.com/office/powerpoint/2010/main" val="290361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34837849-925C-4E6C-9893-2D708496D5A7}" type="slidenum">
              <a:rPr lang="en-US" altLang="en-US" smtClean="0"/>
              <a:pPr/>
              <a:t>16</a:t>
            </a:fld>
            <a:endParaRPr lang="en-US" altLang="en-US"/>
          </a:p>
        </p:txBody>
      </p:sp>
    </p:spTree>
    <p:extLst>
      <p:ext uri="{BB962C8B-B14F-4D97-AF65-F5344CB8AC3E}">
        <p14:creationId xmlns:p14="http://schemas.microsoft.com/office/powerpoint/2010/main" val="96087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E5C5E016-5902-471B-A9E3-579CF690CFD4}" type="slidenum">
              <a:rPr lang="en-US" altLang="en-US" smtClean="0"/>
              <a:pPr/>
              <a:t>17</a:t>
            </a:fld>
            <a:endParaRPr lang="en-US" altLang="en-US"/>
          </a:p>
        </p:txBody>
      </p:sp>
    </p:spTree>
    <p:extLst>
      <p:ext uri="{BB962C8B-B14F-4D97-AF65-F5344CB8AC3E}">
        <p14:creationId xmlns:p14="http://schemas.microsoft.com/office/powerpoint/2010/main" val="297813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01A04F5F-DA4B-4517-B918-9BE67B8C5AF7}" type="slidenum">
              <a:rPr lang="en-US" altLang="en-US" smtClean="0"/>
              <a:pPr/>
              <a:t>2</a:t>
            </a:fld>
            <a:endParaRPr lang="en-US" altLang="en-US"/>
          </a:p>
        </p:txBody>
      </p:sp>
    </p:spTree>
    <p:extLst>
      <p:ext uri="{BB962C8B-B14F-4D97-AF65-F5344CB8AC3E}">
        <p14:creationId xmlns:p14="http://schemas.microsoft.com/office/powerpoint/2010/main" val="19274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DBDBF152-6A61-4AA1-B234-0BE952E693BD}" type="slidenum">
              <a:rPr lang="en-US" altLang="en-US" smtClean="0"/>
              <a:pPr/>
              <a:t>3</a:t>
            </a:fld>
            <a:endParaRPr lang="en-US" altLang="en-US"/>
          </a:p>
        </p:txBody>
      </p:sp>
    </p:spTree>
    <p:extLst>
      <p:ext uri="{BB962C8B-B14F-4D97-AF65-F5344CB8AC3E}">
        <p14:creationId xmlns:p14="http://schemas.microsoft.com/office/powerpoint/2010/main" val="156725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76C8D09D-472A-42AB-9E96-5EFFE8B4E08D}" type="slidenum">
              <a:rPr lang="en-US" altLang="en-US" smtClean="0"/>
              <a:pPr/>
              <a:t>4</a:t>
            </a:fld>
            <a:endParaRPr lang="en-US" altLang="en-US"/>
          </a:p>
        </p:txBody>
      </p:sp>
    </p:spTree>
    <p:extLst>
      <p:ext uri="{BB962C8B-B14F-4D97-AF65-F5344CB8AC3E}">
        <p14:creationId xmlns:p14="http://schemas.microsoft.com/office/powerpoint/2010/main" val="341699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257" indent="-286806">
              <a:defRPr>
                <a:solidFill>
                  <a:schemeClr val="tx1"/>
                </a:solidFill>
                <a:latin typeface="Arial" panose="020B0604020202020204" pitchFamily="34" charset="0"/>
              </a:defRPr>
            </a:lvl2pPr>
            <a:lvl3pPr marL="1152028" indent="-229124">
              <a:defRPr>
                <a:solidFill>
                  <a:schemeClr val="tx1"/>
                </a:solidFill>
                <a:latin typeface="Arial" panose="020B0604020202020204" pitchFamily="34" charset="0"/>
              </a:defRPr>
            </a:lvl3pPr>
            <a:lvl4pPr marL="1613480" indent="-229124">
              <a:defRPr>
                <a:solidFill>
                  <a:schemeClr val="tx1"/>
                </a:solidFill>
                <a:latin typeface="Arial" panose="020B0604020202020204" pitchFamily="34" charset="0"/>
              </a:defRPr>
            </a:lvl4pPr>
            <a:lvl5pPr marL="2074932" indent="-229124">
              <a:defRPr>
                <a:solidFill>
                  <a:schemeClr val="tx1"/>
                </a:solidFill>
                <a:latin typeface="Arial" panose="020B0604020202020204" pitchFamily="34" charset="0"/>
              </a:defRPr>
            </a:lvl5pPr>
            <a:lvl6pPr marL="2536383" indent="-229124" eaLnBrk="0" fontAlgn="base" hangingPunct="0">
              <a:spcBef>
                <a:spcPct val="0"/>
              </a:spcBef>
              <a:spcAft>
                <a:spcPct val="0"/>
              </a:spcAft>
              <a:defRPr>
                <a:solidFill>
                  <a:schemeClr val="tx1"/>
                </a:solidFill>
                <a:latin typeface="Arial" panose="020B0604020202020204" pitchFamily="34" charset="0"/>
              </a:defRPr>
            </a:lvl6pPr>
            <a:lvl7pPr marL="2997835" indent="-229124" eaLnBrk="0" fontAlgn="base" hangingPunct="0">
              <a:spcBef>
                <a:spcPct val="0"/>
              </a:spcBef>
              <a:spcAft>
                <a:spcPct val="0"/>
              </a:spcAft>
              <a:defRPr>
                <a:solidFill>
                  <a:schemeClr val="tx1"/>
                </a:solidFill>
                <a:latin typeface="Arial" panose="020B0604020202020204" pitchFamily="34" charset="0"/>
              </a:defRPr>
            </a:lvl7pPr>
            <a:lvl8pPr marL="3459287" indent="-229124" eaLnBrk="0" fontAlgn="base" hangingPunct="0">
              <a:spcBef>
                <a:spcPct val="0"/>
              </a:spcBef>
              <a:spcAft>
                <a:spcPct val="0"/>
              </a:spcAft>
              <a:defRPr>
                <a:solidFill>
                  <a:schemeClr val="tx1"/>
                </a:solidFill>
                <a:latin typeface="Arial" panose="020B0604020202020204" pitchFamily="34" charset="0"/>
              </a:defRPr>
            </a:lvl8pPr>
            <a:lvl9pPr marL="3920738" indent="-229124" eaLnBrk="0" fontAlgn="base" hangingPunct="0">
              <a:spcBef>
                <a:spcPct val="0"/>
              </a:spcBef>
              <a:spcAft>
                <a:spcPct val="0"/>
              </a:spcAft>
              <a:defRPr>
                <a:solidFill>
                  <a:schemeClr val="tx1"/>
                </a:solidFill>
                <a:latin typeface="Arial" panose="020B0604020202020204" pitchFamily="34" charset="0"/>
              </a:defRPr>
            </a:lvl9pPr>
          </a:lstStyle>
          <a:p>
            <a:fld id="{76C8D09D-472A-42AB-9E96-5EFFE8B4E08D}" type="slidenum">
              <a:rPr lang="en-US" altLang="en-US" smtClean="0"/>
              <a:pPr/>
              <a:t>5</a:t>
            </a:fld>
            <a:endParaRPr lang="en-US" altLang="en-US"/>
          </a:p>
        </p:txBody>
      </p:sp>
    </p:spTree>
    <p:extLst>
      <p:ext uri="{BB962C8B-B14F-4D97-AF65-F5344CB8AC3E}">
        <p14:creationId xmlns:p14="http://schemas.microsoft.com/office/powerpoint/2010/main" val="239047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6</a:t>
            </a:fld>
            <a:endParaRPr lang="en-US" altLang="en-US"/>
          </a:p>
        </p:txBody>
      </p:sp>
    </p:spTree>
    <p:extLst>
      <p:ext uri="{BB962C8B-B14F-4D97-AF65-F5344CB8AC3E}">
        <p14:creationId xmlns:p14="http://schemas.microsoft.com/office/powerpoint/2010/main" val="159378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8</a:t>
            </a:fld>
            <a:endParaRPr lang="en-US" altLang="en-US"/>
          </a:p>
        </p:txBody>
      </p:sp>
    </p:spTree>
    <p:extLst>
      <p:ext uri="{BB962C8B-B14F-4D97-AF65-F5344CB8AC3E}">
        <p14:creationId xmlns:p14="http://schemas.microsoft.com/office/powerpoint/2010/main" val="33874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9</a:t>
            </a:fld>
            <a:endParaRPr lang="en-US" altLang="en-US"/>
          </a:p>
        </p:txBody>
      </p:sp>
    </p:spTree>
    <p:extLst>
      <p:ext uri="{BB962C8B-B14F-4D97-AF65-F5344CB8AC3E}">
        <p14:creationId xmlns:p14="http://schemas.microsoft.com/office/powerpoint/2010/main" val="371559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2EB13A-003A-410B-96B2-5C87761546EC}" type="slidenum">
              <a:rPr lang="en-US" altLang="en-US" smtClean="0"/>
              <a:pPr>
                <a:defRPr/>
              </a:pPr>
              <a:t>10</a:t>
            </a:fld>
            <a:endParaRPr lang="en-US" altLang="en-US"/>
          </a:p>
        </p:txBody>
      </p:sp>
    </p:spTree>
    <p:extLst>
      <p:ext uri="{BB962C8B-B14F-4D97-AF65-F5344CB8AC3E}">
        <p14:creationId xmlns:p14="http://schemas.microsoft.com/office/powerpoint/2010/main" val="1036192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0" descr="Holly Cree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3325" b="24464"/>
          <a:stretch>
            <a:fillRect/>
          </a:stretch>
        </p:blipFill>
        <p:spPr bwMode="auto">
          <a:xfrm>
            <a:off x="0" y="2841625"/>
            <a:ext cx="9144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013" y="227013"/>
            <a:ext cx="3810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365125" y="6415088"/>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a:p>
        </p:txBody>
      </p:sp>
      <p:sp>
        <p:nvSpPr>
          <p:cNvPr id="6" name="Text Box 11"/>
          <p:cNvSpPr txBox="1">
            <a:spLocks noChangeArrowheads="1"/>
          </p:cNvSpPr>
          <p:nvPr userDrawn="1"/>
        </p:nvSpPr>
        <p:spPr bwMode="auto">
          <a:xfrm>
            <a:off x="381000" y="6443663"/>
            <a:ext cx="388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dirty="0">
                <a:latin typeface="Georgia" pitchFamily="18" charset="0"/>
              </a:rPr>
              <a:t>November 13, 2015</a:t>
            </a:r>
          </a:p>
        </p:txBody>
      </p:sp>
      <p:sp>
        <p:nvSpPr>
          <p:cNvPr id="7" name="Text Box 12"/>
          <p:cNvSpPr txBox="1">
            <a:spLocks noChangeArrowheads="1"/>
          </p:cNvSpPr>
          <p:nvPr userDrawn="1"/>
        </p:nvSpPr>
        <p:spPr bwMode="auto">
          <a:xfrm>
            <a:off x="4800600" y="6443663"/>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b="1" dirty="0">
                <a:latin typeface="Georgia" pitchFamily="18" charset="0"/>
              </a:rPr>
              <a:t>Michael Chadwell</a:t>
            </a:r>
          </a:p>
        </p:txBody>
      </p:sp>
      <p:sp>
        <p:nvSpPr>
          <p:cNvPr id="8" name="Line 13"/>
          <p:cNvSpPr>
            <a:spLocks noChangeShapeType="1"/>
          </p:cNvSpPr>
          <p:nvPr userDrawn="1"/>
        </p:nvSpPr>
        <p:spPr bwMode="auto">
          <a:xfrm>
            <a:off x="0" y="6426200"/>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 y="2646363"/>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1143001"/>
            <a:ext cx="7772400" cy="1470025"/>
          </a:xfrm>
          <a:prstGeom prst="rect">
            <a:avLst/>
          </a:prstGeom>
        </p:spPr>
        <p:txBody>
          <a:bodyPr anchor="ctr" anchorCtr="0"/>
          <a:lstStyle>
            <a:lvl1pPr>
              <a:defRPr>
                <a:solidFill>
                  <a:schemeClr val="tx1"/>
                </a:solidFill>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336588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9369B-BBDB-A019-6D3E-7D88124035C1}"/>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3" name="Footer Placeholder 2">
            <a:extLst>
              <a:ext uri="{FF2B5EF4-FFF2-40B4-BE49-F238E27FC236}">
                <a16:creationId xmlns:a16="http://schemas.microsoft.com/office/drawing/2014/main" id="{CB3EB9E1-0031-7BB5-7891-DA749DFA39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98CBAA-3C53-4BA4-BFD3-13BED57612DA}"/>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41663959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4FA7-B916-CC6C-EE0B-8E26F2EC07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7F89E07-1B41-942F-4511-F55FC4FB66C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85F272-672F-612D-3314-0A89768216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BD8D92-6CD6-BB8C-636C-290845E11C9A}"/>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6" name="Footer Placeholder 5">
            <a:extLst>
              <a:ext uri="{FF2B5EF4-FFF2-40B4-BE49-F238E27FC236}">
                <a16:creationId xmlns:a16="http://schemas.microsoft.com/office/drawing/2014/main" id="{D8399B22-5141-BC6C-1E5C-755E38744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FC944-8CBF-90F3-89C6-0E40E9CDDA51}"/>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3143018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3017-29B9-9405-E4D3-8354E38E0E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7E7E829-75B7-C59C-0C3B-35BACB6ED3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BB187E-155A-1641-7ECD-B12B01888F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58AB6C-DB19-FA81-99A1-C8A7315EC3D5}"/>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6" name="Footer Placeholder 5">
            <a:extLst>
              <a:ext uri="{FF2B5EF4-FFF2-40B4-BE49-F238E27FC236}">
                <a16:creationId xmlns:a16="http://schemas.microsoft.com/office/drawing/2014/main" id="{E1399D4C-E0BC-E914-C0B6-E4DEBCF55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7EC05-B05D-7250-1A25-A5A0D16194C4}"/>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26431417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0273-7DA0-A267-D179-AB54BAFF6D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DF3F25-C3F2-EEBE-7F68-F35845A7C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EF49-95F8-19D8-499E-B55284897DFA}"/>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57D7F3E5-5430-296C-9D5F-E5241BF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6D54D-3845-2A66-F1C3-4C2EBB371665}"/>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191149649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3C987-77C8-BBEB-3198-7588F73CD22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6EBEA-3FDE-9979-F915-278E19A2020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A5868-E7CE-2185-8CA8-8FDF318EA64E}"/>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AD3E86DE-798A-52A7-14CC-1AD2E121E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D1203-6072-A52D-7CEB-B90199844E06}"/>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11342972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1447800"/>
            <a:ext cx="8145462"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6248400"/>
            <a:ext cx="9144000" cy="609600"/>
          </a:xfrm>
          <a:prstGeom prst="rect">
            <a:avLst/>
          </a:prstGeom>
          <a:solidFill>
            <a:srgbClr val="7793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6" name="Rectangle 8"/>
          <p:cNvSpPr>
            <a:spLocks noChangeArrowheads="1"/>
          </p:cNvSpPr>
          <p:nvPr userDrawn="1"/>
        </p:nvSpPr>
        <p:spPr bwMode="auto">
          <a:xfrm>
            <a:off x="0" y="0"/>
            <a:ext cx="9144000" cy="1096963"/>
          </a:xfrm>
          <a:prstGeom prst="rect">
            <a:avLst/>
          </a:prstGeom>
          <a:solidFill>
            <a:srgbClr val="7793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7" name="Text Box 15"/>
          <p:cNvSpPr txBox="1">
            <a:spLocks noChangeArrowheads="1"/>
          </p:cNvSpPr>
          <p:nvPr userDrawn="1"/>
        </p:nvSpPr>
        <p:spPr bwMode="auto">
          <a:xfrm>
            <a:off x="0" y="63547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latin typeface="Trajan Pro" pitchFamily="18" charset="0"/>
              </a:rPr>
              <a:t>Georgia Department of Natural Resources</a:t>
            </a:r>
            <a:endParaRPr lang="en-US" sz="1500" b="1" dirty="0">
              <a:solidFill>
                <a:schemeClr val="bg1"/>
              </a:solidFill>
              <a:latin typeface="Trajan Pro" pitchFamily="18" charset="0"/>
            </a:endParaRPr>
          </a:p>
        </p:txBody>
      </p:sp>
      <p:sp>
        <p:nvSpPr>
          <p:cNvPr id="8" name="Line 17"/>
          <p:cNvSpPr>
            <a:spLocks noChangeShapeType="1"/>
          </p:cNvSpPr>
          <p:nvPr userDrawn="1"/>
        </p:nvSpPr>
        <p:spPr bwMode="auto">
          <a:xfrm>
            <a:off x="0" y="6248400"/>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887413"/>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1"/>
            <a:ext cx="8229600" cy="460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a:xfrm>
            <a:off x="457200" y="0"/>
            <a:ext cx="8229600" cy="1066800"/>
          </a:xfrm>
          <a:prstGeom prst="rect">
            <a:avLst/>
          </a:prstGeom>
        </p:spPr>
        <p:txBody>
          <a:bodyPr anchor="ctr" anchorCtr="0"/>
          <a:lstStyle/>
          <a:p>
            <a:r>
              <a:rPr lang="en-US" dirty="0"/>
              <a:t>Click to edit Master title style</a:t>
            </a:r>
          </a:p>
        </p:txBody>
      </p:sp>
    </p:spTree>
    <p:extLst>
      <p:ext uri="{BB962C8B-B14F-4D97-AF65-F5344CB8AC3E}">
        <p14:creationId xmlns:p14="http://schemas.microsoft.com/office/powerpoint/2010/main" val="129125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A9DC-E92A-4D32-A5DD-9A5543BC3E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78B740-A21D-4DD1-A1E8-E5DD10A50C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657A9CE-A1F2-483A-9A56-B7D890322C08}"/>
              </a:ext>
            </a:extLst>
          </p:cNvPr>
          <p:cNvSpPr>
            <a:spLocks noGrp="1"/>
          </p:cNvSpPr>
          <p:nvPr>
            <p:ph type="dt" sz="half" idx="10"/>
          </p:nvPr>
        </p:nvSpPr>
        <p:spPr/>
        <p:txBody>
          <a:bodyPr/>
          <a:lstStyle/>
          <a:p>
            <a:fld id="{2A32D52F-0E8A-4FEE-938B-41DC5D4849D1}" type="datetimeFigureOut">
              <a:rPr lang="en-US" smtClean="0"/>
              <a:t>2/26/2024</a:t>
            </a:fld>
            <a:endParaRPr lang="en-US"/>
          </a:p>
        </p:txBody>
      </p:sp>
      <p:sp>
        <p:nvSpPr>
          <p:cNvPr id="5" name="Footer Placeholder 4">
            <a:extLst>
              <a:ext uri="{FF2B5EF4-FFF2-40B4-BE49-F238E27FC236}">
                <a16:creationId xmlns:a16="http://schemas.microsoft.com/office/drawing/2014/main" id="{B36B6218-16BB-421C-B42D-39075D31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5F1B9-64A0-49AB-AC41-3D032D138530}"/>
              </a:ext>
            </a:extLst>
          </p:cNvPr>
          <p:cNvSpPr>
            <a:spLocks noGrp="1"/>
          </p:cNvSpPr>
          <p:nvPr>
            <p:ph type="sldNum" sz="quarter" idx="12"/>
          </p:nvPr>
        </p:nvSpPr>
        <p:spPr/>
        <p:txBody>
          <a:bodyPr/>
          <a:lstStyle/>
          <a:p>
            <a:fld id="{8869DC91-42F8-4285-AA90-C94A180AA7BD}" type="slidenum">
              <a:rPr lang="en-US" smtClean="0"/>
              <a:t>‹#›</a:t>
            </a:fld>
            <a:endParaRPr lang="en-US"/>
          </a:p>
        </p:txBody>
      </p:sp>
    </p:spTree>
    <p:extLst>
      <p:ext uri="{BB962C8B-B14F-4D97-AF65-F5344CB8AC3E}">
        <p14:creationId xmlns:p14="http://schemas.microsoft.com/office/powerpoint/2010/main" val="229256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BB6-81F8-EE02-91EC-3E470B94CF1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D002FA-48D1-6EC4-C7C4-ECC79433EE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B2BFEC-D3E7-6309-81AB-926BAF81E701}"/>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C42AFE8B-808A-FDA1-60AE-346E7972A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FD80-0ED7-B525-3A67-3F4813EBCF37}"/>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23960245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D1AB-E26D-BE29-ED3D-118C32600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EDB59-C4AE-A754-04E0-EFDD020D2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5E2B9-225C-74F7-D7F7-33CC6B7D8992}"/>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F8B6FE55-52C9-171B-C4D2-5F5DB5AE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37980-5311-76D6-632F-5CE2EC75126D}"/>
              </a:ext>
            </a:extLst>
          </p:cNvPr>
          <p:cNvSpPr>
            <a:spLocks noGrp="1"/>
          </p:cNvSpPr>
          <p:nvPr>
            <p:ph type="sldNum" sz="quarter" idx="12"/>
          </p:nvPr>
        </p:nvSpPr>
        <p:spPr/>
        <p:txBody>
          <a:bodyPr/>
          <a:lstStyle/>
          <a:p>
            <a:fld id="{EF1AEF57-FB0C-4211-88F2-312AA4F86FCD}" type="slidenum">
              <a:rPr lang="en-US" smtClean="0"/>
              <a:t>‹#›</a:t>
            </a:fld>
            <a:endParaRPr lang="en-US"/>
          </a:p>
        </p:txBody>
      </p:sp>
      <p:pic>
        <p:nvPicPr>
          <p:cNvPr id="7" name="Picture 1">
            <a:extLst>
              <a:ext uri="{FF2B5EF4-FFF2-40B4-BE49-F238E27FC236}">
                <a16:creationId xmlns:a16="http://schemas.microsoft.com/office/drawing/2014/main" id="{B74BFDA9-2AFC-E1E9-7AC1-A254796AD8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1447800"/>
            <a:ext cx="8145462"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338ACFA6-88E5-918C-0725-3E8B71773FC8}"/>
              </a:ext>
            </a:extLst>
          </p:cNvPr>
          <p:cNvSpPr>
            <a:spLocks noChangeArrowheads="1"/>
          </p:cNvSpPr>
          <p:nvPr userDrawn="1"/>
        </p:nvSpPr>
        <p:spPr bwMode="auto">
          <a:xfrm>
            <a:off x="0" y="6248400"/>
            <a:ext cx="9144000" cy="609600"/>
          </a:xfrm>
          <a:prstGeom prst="rect">
            <a:avLst/>
          </a:prstGeom>
          <a:solidFill>
            <a:srgbClr val="7793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9" name="Rectangle 8">
            <a:extLst>
              <a:ext uri="{FF2B5EF4-FFF2-40B4-BE49-F238E27FC236}">
                <a16:creationId xmlns:a16="http://schemas.microsoft.com/office/drawing/2014/main" id="{6CEA0EFD-FBBB-0908-62A1-E6F4C8D9BA68}"/>
              </a:ext>
            </a:extLst>
          </p:cNvPr>
          <p:cNvSpPr>
            <a:spLocks noChangeArrowheads="1"/>
          </p:cNvSpPr>
          <p:nvPr userDrawn="1"/>
        </p:nvSpPr>
        <p:spPr bwMode="auto">
          <a:xfrm>
            <a:off x="0" y="0"/>
            <a:ext cx="9144000" cy="1096963"/>
          </a:xfrm>
          <a:prstGeom prst="rect">
            <a:avLst/>
          </a:prstGeom>
          <a:solidFill>
            <a:srgbClr val="7793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 name="Text Box 15">
            <a:extLst>
              <a:ext uri="{FF2B5EF4-FFF2-40B4-BE49-F238E27FC236}">
                <a16:creationId xmlns:a16="http://schemas.microsoft.com/office/drawing/2014/main" id="{20A4402A-E06A-3129-CF1B-873824B66455}"/>
              </a:ext>
            </a:extLst>
          </p:cNvPr>
          <p:cNvSpPr txBox="1">
            <a:spLocks noChangeArrowheads="1"/>
          </p:cNvSpPr>
          <p:nvPr userDrawn="1"/>
        </p:nvSpPr>
        <p:spPr bwMode="auto">
          <a:xfrm>
            <a:off x="0" y="63547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a:solidFill>
                  <a:schemeClr val="bg1"/>
                </a:solidFill>
                <a:latin typeface="Trajan Pro" pitchFamily="18" charset="0"/>
              </a:rPr>
              <a:t>Georgia Department of Natural Resources</a:t>
            </a:r>
            <a:endParaRPr lang="en-US" sz="1500" b="1" dirty="0">
              <a:solidFill>
                <a:schemeClr val="bg1"/>
              </a:solidFill>
              <a:latin typeface="Trajan Pro" pitchFamily="18" charset="0"/>
            </a:endParaRPr>
          </a:p>
        </p:txBody>
      </p:sp>
      <p:sp>
        <p:nvSpPr>
          <p:cNvPr id="11" name="Line 17">
            <a:extLst>
              <a:ext uri="{FF2B5EF4-FFF2-40B4-BE49-F238E27FC236}">
                <a16:creationId xmlns:a16="http://schemas.microsoft.com/office/drawing/2014/main" id="{836A90F8-E3FD-FC4F-59DA-42786D46FC9E}"/>
              </a:ext>
            </a:extLst>
          </p:cNvPr>
          <p:cNvSpPr>
            <a:spLocks noChangeShapeType="1"/>
          </p:cNvSpPr>
          <p:nvPr userDrawn="1"/>
        </p:nvSpPr>
        <p:spPr bwMode="auto">
          <a:xfrm>
            <a:off x="0" y="6248400"/>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19">
            <a:extLst>
              <a:ext uri="{FF2B5EF4-FFF2-40B4-BE49-F238E27FC236}">
                <a16:creationId xmlns:a16="http://schemas.microsoft.com/office/drawing/2014/main" id="{4DC7AB7B-15FC-749E-B6B9-B82E4AA7B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887413"/>
            <a:ext cx="91567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85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AE42-D179-1532-6A76-24A01EE8EC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8DBC46-94F6-80D9-49DA-E8F63B7CBB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3C4FD-6D26-7A08-A270-B10FFD2B637B}"/>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5F51B2CF-2A50-7432-93F0-220A46C8F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26B80-8BCB-F287-53ED-CCE2B68865BA}"/>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7191112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CA90-8FE6-F0D7-FC7F-4C7DDD0D4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0F00E-23CE-C410-A7E6-E98E35D34E6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3B420-67E4-D05F-83C0-95046C5CEA0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6856B-5D7C-F5DF-3C20-0338012FC50D}"/>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6" name="Footer Placeholder 5">
            <a:extLst>
              <a:ext uri="{FF2B5EF4-FFF2-40B4-BE49-F238E27FC236}">
                <a16:creationId xmlns:a16="http://schemas.microsoft.com/office/drawing/2014/main" id="{3787A58C-4ED9-B96C-2518-93D91D635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A2D79-BAF5-F239-1B25-08BA5D50BB7B}"/>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8379387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C70E-FAFA-2ABD-0914-7595FB43E8C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94D1A-992A-DAE2-C007-C5491D5096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A2DBE-4EDB-966A-BDA3-09B23334DE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EE9D9-7D93-6DFE-DE99-00CB222841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FB06F4-B5BA-ECD8-A8B8-CA410560EB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6FCE4C-253C-9DFA-14D0-30C0FCAD3FE4}"/>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8" name="Footer Placeholder 7">
            <a:extLst>
              <a:ext uri="{FF2B5EF4-FFF2-40B4-BE49-F238E27FC236}">
                <a16:creationId xmlns:a16="http://schemas.microsoft.com/office/drawing/2014/main" id="{743CD9A8-343F-5F0F-57EC-1E617EB4DF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E24E42-F234-AD2D-196C-37355C0F55F1}"/>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17511439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3658-F31C-02BB-EF22-8B05E394A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8DD45-74C4-1512-69B5-04742EAB544E}"/>
              </a:ext>
            </a:extLst>
          </p:cNvPr>
          <p:cNvSpPr>
            <a:spLocks noGrp="1"/>
          </p:cNvSpPr>
          <p:nvPr>
            <p:ph type="dt" sz="half" idx="10"/>
          </p:nvPr>
        </p:nvSpPr>
        <p:spPr/>
        <p:txBody>
          <a:bodyPr/>
          <a:lstStyle/>
          <a:p>
            <a:fld id="{3FF69660-4F09-4412-9CA8-2876B5CB7113}" type="datetimeFigureOut">
              <a:rPr lang="en-US" smtClean="0"/>
              <a:t>2/26/2024</a:t>
            </a:fld>
            <a:endParaRPr lang="en-US"/>
          </a:p>
        </p:txBody>
      </p:sp>
      <p:sp>
        <p:nvSpPr>
          <p:cNvPr id="4" name="Footer Placeholder 3">
            <a:extLst>
              <a:ext uri="{FF2B5EF4-FFF2-40B4-BE49-F238E27FC236}">
                <a16:creationId xmlns:a16="http://schemas.microsoft.com/office/drawing/2014/main" id="{E26DF7D8-FF9E-75C5-434D-B3F9A30A4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C5201-524B-652E-07DF-2349402C9514}"/>
              </a:ext>
            </a:extLst>
          </p:cNvPr>
          <p:cNvSpPr>
            <a:spLocks noGrp="1"/>
          </p:cNvSpPr>
          <p:nvPr>
            <p:ph type="sldNum" sz="quarter" idx="12"/>
          </p:nvPr>
        </p:nvSpPr>
        <p:spPr/>
        <p:txBody>
          <a:bodyPr/>
          <a:lstStyle/>
          <a:p>
            <a:fld id="{EF1AEF57-FB0C-4211-88F2-312AA4F86FCD}" type="slidenum">
              <a:rPr lang="en-US" smtClean="0"/>
              <a:t>‹#›</a:t>
            </a:fld>
            <a:endParaRPr lang="en-US"/>
          </a:p>
        </p:txBody>
      </p:sp>
    </p:spTree>
    <p:extLst>
      <p:ext uri="{BB962C8B-B14F-4D97-AF65-F5344CB8AC3E}">
        <p14:creationId xmlns:p14="http://schemas.microsoft.com/office/powerpoint/2010/main" val="312648491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hf hdr="0" ftr="0" dt="0"/>
  <p:txStyles>
    <p:titleStyle>
      <a:lvl1pPr algn="ctr" rtl="0" eaLnBrk="0" fontAlgn="base" hangingPunct="0">
        <a:spcBef>
          <a:spcPct val="0"/>
        </a:spcBef>
        <a:spcAft>
          <a:spcPct val="0"/>
        </a:spcAft>
        <a:defRPr sz="4400">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bg1"/>
          </a:solidFill>
          <a:latin typeface="Georgia" pitchFamily="18" charset="0"/>
        </a:defRPr>
      </a:lvl2pPr>
      <a:lvl3pPr algn="ctr" rtl="0" eaLnBrk="0" fontAlgn="base" hangingPunct="0">
        <a:spcBef>
          <a:spcPct val="0"/>
        </a:spcBef>
        <a:spcAft>
          <a:spcPct val="0"/>
        </a:spcAft>
        <a:defRPr sz="4400">
          <a:solidFill>
            <a:schemeClr val="bg1"/>
          </a:solidFill>
          <a:latin typeface="Georgia" pitchFamily="18" charset="0"/>
        </a:defRPr>
      </a:lvl3pPr>
      <a:lvl4pPr algn="ctr" rtl="0" eaLnBrk="0" fontAlgn="base" hangingPunct="0">
        <a:spcBef>
          <a:spcPct val="0"/>
        </a:spcBef>
        <a:spcAft>
          <a:spcPct val="0"/>
        </a:spcAft>
        <a:defRPr sz="4400">
          <a:solidFill>
            <a:schemeClr val="bg1"/>
          </a:solidFill>
          <a:latin typeface="Georgia" pitchFamily="18" charset="0"/>
        </a:defRPr>
      </a:lvl4pPr>
      <a:lvl5pPr algn="ctr" rtl="0" eaLnBrk="0" fontAlgn="base" hangingPunct="0">
        <a:spcBef>
          <a:spcPct val="0"/>
        </a:spcBef>
        <a:spcAft>
          <a:spcPct val="0"/>
        </a:spcAft>
        <a:defRPr sz="4400">
          <a:solidFill>
            <a:schemeClr val="bg1"/>
          </a:solidFill>
          <a:latin typeface="Georg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77933C"/>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77933C"/>
        </a:buClr>
        <a:buFont typeface="Wingdings" panose="05000000000000000000" pitchFamily="2" charset="2"/>
        <a:buChar char="§"/>
        <a:defRPr sz="2800" b="1">
          <a:solidFill>
            <a:schemeClr val="tx1"/>
          </a:solidFill>
          <a:latin typeface="+mn-lt"/>
        </a:defRPr>
      </a:lvl2pPr>
      <a:lvl3pPr marL="1143000" indent="-228600" algn="l" rtl="0" eaLnBrk="0" fontAlgn="base" hangingPunct="0">
        <a:spcBef>
          <a:spcPct val="20000"/>
        </a:spcBef>
        <a:spcAft>
          <a:spcPct val="0"/>
        </a:spcAft>
        <a:buClr>
          <a:srgbClr val="77933C"/>
        </a:buClr>
        <a:buChar char="o"/>
        <a:defRPr sz="2400" b="1">
          <a:solidFill>
            <a:schemeClr val="tx1"/>
          </a:solidFill>
          <a:latin typeface="+mn-lt"/>
        </a:defRPr>
      </a:lvl3pPr>
      <a:lvl4pPr marL="1600200" indent="-228600" algn="l" rtl="0" eaLnBrk="0" fontAlgn="base" hangingPunct="0">
        <a:spcBef>
          <a:spcPct val="20000"/>
        </a:spcBef>
        <a:spcAft>
          <a:spcPct val="0"/>
        </a:spcAft>
        <a:buClr>
          <a:srgbClr val="77933C"/>
        </a:buClr>
        <a:buFont typeface="Arial" panose="020B0604020202020204" pitchFamily="34" charset="0"/>
        <a:buChar char="–"/>
        <a:defRPr sz="2000" b="1">
          <a:solidFill>
            <a:schemeClr val="tx1"/>
          </a:solidFill>
          <a:latin typeface="+mn-lt"/>
        </a:defRPr>
      </a:lvl4pPr>
      <a:lvl5pPr marL="2057400" indent="-228600" algn="l" rtl="0" eaLnBrk="0" fontAlgn="base" hangingPunct="0">
        <a:spcBef>
          <a:spcPct val="20000"/>
        </a:spcBef>
        <a:spcAft>
          <a:spcPct val="0"/>
        </a:spcAft>
        <a:buClr>
          <a:srgbClr val="77933C"/>
        </a:buClr>
        <a:buChar char="•"/>
        <a:defRPr sz="2000" b="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C13B0-C69B-0F71-3DBC-F715DC7B10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16A81A-7979-59B8-7047-53F3E147B1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7126F-872E-C718-E02A-4836FE499C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F69660-4F09-4412-9CA8-2876B5CB7113}" type="datetimeFigureOut">
              <a:rPr lang="en-US" smtClean="0"/>
              <a:t>2/26/2024</a:t>
            </a:fld>
            <a:endParaRPr lang="en-US"/>
          </a:p>
        </p:txBody>
      </p:sp>
      <p:sp>
        <p:nvSpPr>
          <p:cNvPr id="5" name="Footer Placeholder 4">
            <a:extLst>
              <a:ext uri="{FF2B5EF4-FFF2-40B4-BE49-F238E27FC236}">
                <a16:creationId xmlns:a16="http://schemas.microsoft.com/office/drawing/2014/main" id="{3551DD40-54FA-07C4-4B9F-6F175CE29B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7F9D1-C338-BEAE-251B-47816E5586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1AEF57-FB0C-4211-88F2-312AA4F86FCD}" type="slidenum">
              <a:rPr lang="en-US" smtClean="0"/>
              <a:t>‹#›</a:t>
            </a:fld>
            <a:endParaRPr lang="en-US"/>
          </a:p>
        </p:txBody>
      </p:sp>
    </p:spTree>
    <p:extLst>
      <p:ext uri="{BB962C8B-B14F-4D97-AF65-F5344CB8AC3E}">
        <p14:creationId xmlns:p14="http://schemas.microsoft.com/office/powerpoint/2010/main" val="97553946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eplansoft.atlassian.net/wiki/spaces/GPKB/pages/230028083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gopost-georgiaepd-uat.eplansoftreview.com/#/dashbo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video" Target="https://www.youtube.com/embed/EeDPsGL2tUQ?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opost-georgiaepd-uat.eplansoftreview.com/#/dashboard"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s://gopost-georgiaepd-uat.eplansoftreview.com/#/dashboard"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gaepd.zendesk.com/hc/en-u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plansoft.atlassian.net/wiki/spaces/GPKB/pages/229900288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7.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24.png"/><Relationship Id="rId21" Type="http://schemas.openxmlformats.org/officeDocument/2006/relationships/image" Target="../media/image31.png"/><Relationship Id="rId7" Type="http://schemas.openxmlformats.org/officeDocument/2006/relationships/image" Target="../media/image240.png"/><Relationship Id="rId12" Type="http://schemas.openxmlformats.org/officeDocument/2006/relationships/customXml" Target="../ink/ink4.xml"/><Relationship Id="rId17" Type="http://schemas.openxmlformats.org/officeDocument/2006/relationships/image" Target="../media/image29.png"/><Relationship Id="rId25"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35.png"/><Relationship Id="rId1" Type="http://schemas.openxmlformats.org/officeDocument/2006/relationships/slideLayout" Target="../slideLayouts/slideLayout4.xml"/><Relationship Id="rId11" Type="http://schemas.openxmlformats.org/officeDocument/2006/relationships/image" Target="../media/image26.png"/><Relationship Id="rId24" Type="http://schemas.openxmlformats.org/officeDocument/2006/relationships/customXml" Target="../ink/ink10.xml"/><Relationship Id="rId32" Type="http://schemas.openxmlformats.org/officeDocument/2006/relationships/image" Target="../media/image36.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30.png"/><Relationship Id="rId31" Type="http://schemas.openxmlformats.org/officeDocument/2006/relationships/customXml" Target="../ink/ink14.xml"/><Relationship Id="rId4" Type="http://schemas.openxmlformats.org/officeDocument/2006/relationships/customXml" Target="../ink/ink1.xml"/><Relationship Id="rId9" Type="http://schemas.openxmlformats.org/officeDocument/2006/relationships/image" Target="../media/image25.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34.png"/><Relationship Id="rId30" Type="http://schemas.openxmlformats.org/officeDocument/2006/relationships/customXml" Target="../ink/ink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 name="Rectangle 10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90236-5D2A-4096-83D1-636069BD5790}"/>
              </a:ext>
            </a:extLst>
          </p:cNvPr>
          <p:cNvSpPr>
            <a:spLocks noGrp="1"/>
          </p:cNvSpPr>
          <p:nvPr>
            <p:ph type="subTitle" idx="1"/>
          </p:nvPr>
        </p:nvSpPr>
        <p:spPr>
          <a:xfrm>
            <a:off x="6428630" y="387224"/>
            <a:ext cx="2468879" cy="830453"/>
          </a:xfrm>
        </p:spPr>
        <p:txBody>
          <a:bodyPr anchor="ctr">
            <a:normAutofit/>
          </a:bodyPr>
          <a:lstStyle/>
          <a:p>
            <a:pPr algn="l"/>
            <a:r>
              <a:rPr lang="en-US" sz="1400" dirty="0">
                <a:solidFill>
                  <a:srgbClr val="FFFFFF"/>
                </a:solidFill>
              </a:rPr>
              <a:t>Introduction and Overview</a:t>
            </a:r>
          </a:p>
          <a:p>
            <a:pPr algn="l"/>
            <a:r>
              <a:rPr lang="en-US" sz="1400" dirty="0">
                <a:solidFill>
                  <a:srgbClr val="FFFFFF"/>
                </a:solidFill>
              </a:rPr>
              <a:t>Migrating from paper to electronic plan submissions</a:t>
            </a:r>
          </a:p>
          <a:p>
            <a:pPr algn="l"/>
            <a:endParaRPr lang="en-US" sz="1400" dirty="0">
              <a:solidFill>
                <a:srgbClr val="FFFFFF"/>
              </a:solidFill>
            </a:endParaRPr>
          </a:p>
        </p:txBody>
      </p:sp>
      <p:pic>
        <p:nvPicPr>
          <p:cNvPr id="11" name="Picture 10">
            <a:extLst>
              <a:ext uri="{FF2B5EF4-FFF2-40B4-BE49-F238E27FC236}">
                <a16:creationId xmlns:a16="http://schemas.microsoft.com/office/drawing/2014/main" id="{C573FE78-7A3D-D0FC-8B9C-DAC4F5D6CFB0}"/>
              </a:ext>
            </a:extLst>
          </p:cNvPr>
          <p:cNvPicPr>
            <a:picLocks noChangeAspect="1"/>
          </p:cNvPicPr>
          <p:nvPr/>
        </p:nvPicPr>
        <p:blipFill>
          <a:blip r:embed="rId3"/>
          <a:stretch>
            <a:fillRect/>
          </a:stretch>
        </p:blipFill>
        <p:spPr>
          <a:xfrm>
            <a:off x="536811" y="3352856"/>
            <a:ext cx="3848316" cy="1654776"/>
          </a:xfrm>
          <a:prstGeom prst="rect">
            <a:avLst/>
          </a:prstGeom>
        </p:spPr>
      </p:pic>
      <p:pic>
        <p:nvPicPr>
          <p:cNvPr id="5" name="Picture 4">
            <a:extLst>
              <a:ext uri="{FF2B5EF4-FFF2-40B4-BE49-F238E27FC236}">
                <a16:creationId xmlns:a16="http://schemas.microsoft.com/office/drawing/2014/main" id="{22E9CC19-A8E0-411C-8ABB-9CD669CC97DB}"/>
              </a:ext>
            </a:extLst>
          </p:cNvPr>
          <p:cNvPicPr>
            <a:picLocks noChangeAspect="1"/>
          </p:cNvPicPr>
          <p:nvPr/>
        </p:nvPicPr>
        <p:blipFill rotWithShape="1">
          <a:blip r:embed="rId4"/>
          <a:srcRect t="17576" r="1" b="22885"/>
          <a:stretch/>
        </p:blipFill>
        <p:spPr>
          <a:xfrm>
            <a:off x="4758873" y="2981165"/>
            <a:ext cx="3848316" cy="2471131"/>
          </a:xfrm>
          <a:prstGeom prst="rect">
            <a:avLst/>
          </a:prstGeom>
        </p:spPr>
      </p:pic>
    </p:spTree>
    <p:extLst>
      <p:ext uri="{BB962C8B-B14F-4D97-AF65-F5344CB8AC3E}">
        <p14:creationId xmlns:p14="http://schemas.microsoft.com/office/powerpoint/2010/main" val="213244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3721" y="1913722"/>
            <a:ext cx="6858000"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925"/>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6188"/>
            <a:ext cx="6857572" cy="268605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210A9-2BFA-4F94-BBBA-C0ED5CDDAA23}"/>
              </a:ext>
            </a:extLst>
          </p:cNvPr>
          <p:cNvSpPr>
            <a:spLocks noGrp="1"/>
          </p:cNvSpPr>
          <p:nvPr>
            <p:ph type="ctrTitle"/>
          </p:nvPr>
        </p:nvSpPr>
        <p:spPr>
          <a:xfrm>
            <a:off x="152400" y="2525806"/>
            <a:ext cx="4534169" cy="1088475"/>
          </a:xfrm>
        </p:spPr>
        <p:txBody>
          <a:bodyPr vert="horz" lIns="91440" tIns="45720" rIns="91440" bIns="45720" rtlCol="0" anchor="t">
            <a:normAutofit/>
          </a:bodyPr>
          <a:lstStyle/>
          <a:p>
            <a:pPr algn="l" defTabSz="914400"/>
            <a:br>
              <a:rPr lang="en-US" sz="1400" b="1" dirty="0">
                <a:solidFill>
                  <a:srgbClr val="FFFFFF"/>
                </a:solidFill>
              </a:rPr>
            </a:br>
            <a:br>
              <a:rPr lang="en-US" sz="1400" b="1" dirty="0">
                <a:solidFill>
                  <a:srgbClr val="FFFFFF"/>
                </a:solidFill>
              </a:rPr>
            </a:br>
            <a:br>
              <a:rPr lang="en-US" sz="1800" b="1" dirty="0">
                <a:solidFill>
                  <a:srgbClr val="FFFFFF"/>
                </a:solidFill>
              </a:rPr>
            </a:br>
            <a:r>
              <a:rPr lang="en-US" sz="1800" b="1" dirty="0">
                <a:solidFill>
                  <a:srgbClr val="FFFFFF"/>
                </a:solidFill>
              </a:rPr>
              <a:t>Creating a </a:t>
            </a:r>
            <a:r>
              <a:rPr lang="en-US" sz="1800" b="1" dirty="0" err="1">
                <a:solidFill>
                  <a:srgbClr val="FFFFFF"/>
                </a:solidFill>
              </a:rPr>
              <a:t>goPost</a:t>
            </a:r>
            <a:r>
              <a:rPr lang="en-US" sz="1800" b="1" dirty="0">
                <a:solidFill>
                  <a:srgbClr val="FFFFFF"/>
                </a:solidFill>
              </a:rPr>
              <a:t> account</a:t>
            </a: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4671"/>
            <a:ext cx="336042" cy="365125"/>
          </a:xfrm>
        </p:spPr>
        <p:txBody>
          <a:bodyPr vert="horz" lIns="91440" tIns="45720" rIns="91440" bIns="45720" rtlCol="0" anchor="ctr">
            <a:normAutofit/>
          </a:bodyPr>
          <a:lstStyle/>
          <a:p>
            <a:pPr eaLnBrk="1" hangingPunct="1"/>
            <a:endParaRPr lang="en-US" sz="1000">
              <a:solidFill>
                <a:schemeClr val="tx1">
                  <a:lumMod val="50000"/>
                  <a:lumOff val="50000"/>
                </a:schemeClr>
              </a:solidFill>
              <a:latin typeface="+mn-lt"/>
            </a:endParaRPr>
          </a:p>
        </p:txBody>
      </p:sp>
      <p:sp>
        <p:nvSpPr>
          <p:cNvPr id="6" name="TextBox 5">
            <a:extLst>
              <a:ext uri="{FF2B5EF4-FFF2-40B4-BE49-F238E27FC236}">
                <a16:creationId xmlns:a16="http://schemas.microsoft.com/office/drawing/2014/main" id="{059913AF-CD36-BCE6-090E-22776F2DB310}"/>
              </a:ext>
            </a:extLst>
          </p:cNvPr>
          <p:cNvSpPr txBox="1"/>
          <p:nvPr/>
        </p:nvSpPr>
        <p:spPr>
          <a:xfrm>
            <a:off x="3398554" y="339573"/>
            <a:ext cx="5135846" cy="7294305"/>
          </a:xfrm>
          <a:prstGeom prst="rect">
            <a:avLst/>
          </a:prstGeom>
          <a:noFill/>
        </p:spPr>
        <p:txBody>
          <a:bodyPr wrap="square">
            <a:spAutoFit/>
          </a:bodyPr>
          <a:lstStyle/>
          <a:p>
            <a:r>
              <a:rPr lang="en-US" b="0" i="0" dirty="0">
                <a:solidFill>
                  <a:srgbClr val="172B4D"/>
                </a:solidFill>
                <a:effectLst/>
                <a:latin typeface="-apple-system"/>
              </a:rPr>
              <a:t>After you have received the email with your account information you will then log into the </a:t>
            </a:r>
            <a:r>
              <a:rPr lang="en-US" b="0" i="0" dirty="0" err="1">
                <a:solidFill>
                  <a:srgbClr val="172B4D"/>
                </a:solidFill>
                <a:effectLst/>
                <a:latin typeface="-apple-system"/>
              </a:rPr>
              <a:t>goPost</a:t>
            </a:r>
            <a:r>
              <a:rPr lang="en-US" b="0" i="0" dirty="0">
                <a:solidFill>
                  <a:srgbClr val="172B4D"/>
                </a:solidFill>
                <a:effectLst/>
                <a:latin typeface="-apple-system"/>
              </a:rPr>
              <a:t> system.</a:t>
            </a:r>
          </a:p>
          <a:p>
            <a:endParaRPr lang="en-US" dirty="0">
              <a:solidFill>
                <a:srgbClr val="172B4D"/>
              </a:solidFill>
              <a:latin typeface="-apple-system"/>
            </a:endParaRPr>
          </a:p>
          <a:p>
            <a:pPr algn="l">
              <a:buFont typeface="+mj-lt"/>
              <a:buAutoNum type="arabicPeriod"/>
            </a:pPr>
            <a:r>
              <a:rPr lang="en-US" b="0" i="0" dirty="0">
                <a:solidFill>
                  <a:srgbClr val="172B4D"/>
                </a:solidFill>
                <a:effectLst/>
                <a:latin typeface="-apple-system"/>
              </a:rPr>
              <a:t>If you’re still on the login page, enter your email and password, and click </a:t>
            </a:r>
            <a:r>
              <a:rPr lang="en-US" b="1" i="0" dirty="0">
                <a:solidFill>
                  <a:srgbClr val="172B4D"/>
                </a:solidFill>
                <a:effectLst/>
                <a:latin typeface="-apple-system"/>
              </a:rPr>
              <a:t>Login</a:t>
            </a:r>
            <a:r>
              <a:rPr lang="en-US" b="0" i="0" dirty="0">
                <a:solidFill>
                  <a:srgbClr val="172B4D"/>
                </a:solidFill>
                <a:effectLst/>
                <a:latin typeface="-apple-system"/>
              </a:rPr>
              <a:t>.</a:t>
            </a:r>
          </a:p>
          <a:p>
            <a:pPr algn="l">
              <a:buFont typeface="+mj-lt"/>
              <a:buAutoNum type="arabicPeriod"/>
            </a:pPr>
            <a:r>
              <a:rPr lang="en-US" b="0" i="0" dirty="0">
                <a:solidFill>
                  <a:srgbClr val="172B4D"/>
                </a:solidFill>
                <a:effectLst/>
                <a:latin typeface="-apple-system"/>
              </a:rPr>
              <a:t>OR from your email, click the link, enter your email and password, and click </a:t>
            </a:r>
            <a:r>
              <a:rPr lang="en-US" b="1" i="0" dirty="0">
                <a:solidFill>
                  <a:srgbClr val="172B4D"/>
                </a:solidFill>
                <a:effectLst/>
                <a:latin typeface="-apple-system"/>
              </a:rPr>
              <a:t>Login</a:t>
            </a:r>
            <a:r>
              <a:rPr lang="en-US" b="0" i="0" dirty="0">
                <a:solidFill>
                  <a:srgbClr val="172B4D"/>
                </a:solidFill>
                <a:effectLst/>
                <a:latin typeface="-apple-system"/>
              </a:rPr>
              <a:t>.</a:t>
            </a:r>
          </a:p>
          <a:p>
            <a:pPr algn="l"/>
            <a:endParaRPr lang="en-US" dirty="0">
              <a:solidFill>
                <a:srgbClr val="172B4D"/>
              </a:solidFill>
              <a:latin typeface="-apple-system"/>
            </a:endParaRPr>
          </a:p>
          <a:p>
            <a:pPr algn="l"/>
            <a:r>
              <a:rPr lang="en-US" dirty="0">
                <a:solidFill>
                  <a:srgbClr val="172B4D"/>
                </a:solidFill>
                <a:latin typeface="-apple-system"/>
              </a:rPr>
              <a:t>If you are just signing up for </a:t>
            </a:r>
            <a:r>
              <a:rPr lang="en-US" dirty="0" err="1">
                <a:solidFill>
                  <a:srgbClr val="172B4D"/>
                </a:solidFill>
                <a:latin typeface="-apple-system"/>
              </a:rPr>
              <a:t>goPost</a:t>
            </a:r>
            <a:r>
              <a:rPr lang="en-US" dirty="0">
                <a:solidFill>
                  <a:srgbClr val="172B4D"/>
                </a:solidFill>
                <a:latin typeface="-apple-system"/>
              </a:rPr>
              <a:t> you will need to do a two-factor authentication process.</a:t>
            </a:r>
          </a:p>
          <a:p>
            <a:pPr algn="l"/>
            <a:r>
              <a:rPr lang="en-US" b="0" i="0" dirty="0">
                <a:solidFill>
                  <a:srgbClr val="172B4D"/>
                </a:solidFill>
                <a:effectLst/>
                <a:latin typeface="-apple-system"/>
              </a:rPr>
              <a:t>Two-factor authentication protects your account from unwanted access.</a:t>
            </a:r>
          </a:p>
          <a:p>
            <a:pPr algn="l"/>
            <a:endParaRPr lang="en-US" b="0" i="0" dirty="0">
              <a:solidFill>
                <a:srgbClr val="172B4D"/>
              </a:solidFill>
              <a:effectLst/>
              <a:latin typeface="-apple-system"/>
            </a:endParaRPr>
          </a:p>
          <a:p>
            <a:pPr algn="l">
              <a:buFont typeface="+mj-lt"/>
              <a:buAutoNum type="arabicPeriod"/>
            </a:pPr>
            <a:r>
              <a:rPr lang="en-US" b="0" i="0" dirty="0">
                <a:solidFill>
                  <a:srgbClr val="172B4D"/>
                </a:solidFill>
                <a:effectLst/>
                <a:latin typeface="-apple-system"/>
              </a:rPr>
              <a:t>Select three security questions for which only you will know the answers.</a:t>
            </a:r>
          </a:p>
          <a:p>
            <a:pPr algn="l">
              <a:buFont typeface="+mj-lt"/>
              <a:buAutoNum type="arabicPeriod"/>
            </a:pPr>
            <a:r>
              <a:rPr lang="en-US" b="0" i="0" dirty="0">
                <a:solidFill>
                  <a:srgbClr val="172B4D"/>
                </a:solidFill>
                <a:effectLst/>
                <a:latin typeface="-apple-system"/>
              </a:rPr>
              <a:t>Fill in your answer for each security question.</a:t>
            </a:r>
          </a:p>
          <a:p>
            <a:pPr algn="l">
              <a:buFont typeface="+mj-lt"/>
              <a:buAutoNum type="arabicPeriod"/>
            </a:pPr>
            <a:r>
              <a:rPr lang="en-US" b="0" i="0" dirty="0">
                <a:solidFill>
                  <a:srgbClr val="172B4D"/>
                </a:solidFill>
                <a:effectLst/>
                <a:latin typeface="-apple-system"/>
              </a:rPr>
              <a:t>Click </a:t>
            </a:r>
            <a:r>
              <a:rPr lang="en-US" b="1" i="0" dirty="0">
                <a:solidFill>
                  <a:srgbClr val="172B4D"/>
                </a:solidFill>
                <a:effectLst/>
                <a:latin typeface="-apple-system"/>
              </a:rPr>
              <a:t>SUBMIT</a:t>
            </a:r>
            <a:r>
              <a:rPr lang="en-US" b="0" i="0" dirty="0">
                <a:solidFill>
                  <a:srgbClr val="172B4D"/>
                </a:solidFill>
                <a:effectLst/>
                <a:latin typeface="-apple-system"/>
              </a:rPr>
              <a:t>.</a:t>
            </a:r>
          </a:p>
          <a:p>
            <a:pPr algn="l">
              <a:buFont typeface="+mj-lt"/>
              <a:buAutoNum type="arabicPeriod"/>
            </a:pPr>
            <a:endParaRPr lang="en-US" b="0" i="0" dirty="0">
              <a:solidFill>
                <a:srgbClr val="172B4D"/>
              </a:solidFill>
              <a:effectLst/>
              <a:latin typeface="-apple-system"/>
            </a:endParaRPr>
          </a:p>
          <a:p>
            <a:pPr algn="l"/>
            <a:r>
              <a:rPr lang="en-US" b="0" i="0" dirty="0">
                <a:solidFill>
                  <a:srgbClr val="172B4D"/>
                </a:solidFill>
                <a:effectLst/>
                <a:latin typeface="-apple-system"/>
              </a:rPr>
              <a:t>Passwords and security answers are stored in such a way that no one else will know them.</a:t>
            </a:r>
          </a:p>
          <a:p>
            <a:pPr algn="l"/>
            <a:r>
              <a:rPr lang="en-US" b="0" i="0" dirty="0">
                <a:solidFill>
                  <a:srgbClr val="172B4D"/>
                </a:solidFill>
                <a:effectLst/>
                <a:latin typeface="-apple-system"/>
              </a:rPr>
              <a:t>If you cannot remember your security answers, consult </a:t>
            </a:r>
            <a:r>
              <a:rPr lang="en-US" b="1" i="0" u="none" strike="noStrike" dirty="0">
                <a:solidFill>
                  <a:srgbClr val="172B4D"/>
                </a:solidFill>
                <a:effectLst/>
                <a:latin typeface="-apple-system"/>
                <a:hlinkClick r:id="rId3" tooltip="/wiki/spaces/GPKB/pages/2300280833"/>
              </a:rPr>
              <a:t>Resetting Security Questions</a:t>
            </a:r>
            <a:r>
              <a:rPr lang="en-US" b="0" i="0" dirty="0">
                <a:solidFill>
                  <a:srgbClr val="172B4D"/>
                </a:solidFill>
                <a:effectLst/>
                <a:latin typeface="-apple-system"/>
              </a:rPr>
              <a:t>.</a:t>
            </a:r>
          </a:p>
          <a:p>
            <a:pPr algn="l"/>
            <a:endParaRPr lang="en-US" dirty="0">
              <a:solidFill>
                <a:srgbClr val="172B4D"/>
              </a:solidFill>
              <a:latin typeface="-apple-system"/>
            </a:endParaRPr>
          </a:p>
          <a:p>
            <a:pPr algn="l"/>
            <a:endParaRPr lang="en-US" dirty="0">
              <a:solidFill>
                <a:srgbClr val="172B4D"/>
              </a:solidFill>
              <a:latin typeface="-apple-system"/>
            </a:endParaRPr>
          </a:p>
          <a:p>
            <a:pPr algn="l"/>
            <a:endParaRPr lang="en-US" b="0" i="0" dirty="0">
              <a:solidFill>
                <a:srgbClr val="172B4D"/>
              </a:solidFill>
              <a:effectLst/>
              <a:latin typeface="-apple-system"/>
            </a:endParaRPr>
          </a:p>
          <a:p>
            <a:endParaRPr lang="en-US" dirty="0"/>
          </a:p>
        </p:txBody>
      </p:sp>
    </p:spTree>
    <p:extLst>
      <p:ext uri="{BB962C8B-B14F-4D97-AF65-F5344CB8AC3E}">
        <p14:creationId xmlns:p14="http://schemas.microsoft.com/office/powerpoint/2010/main" val="81406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210A9-2BFA-4F94-BBBA-C0ED5CDDAA23}"/>
              </a:ext>
            </a:extLst>
          </p:cNvPr>
          <p:cNvSpPr>
            <a:spLocks noGrp="1"/>
          </p:cNvSpPr>
          <p:nvPr>
            <p:ph type="ctrTitle"/>
          </p:nvPr>
        </p:nvSpPr>
        <p:spPr>
          <a:xfrm>
            <a:off x="614238" y="4230094"/>
            <a:ext cx="3112935" cy="796670"/>
          </a:xfrm>
        </p:spPr>
        <p:txBody>
          <a:bodyPr vert="horz" lIns="91440" tIns="45720" rIns="91440" bIns="45720" rtlCol="0" anchor="t">
            <a:normAutofit/>
          </a:bodyPr>
          <a:lstStyle/>
          <a:p>
            <a:pPr algn="r" defTabSz="914400"/>
            <a:r>
              <a:rPr lang="en-US" sz="2500" b="1" kern="1200" dirty="0">
                <a:solidFill>
                  <a:schemeClr val="tx1"/>
                </a:solidFill>
                <a:latin typeface="+mj-lt"/>
                <a:ea typeface="+mj-ea"/>
                <a:cs typeface="+mj-cs"/>
              </a:rPr>
              <a:t> plans</a:t>
            </a:r>
          </a:p>
        </p:txBody>
      </p:sp>
      <p:pic>
        <p:nvPicPr>
          <p:cNvPr id="5" name="Picture 4">
            <a:extLst>
              <a:ext uri="{FF2B5EF4-FFF2-40B4-BE49-F238E27FC236}">
                <a16:creationId xmlns:a16="http://schemas.microsoft.com/office/drawing/2014/main" id="{D090503A-D792-2BF6-AD0B-11EA31724DBD}"/>
              </a:ext>
            </a:extLst>
          </p:cNvPr>
          <p:cNvPicPr>
            <a:picLocks noChangeAspect="1"/>
          </p:cNvPicPr>
          <p:nvPr/>
        </p:nvPicPr>
        <p:blipFill>
          <a:blip r:embed="rId3"/>
          <a:stretch>
            <a:fillRect/>
          </a:stretch>
        </p:blipFill>
        <p:spPr>
          <a:xfrm>
            <a:off x="381000" y="1862883"/>
            <a:ext cx="8326083" cy="3028821"/>
          </a:xfrm>
          <a:prstGeom prst="rect">
            <a:avLst/>
          </a:prstGeom>
        </p:spPr>
      </p:pic>
      <p:sp>
        <p:nvSpPr>
          <p:cNvPr id="6" name="TextBox 5">
            <a:extLst>
              <a:ext uri="{FF2B5EF4-FFF2-40B4-BE49-F238E27FC236}">
                <a16:creationId xmlns:a16="http://schemas.microsoft.com/office/drawing/2014/main" id="{059913AF-CD36-BCE6-090E-22776F2DB310}"/>
              </a:ext>
            </a:extLst>
          </p:cNvPr>
          <p:cNvSpPr txBox="1"/>
          <p:nvPr/>
        </p:nvSpPr>
        <p:spPr>
          <a:xfrm>
            <a:off x="304799" y="914400"/>
            <a:ext cx="8402283" cy="813424"/>
          </a:xfrm>
          <a:prstGeom prst="rect">
            <a:avLst/>
          </a:prstGeom>
        </p:spPr>
        <p:txBody>
          <a:bodyPr vert="horz" lIns="91440" tIns="45720" rIns="91440" bIns="45720" rtlCol="0" anchor="t">
            <a:normAutofit lnSpcReduction="10000"/>
          </a:bodyPr>
          <a:lstStyle/>
          <a:p>
            <a:pPr indent="-228600" eaLnBrk="1" hangingPunct="1">
              <a:lnSpc>
                <a:spcPct val="90000"/>
              </a:lnSpc>
              <a:spcAft>
                <a:spcPts val="600"/>
              </a:spcAft>
              <a:buFont typeface="Arial" panose="020B0604020202020204" pitchFamily="34" charset="0"/>
              <a:buChar char="•"/>
            </a:pPr>
            <a:r>
              <a:rPr lang="en-US" sz="1700" b="1" i="0" dirty="0">
                <a:effectLst/>
                <a:latin typeface="Times New Roman" panose="02020603050405020304" pitchFamily="18" charset="0"/>
                <a:cs typeface="Times New Roman" panose="02020603050405020304" pitchFamily="18" charset="0"/>
              </a:rPr>
              <a:t>After logging into the system you will be on the dashboard page, please take a moment to read the instructions and submittal requirements which are located at the top of the page.</a:t>
            </a:r>
            <a:endParaRPr lang="en-US" sz="1700" b="1" dirty="0">
              <a:latin typeface="Times New Roman" panose="02020603050405020304" pitchFamily="18" charset="0"/>
              <a:cs typeface="Times New Roman" panose="02020603050405020304" pitchFamily="18" charset="0"/>
            </a:endParaRPr>
          </a:p>
          <a:p>
            <a:pPr indent="-228600" eaLnBrk="1" hangingPunct="1">
              <a:lnSpc>
                <a:spcPct val="90000"/>
              </a:lnSpc>
              <a:spcAft>
                <a:spcPts val="600"/>
              </a:spcAft>
              <a:buFont typeface="Arial" panose="020B0604020202020204" pitchFamily="34" charset="0"/>
              <a:buChar char="•"/>
            </a:pPr>
            <a:endParaRPr lang="en-US" sz="1700" dirty="0">
              <a:latin typeface="+mn-lt"/>
            </a:endParaRPr>
          </a:p>
          <a:p>
            <a:pPr indent="-228600" eaLnBrk="1" hangingPunct="1">
              <a:lnSpc>
                <a:spcPct val="90000"/>
              </a:lnSpc>
              <a:spcAft>
                <a:spcPts val="600"/>
              </a:spcAft>
              <a:buFont typeface="Arial" panose="020B0604020202020204" pitchFamily="34" charset="0"/>
              <a:buChar char="•"/>
            </a:pPr>
            <a:endParaRPr lang="en-US" sz="1700" b="0" i="0" dirty="0">
              <a:effectLst/>
              <a:latin typeface="+mn-lt"/>
            </a:endParaRPr>
          </a:p>
          <a:p>
            <a:pPr indent="-228600" eaLnBrk="1" hangingPunct="1">
              <a:lnSpc>
                <a:spcPct val="90000"/>
              </a:lnSpc>
              <a:spcAft>
                <a:spcPts val="600"/>
              </a:spcAft>
              <a:buFont typeface="Arial" panose="020B0604020202020204" pitchFamily="34" charset="0"/>
              <a:buChar char="•"/>
            </a:pPr>
            <a:endParaRPr lang="en-US" sz="1700" dirty="0">
              <a:latin typeface="+mn-lt"/>
            </a:endParaRPr>
          </a:p>
        </p:txBody>
      </p:sp>
      <p:sp>
        <p:nvSpPr>
          <p:cNvPr id="25" name="Rectangle 24">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eaLnBrk="1" hangingPunct="1"/>
            <a:endParaRPr lang="en-US" sz="1000">
              <a:solidFill>
                <a:srgbClr val="FFFFFF"/>
              </a:solidFill>
              <a:latin typeface="+mn-lt"/>
            </a:endParaRP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9" name="TextBox 8">
            <a:extLst>
              <a:ext uri="{FF2B5EF4-FFF2-40B4-BE49-F238E27FC236}">
                <a16:creationId xmlns:a16="http://schemas.microsoft.com/office/drawing/2014/main" id="{D5DF7824-8096-5C82-81A5-6915DC18C5CE}"/>
              </a:ext>
            </a:extLst>
          </p:cNvPr>
          <p:cNvSpPr txBox="1"/>
          <p:nvPr/>
        </p:nvSpPr>
        <p:spPr>
          <a:xfrm>
            <a:off x="457200" y="152712"/>
            <a:ext cx="4729038" cy="369332"/>
          </a:xfrm>
          <a:prstGeom prst="rect">
            <a:avLst/>
          </a:prstGeom>
          <a:noFill/>
        </p:spPr>
        <p:txBody>
          <a:bodyPr wrap="square">
            <a:spAutoFit/>
          </a:bodyPr>
          <a:lstStyle/>
          <a:p>
            <a:r>
              <a:rPr lang="en-US" sz="1800" b="1" kern="1200" dirty="0">
                <a:solidFill>
                  <a:schemeClr val="tx1"/>
                </a:solidFill>
                <a:latin typeface="Times New Roman" panose="02020603050405020304" pitchFamily="18" charset="0"/>
                <a:ea typeface="+mj-ea"/>
                <a:cs typeface="Times New Roman" panose="02020603050405020304" pitchFamily="18" charset="0"/>
              </a:rPr>
              <a:t>Ready to Submit Plans</a:t>
            </a:r>
            <a:endParaRPr lang="en-US" dirty="0">
              <a:latin typeface="Times New Roman" panose="02020603050405020304" pitchFamily="18" charset="0"/>
              <a:cs typeface="Times New Roman" panose="02020603050405020304" pitchFamily="18" charset="0"/>
            </a:endParaRPr>
          </a:p>
        </p:txBody>
      </p:sp>
      <p:sp>
        <p:nvSpPr>
          <p:cNvPr id="3" name="Arrow: Down 2">
            <a:extLst>
              <a:ext uri="{FF2B5EF4-FFF2-40B4-BE49-F238E27FC236}">
                <a16:creationId xmlns:a16="http://schemas.microsoft.com/office/drawing/2014/main" id="{6DCD51C1-1BCA-0FE7-ECDD-0347FD3F9078}"/>
              </a:ext>
            </a:extLst>
          </p:cNvPr>
          <p:cNvSpPr/>
          <p:nvPr/>
        </p:nvSpPr>
        <p:spPr>
          <a:xfrm>
            <a:off x="8382000" y="32766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8E09E0-4683-701A-ED1B-EBEC9906199E}"/>
              </a:ext>
            </a:extLst>
          </p:cNvPr>
          <p:cNvSpPr txBox="1"/>
          <p:nvPr/>
        </p:nvSpPr>
        <p:spPr>
          <a:xfrm>
            <a:off x="228600" y="5094911"/>
            <a:ext cx="4572000" cy="369332"/>
          </a:xfrm>
          <a:prstGeom prst="rect">
            <a:avLst/>
          </a:prstGeom>
          <a:noFill/>
        </p:spPr>
        <p:txBody>
          <a:bodyPr wrap="square">
            <a:spAutoFit/>
          </a:bodyPr>
          <a:lstStyle/>
          <a:p>
            <a:r>
              <a:rPr lang="en-US" dirty="0" err="1">
                <a:hlinkClick r:id="rId4"/>
              </a:rPr>
              <a:t>goPost</a:t>
            </a:r>
            <a:r>
              <a:rPr lang="en-US" dirty="0">
                <a:hlinkClick r:id="rId4"/>
              </a:rPr>
              <a:t> - Dashboard (eplansoftreview.com)</a:t>
            </a:r>
            <a:endParaRPr lang="en-US" dirty="0"/>
          </a:p>
        </p:txBody>
      </p:sp>
    </p:spTree>
    <p:extLst>
      <p:ext uri="{BB962C8B-B14F-4D97-AF65-F5344CB8AC3E}">
        <p14:creationId xmlns:p14="http://schemas.microsoft.com/office/powerpoint/2010/main" val="309702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9144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0645" y="0"/>
            <a:ext cx="5746451"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60646" y="-6"/>
            <a:ext cx="8783354"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D4941D-7732-4FD5-AC54-84ACFF86205B}"/>
              </a:ext>
            </a:extLst>
          </p:cNvPr>
          <p:cNvSpPr>
            <a:spLocks noGrp="1"/>
          </p:cNvSpPr>
          <p:nvPr>
            <p:ph type="ctrTitle"/>
          </p:nvPr>
        </p:nvSpPr>
        <p:spPr>
          <a:xfrm>
            <a:off x="845406" y="857251"/>
            <a:ext cx="3560460" cy="3098061"/>
          </a:xfrm>
        </p:spPr>
        <p:txBody>
          <a:bodyPr anchor="b">
            <a:normAutofit/>
          </a:bodyPr>
          <a:lstStyle/>
          <a:p>
            <a:pPr algn="l"/>
            <a:r>
              <a:rPr lang="en-US" sz="4200" dirty="0">
                <a:solidFill>
                  <a:srgbClr val="FFFFFF"/>
                </a:solidFill>
              </a:rPr>
              <a:t>Creating a submission in </a:t>
            </a:r>
            <a:r>
              <a:rPr lang="en-US" sz="4200" dirty="0" err="1">
                <a:solidFill>
                  <a:srgbClr val="FFFFFF"/>
                </a:solidFill>
              </a:rPr>
              <a:t>goPost</a:t>
            </a:r>
            <a:endParaRPr lang="en-US" sz="4200" dirty="0">
              <a:solidFill>
                <a:srgbClr val="FFFFFF"/>
              </a:solidFill>
            </a:endParaRP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20797" y="1034794"/>
            <a:ext cx="2502408" cy="9143999"/>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2ACB2F0-274C-45E7-BF82-A343738F4C51}"/>
              </a:ext>
            </a:extLst>
          </p:cNvPr>
          <p:cNvSpPr>
            <a:spLocks noGrp="1"/>
          </p:cNvSpPr>
          <p:nvPr>
            <p:ph type="subTitle" idx="1"/>
          </p:nvPr>
        </p:nvSpPr>
        <p:spPr>
          <a:xfrm>
            <a:off x="845406" y="4756265"/>
            <a:ext cx="3294958" cy="1244483"/>
          </a:xfrm>
        </p:spPr>
        <p:txBody>
          <a:bodyPr anchor="t">
            <a:normAutofit/>
          </a:bodyPr>
          <a:lstStyle/>
          <a:p>
            <a:pPr algn="l"/>
            <a:endParaRPr lang="en-US" dirty="0">
              <a:solidFill>
                <a:srgbClr val="FFFFFF"/>
              </a:solidFill>
              <a:latin typeface="Times New Roman" panose="02020603050405020304" pitchFamily="18" charset="0"/>
              <a:cs typeface="Times New Roman" panose="02020603050405020304" pitchFamily="18" charset="0"/>
            </a:endParaRPr>
          </a:p>
          <a:p>
            <a:pPr algn="l"/>
            <a:endParaRPr lang="en-US" dirty="0">
              <a:solidFill>
                <a:srgbClr val="FFFFFF"/>
              </a:solidFill>
              <a:latin typeface="Times New Roman" panose="02020603050405020304" pitchFamily="18" charset="0"/>
              <a:cs typeface="Times New Roman" panose="02020603050405020304" pitchFamily="18" charset="0"/>
            </a:endParaRPr>
          </a:p>
          <a:p>
            <a:pPr algn="l"/>
            <a:endParaRPr lang="en-US" dirty="0">
              <a:solidFill>
                <a:srgbClr val="FFFFFF"/>
              </a:solidFill>
            </a:endParaRPr>
          </a:p>
          <a:p>
            <a:pPr marL="342900" indent="-342900" algn="l">
              <a:buAutoNum type="arabicPeriod"/>
            </a:pPr>
            <a:endParaRPr lang="en-US" dirty="0">
              <a:solidFill>
                <a:srgbClr val="FFFFFF"/>
              </a:solidFill>
            </a:endParaRP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941" y="1062544"/>
            <a:ext cx="356712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goPost™: Creating an Application (2023)">
            <a:hlinkClick r:id="" action="ppaction://media"/>
            <a:extLst>
              <a:ext uri="{FF2B5EF4-FFF2-40B4-BE49-F238E27FC236}">
                <a16:creationId xmlns:a16="http://schemas.microsoft.com/office/drawing/2014/main" id="{BDDC78DC-64BE-5E40-4A22-3624D86D156A}"/>
              </a:ext>
            </a:extLst>
          </p:cNvPr>
          <p:cNvPicPr>
            <a:picLocks noRot="1" noChangeAspect="1"/>
          </p:cNvPicPr>
          <p:nvPr>
            <a:videoFile r:link="rId1"/>
          </p:nvPr>
        </p:nvPicPr>
        <p:blipFill>
          <a:blip r:embed="rId3"/>
          <a:stretch>
            <a:fillRect/>
          </a:stretch>
        </p:blipFill>
        <p:spPr>
          <a:xfrm>
            <a:off x="5190419" y="2385066"/>
            <a:ext cx="2802873" cy="2102154"/>
          </a:xfrm>
          <a:prstGeom prst="rect">
            <a:avLst/>
          </a:prstGeom>
        </p:spPr>
      </p:pic>
      <p:sp>
        <p:nvSpPr>
          <p:cNvPr id="4" name="Slide Number Placeholder 3">
            <a:extLst>
              <a:ext uri="{FF2B5EF4-FFF2-40B4-BE49-F238E27FC236}">
                <a16:creationId xmlns:a16="http://schemas.microsoft.com/office/drawing/2014/main" id="{8A578B39-7493-4FAF-8D14-10DA5998085C}"/>
              </a:ext>
            </a:extLst>
          </p:cNvPr>
          <p:cNvSpPr>
            <a:spLocks noGrp="1"/>
          </p:cNvSpPr>
          <p:nvPr>
            <p:ph type="sldNum" sz="quarter" idx="12"/>
          </p:nvPr>
        </p:nvSpPr>
        <p:spPr>
          <a:xfrm>
            <a:off x="8778240" y="6451600"/>
            <a:ext cx="333375" cy="365125"/>
          </a:xfrm>
        </p:spPr>
        <p:txBody>
          <a:bodyPr>
            <a:normAutofit/>
          </a:bodyPr>
          <a:lstStyle/>
          <a:p>
            <a:pPr>
              <a:spcAft>
                <a:spcPts val="600"/>
              </a:spcAft>
            </a:pPr>
            <a:fld id="{8869DC91-42F8-4285-AA90-C94A180AA7BD}" type="slidenum">
              <a:rPr lang="en-US" sz="1000">
                <a:solidFill>
                  <a:srgbClr val="FFFFFF"/>
                </a:solidFill>
              </a:rPr>
              <a:pPr>
                <a:spcAft>
                  <a:spcPts val="600"/>
                </a:spcAft>
              </a:pPr>
              <a:t>12</a:t>
            </a:fld>
            <a:endParaRPr lang="en-US" sz="1000">
              <a:solidFill>
                <a:srgbClr val="FFFFFF"/>
              </a:solidFill>
            </a:endParaRPr>
          </a:p>
        </p:txBody>
      </p:sp>
    </p:spTree>
    <p:extLst>
      <p:ext uri="{BB962C8B-B14F-4D97-AF65-F5344CB8AC3E}">
        <p14:creationId xmlns:p14="http://schemas.microsoft.com/office/powerpoint/2010/main" val="36251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eaLnBrk="1" hangingPunct="1"/>
            <a:endParaRPr lang="en-US" sz="1000">
              <a:solidFill>
                <a:srgbClr val="FFFFFF"/>
              </a:solidFill>
              <a:latin typeface="+mn-lt"/>
            </a:endParaRP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457200"/>
            <a:ext cx="7933560" cy="5105400"/>
          </a:xfrm>
          <a:prstGeom prst="rect">
            <a:avLst/>
          </a:prstGeom>
        </p:spPr>
        <p:txBody>
          <a:bodyPr vert="horz" lIns="91440" tIns="45720" rIns="91440" bIns="45720" rtlCol="0" anchor="b">
            <a:normAutofit fontScale="55000" lnSpcReduction="20000"/>
          </a:bodyPr>
          <a:lstStyle/>
          <a:p>
            <a:pPr algn="l"/>
            <a:endParaRPr lang="en-US" sz="2000" b="0" i="0" dirty="0">
              <a:solidFill>
                <a:srgbClr val="172B4D"/>
              </a:solidFill>
              <a:effectLst/>
              <a:latin typeface="-apple-system"/>
            </a:endParaRPr>
          </a:p>
          <a:p>
            <a:pPr algn="l"/>
            <a:r>
              <a:rPr lang="en-US" sz="2000" b="0" i="0" dirty="0">
                <a:solidFill>
                  <a:srgbClr val="172B4D"/>
                </a:solidFill>
                <a:effectLst/>
                <a:latin typeface="-apple-system"/>
              </a:rPr>
              <a:t>1</a:t>
            </a:r>
            <a:r>
              <a:rPr lang="en-US" sz="2200" b="0" i="0" dirty="0">
                <a:solidFill>
                  <a:srgbClr val="172B4D"/>
                </a:solidFill>
                <a:effectLst/>
                <a:latin typeface="Times New Roman" panose="02020603050405020304" pitchFamily="18" charset="0"/>
                <a:cs typeface="Times New Roman" panose="02020603050405020304" pitchFamily="18" charset="0"/>
              </a:rPr>
              <a:t>. After you have submitted your project application and documents for an</a:t>
            </a:r>
            <a:r>
              <a:rPr lang="en-US" sz="2200" b="1" i="0" dirty="0">
                <a:solidFill>
                  <a:srgbClr val="172B4D"/>
                </a:solidFill>
                <a:effectLst/>
                <a:latin typeface="Times New Roman" panose="02020603050405020304" pitchFamily="18" charset="0"/>
                <a:cs typeface="Times New Roman" panose="02020603050405020304" pitchFamily="18" charset="0"/>
              </a:rPr>
              <a:t> intake completeness check</a:t>
            </a:r>
            <a:r>
              <a:rPr lang="en-US" sz="2200" b="0" i="1" dirty="0">
                <a:solidFill>
                  <a:srgbClr val="172B4D"/>
                </a:solidFill>
                <a:effectLst/>
                <a:latin typeface="Times New Roman" panose="02020603050405020304" pitchFamily="18" charset="0"/>
                <a:cs typeface="Times New Roman" panose="02020603050405020304" pitchFamily="18" charset="0"/>
              </a:rPr>
              <a:t>, </a:t>
            </a:r>
            <a:r>
              <a:rPr lang="en-US" sz="2200" b="0" i="0" dirty="0">
                <a:solidFill>
                  <a:srgbClr val="172B4D"/>
                </a:solidFill>
                <a:effectLst/>
                <a:latin typeface="Times New Roman" panose="02020603050405020304" pitchFamily="18" charset="0"/>
                <a:cs typeface="Times New Roman" panose="02020603050405020304" pitchFamily="18" charset="0"/>
              </a:rPr>
              <a:t>the project status will be changed from </a:t>
            </a:r>
            <a:r>
              <a:rPr lang="en-US" sz="2200" b="0" i="1" dirty="0">
                <a:solidFill>
                  <a:srgbClr val="172B4D"/>
                </a:solidFill>
                <a:effectLst/>
                <a:latin typeface="Times New Roman" panose="02020603050405020304" pitchFamily="18" charset="0"/>
                <a:cs typeface="Times New Roman" panose="02020603050405020304" pitchFamily="18" charset="0"/>
              </a:rPr>
              <a:t>Created</a:t>
            </a:r>
            <a:r>
              <a:rPr lang="en-US" sz="2200" b="0" i="0" dirty="0">
                <a:solidFill>
                  <a:srgbClr val="172B4D"/>
                </a:solidFill>
                <a:effectLst/>
                <a:latin typeface="Times New Roman" panose="02020603050405020304" pitchFamily="18" charset="0"/>
                <a:cs typeface="Times New Roman" panose="02020603050405020304" pitchFamily="18" charset="0"/>
              </a:rPr>
              <a:t> to </a:t>
            </a:r>
            <a:r>
              <a:rPr lang="en-US" sz="2200" b="0" i="1" dirty="0">
                <a:solidFill>
                  <a:srgbClr val="172B4D"/>
                </a:solidFill>
                <a:effectLst/>
                <a:latin typeface="Times New Roman" panose="02020603050405020304" pitchFamily="18" charset="0"/>
                <a:cs typeface="Times New Roman" panose="02020603050405020304" pitchFamily="18" charset="0"/>
              </a:rPr>
              <a:t>Pending</a:t>
            </a:r>
            <a:r>
              <a:rPr lang="en-US" sz="2200" b="0" i="0" dirty="0">
                <a:solidFill>
                  <a:srgbClr val="172B4D"/>
                </a:solidFill>
                <a:effectLst/>
                <a:latin typeface="Times New Roman" panose="02020603050405020304" pitchFamily="18" charset="0"/>
                <a:cs typeface="Times New Roman" panose="02020603050405020304" pitchFamily="18" charset="0"/>
              </a:rPr>
              <a:t>. Intake/Review personnel will review the project information and submitted documents to determine whether the project is acceptable. You will receive an email when the Intake/Review staff have accepted your project.</a:t>
            </a:r>
          </a:p>
          <a:p>
            <a:pPr algn="l"/>
            <a:endParaRPr lang="en-US" sz="2200" dirty="0">
              <a:solidFill>
                <a:srgbClr val="172B4D"/>
              </a:solidFill>
              <a:latin typeface="Times New Roman" panose="02020603050405020304" pitchFamily="18" charset="0"/>
              <a:cs typeface="Times New Roman" panose="02020603050405020304" pitchFamily="18" charset="0"/>
            </a:endParaRPr>
          </a:p>
          <a:p>
            <a:pPr algn="l"/>
            <a:r>
              <a:rPr lang="en-US" sz="2200" b="0" i="0" dirty="0">
                <a:solidFill>
                  <a:srgbClr val="172B4D"/>
                </a:solidFill>
                <a:effectLst/>
                <a:latin typeface="Times New Roman" panose="02020603050405020304" pitchFamily="18" charset="0"/>
                <a:cs typeface="Times New Roman" panose="02020603050405020304" pitchFamily="18" charset="0"/>
              </a:rPr>
              <a:t>2. You must be sure to list your contact information to receive email notifications related to your project submission.</a:t>
            </a:r>
          </a:p>
          <a:p>
            <a:pPr algn="l"/>
            <a:endParaRPr lang="en-US" sz="2200" dirty="0">
              <a:solidFill>
                <a:srgbClr val="172B4D"/>
              </a:solidFill>
              <a:latin typeface="Times New Roman" panose="02020603050405020304" pitchFamily="18" charset="0"/>
              <a:cs typeface="Times New Roman" panose="02020603050405020304" pitchFamily="18" charset="0"/>
            </a:endParaRPr>
          </a:p>
          <a:p>
            <a:pPr algn="l"/>
            <a:r>
              <a:rPr lang="en-US" sz="2200" b="0" i="0" dirty="0">
                <a:solidFill>
                  <a:srgbClr val="172B4D"/>
                </a:solidFill>
                <a:effectLst/>
                <a:latin typeface="Times New Roman" panose="02020603050405020304" pitchFamily="18" charset="0"/>
                <a:cs typeface="Times New Roman" panose="02020603050405020304" pitchFamily="18" charset="0"/>
              </a:rPr>
              <a:t>3. If documents do not meet submittal requirements or if the required project information has not been provided, you will receive an email with instructions on how to proceed. The email will notify you that the project application has been placed on hold until you respond. Once you have gathered the required information, log in to your </a:t>
            </a:r>
            <a:r>
              <a:rPr lang="en-US" sz="2200" b="0" i="0" dirty="0" err="1">
                <a:solidFill>
                  <a:srgbClr val="172B4D"/>
                </a:solidFill>
                <a:effectLst/>
                <a:latin typeface="Times New Roman" panose="02020603050405020304" pitchFamily="18" charset="0"/>
                <a:cs typeface="Times New Roman" panose="02020603050405020304" pitchFamily="18" charset="0"/>
              </a:rPr>
              <a:t>goPost</a:t>
            </a:r>
            <a:r>
              <a:rPr lang="en-US" sz="2200" b="0" i="0" dirty="0">
                <a:solidFill>
                  <a:srgbClr val="172B4D"/>
                </a:solidFill>
                <a:effectLst/>
                <a:latin typeface="Times New Roman" panose="02020603050405020304" pitchFamily="18" charset="0"/>
                <a:cs typeface="Times New Roman" panose="02020603050405020304" pitchFamily="18" charset="0"/>
              </a:rPr>
              <a:t> account, open the project application and either replace the named documents with the correct documents or provide the missing project information as instructed and submit to intake staff again.</a:t>
            </a:r>
          </a:p>
          <a:p>
            <a:pPr algn="l"/>
            <a:endParaRPr lang="en-US" sz="2200" dirty="0">
              <a:solidFill>
                <a:srgbClr val="172B4D"/>
              </a:solidFill>
              <a:latin typeface="Times New Roman" panose="02020603050405020304" pitchFamily="18" charset="0"/>
              <a:cs typeface="Times New Roman" panose="02020603050405020304" pitchFamily="18" charset="0"/>
            </a:endParaRPr>
          </a:p>
          <a:p>
            <a:pPr algn="l"/>
            <a:endParaRPr lang="en-US" sz="2200" dirty="0">
              <a:solidFill>
                <a:srgbClr val="172B4D"/>
              </a:solidFill>
              <a:latin typeface="Times New Roman" panose="02020603050405020304" pitchFamily="18" charset="0"/>
              <a:cs typeface="Times New Roman" panose="02020603050405020304" pitchFamily="18" charset="0"/>
            </a:endParaRPr>
          </a:p>
          <a:p>
            <a:pPr algn="l"/>
            <a:r>
              <a:rPr lang="en-US" sz="2200" b="0" i="0" dirty="0">
                <a:solidFill>
                  <a:srgbClr val="172B4D"/>
                </a:solidFill>
                <a:effectLst/>
                <a:latin typeface="Times New Roman" panose="02020603050405020304" pitchFamily="18" charset="0"/>
                <a:cs typeface="Times New Roman" panose="02020603050405020304" pitchFamily="18" charset="0"/>
              </a:rPr>
              <a:t>4. If intake staff determines that everything looks appropriate then the application will be accepted</a:t>
            </a:r>
            <a:r>
              <a:rPr lang="en-US" sz="2200" dirty="0">
                <a:solidFill>
                  <a:srgbClr val="172B4D"/>
                </a:solidFill>
                <a:latin typeface="Times New Roman" panose="02020603050405020304" pitchFamily="18" charset="0"/>
                <a:cs typeface="Times New Roman" panose="02020603050405020304" pitchFamily="18" charset="0"/>
              </a:rPr>
              <a:t>. Y</a:t>
            </a:r>
            <a:r>
              <a:rPr lang="en-US" sz="2200" b="0" i="0" dirty="0">
                <a:solidFill>
                  <a:srgbClr val="172B4D"/>
                </a:solidFill>
                <a:effectLst/>
                <a:latin typeface="Times New Roman" panose="02020603050405020304" pitchFamily="18" charset="0"/>
                <a:cs typeface="Times New Roman" panose="02020603050405020304" pitchFamily="18" charset="0"/>
              </a:rPr>
              <a:t>ou will receive an email updating you on the status. Staff will then assign plans for review.</a:t>
            </a:r>
          </a:p>
          <a:p>
            <a:pPr algn="l"/>
            <a:endParaRPr lang="en-US" sz="2200" dirty="0">
              <a:solidFill>
                <a:srgbClr val="172B4D"/>
              </a:solidFill>
              <a:latin typeface="Times New Roman" panose="02020603050405020304" pitchFamily="18" charset="0"/>
              <a:cs typeface="Times New Roman" panose="02020603050405020304" pitchFamily="18" charset="0"/>
            </a:endParaRPr>
          </a:p>
          <a:p>
            <a:pPr algn="l"/>
            <a:r>
              <a:rPr lang="en-US" sz="2200" b="0" i="0" dirty="0">
                <a:solidFill>
                  <a:srgbClr val="172B4D"/>
                </a:solidFill>
                <a:effectLst/>
                <a:latin typeface="Times New Roman" panose="02020603050405020304" pitchFamily="18" charset="0"/>
                <a:cs typeface="Times New Roman" panose="02020603050405020304" pitchFamily="18" charset="0"/>
              </a:rPr>
              <a:t>5. </a:t>
            </a:r>
            <a:r>
              <a:rPr lang="en-US" sz="2200" b="1" i="0" dirty="0">
                <a:solidFill>
                  <a:srgbClr val="172B4D"/>
                </a:solidFill>
                <a:effectLst/>
                <a:latin typeface="Times New Roman" panose="02020603050405020304" pitchFamily="18" charset="0"/>
                <a:cs typeface="Times New Roman" panose="02020603050405020304" pitchFamily="18" charset="0"/>
              </a:rPr>
              <a:t>You will receive additional emails when: </a:t>
            </a:r>
          </a:p>
          <a:p>
            <a:pPr algn="l"/>
            <a:endParaRPr lang="en-US" sz="2200" b="0" i="0" dirty="0">
              <a:solidFill>
                <a:srgbClr val="172B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200" b="0" i="0" dirty="0">
                <a:solidFill>
                  <a:srgbClr val="172B4D"/>
                </a:solidFill>
                <a:effectLst/>
                <a:latin typeface="Times New Roman" panose="02020603050405020304" pitchFamily="18" charset="0"/>
                <a:cs typeface="Times New Roman" panose="02020603050405020304" pitchFamily="18" charset="0"/>
              </a:rPr>
              <a:t>Staff needs to communicate with you regarding the application.</a:t>
            </a:r>
          </a:p>
          <a:p>
            <a:pPr algn="l">
              <a:buFont typeface="Arial" panose="020B0604020202020204" pitchFamily="34" charset="0"/>
              <a:buChar char="•"/>
            </a:pPr>
            <a:endParaRPr lang="en-US" sz="2200" b="0" i="0" dirty="0">
              <a:solidFill>
                <a:srgbClr val="172B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200" b="0" i="0" dirty="0">
                <a:solidFill>
                  <a:srgbClr val="172B4D"/>
                </a:solidFill>
                <a:effectLst/>
                <a:latin typeface="Times New Roman" panose="02020603050405020304" pitchFamily="18" charset="0"/>
                <a:cs typeface="Times New Roman" panose="02020603050405020304" pitchFamily="18" charset="0"/>
              </a:rPr>
              <a:t>Review has been completed and staff determines that corrections are required. </a:t>
            </a:r>
          </a:p>
          <a:p>
            <a:pPr algn="l">
              <a:buFont typeface="Arial" panose="020B0604020202020204" pitchFamily="34" charset="0"/>
              <a:buChar char="•"/>
            </a:pPr>
            <a:endParaRPr lang="en-US" sz="2200" dirty="0">
              <a:solidFill>
                <a:srgbClr val="172B4D"/>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200" b="0" i="0" dirty="0">
                <a:solidFill>
                  <a:srgbClr val="172B4D"/>
                </a:solidFill>
                <a:effectLst/>
                <a:latin typeface="Times New Roman" panose="02020603050405020304" pitchFamily="18" charset="0"/>
                <a:cs typeface="Times New Roman" panose="02020603050405020304" pitchFamily="18" charset="0"/>
              </a:rPr>
              <a:t>Download or update of the deliverable package is required</a:t>
            </a:r>
            <a:r>
              <a:rPr lang="en-US" sz="2200" dirty="0">
                <a:solidFill>
                  <a:srgbClr val="172B4D"/>
                </a:solidFill>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endParaRPr lang="en-US" sz="2200" b="0" i="0" dirty="0">
              <a:solidFill>
                <a:srgbClr val="172B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200" b="0" i="0" dirty="0">
                <a:solidFill>
                  <a:srgbClr val="172B4D"/>
                </a:solidFill>
                <a:effectLst/>
                <a:latin typeface="Times New Roman" panose="02020603050405020304" pitchFamily="18" charset="0"/>
                <a:cs typeface="Times New Roman" panose="02020603050405020304" pitchFamily="18" charset="0"/>
              </a:rPr>
              <a:t>You will receive a system generated email to inform you when your deliverable is ready. </a:t>
            </a:r>
            <a:r>
              <a:rPr lang="en-US" sz="2200" b="1" i="0" dirty="0">
                <a:solidFill>
                  <a:srgbClr val="172B4D"/>
                </a:solidFill>
                <a:effectLst/>
                <a:latin typeface="Times New Roman" panose="02020603050405020304" pitchFamily="18" charset="0"/>
                <a:cs typeface="Times New Roman" panose="02020603050405020304" pitchFamily="18" charset="0"/>
              </a:rPr>
              <a:t>Please note- </a:t>
            </a:r>
            <a:r>
              <a:rPr lang="en-US" sz="2200" b="0" i="0" dirty="0">
                <a:solidFill>
                  <a:srgbClr val="172B4D"/>
                </a:solidFill>
                <a:effectLst/>
                <a:latin typeface="Times New Roman" panose="02020603050405020304" pitchFamily="18" charset="0"/>
                <a:cs typeface="Times New Roman" panose="02020603050405020304" pitchFamily="18" charset="0"/>
              </a:rPr>
              <a:t>the deliverables tab will only display in </a:t>
            </a:r>
            <a:r>
              <a:rPr lang="en-US" sz="2200" b="0" i="0" dirty="0" err="1">
                <a:solidFill>
                  <a:srgbClr val="172B4D"/>
                </a:solidFill>
                <a:effectLst/>
                <a:latin typeface="Times New Roman" panose="02020603050405020304" pitchFamily="18" charset="0"/>
                <a:cs typeface="Times New Roman" panose="02020603050405020304" pitchFamily="18" charset="0"/>
              </a:rPr>
              <a:t>goPost</a:t>
            </a:r>
            <a:r>
              <a:rPr lang="en-US" sz="2200" b="0" i="0" dirty="0">
                <a:solidFill>
                  <a:srgbClr val="172B4D"/>
                </a:solidFill>
                <a:effectLst/>
                <a:latin typeface="Times New Roman" panose="02020603050405020304" pitchFamily="18" charset="0"/>
                <a:cs typeface="Times New Roman" panose="02020603050405020304" pitchFamily="18" charset="0"/>
              </a:rPr>
              <a:t> when there are items to download. </a:t>
            </a:r>
          </a:p>
          <a:p>
            <a:pPr algn="l">
              <a:buFont typeface="Arial" panose="020B0604020202020204" pitchFamily="34" charset="0"/>
              <a:buChar char="•"/>
            </a:pPr>
            <a:endParaRPr lang="en-US" sz="2200" b="0" i="0" dirty="0">
              <a:solidFill>
                <a:srgbClr val="172B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200" b="0" i="0" dirty="0">
                <a:solidFill>
                  <a:srgbClr val="172B4D"/>
                </a:solidFill>
                <a:effectLst/>
                <a:latin typeface="Times New Roman" panose="02020603050405020304" pitchFamily="18" charset="0"/>
                <a:cs typeface="Times New Roman" panose="02020603050405020304" pitchFamily="18" charset="0"/>
              </a:rPr>
              <a:t>Review has been completed and your application has been approved.  Your approved plans will be made available for download via </a:t>
            </a:r>
            <a:r>
              <a:rPr lang="en-US" sz="2200" b="0" i="0" dirty="0" err="1">
                <a:solidFill>
                  <a:srgbClr val="172B4D"/>
                </a:solidFill>
                <a:effectLst/>
                <a:latin typeface="Times New Roman" panose="02020603050405020304" pitchFamily="18" charset="0"/>
                <a:cs typeface="Times New Roman" panose="02020603050405020304" pitchFamily="18" charset="0"/>
              </a:rPr>
              <a:t>goPost</a:t>
            </a:r>
            <a:r>
              <a:rPr lang="en-US" sz="2200" b="0" i="0" dirty="0">
                <a:solidFill>
                  <a:srgbClr val="172B4D"/>
                </a:solidFill>
                <a:effectLst/>
                <a:latin typeface="Times New Roman" panose="02020603050405020304" pitchFamily="18" charset="0"/>
                <a:cs typeface="Times New Roman" panose="02020603050405020304" pitchFamily="18" charset="0"/>
              </a:rPr>
              <a:t> or you may be given other instructions.</a:t>
            </a:r>
          </a:p>
          <a:p>
            <a:br>
              <a:rPr lang="en-US" sz="2200" dirty="0">
                <a:latin typeface="Times New Roman" panose="02020603050405020304" pitchFamily="18" charset="0"/>
                <a:cs typeface="Times New Roman" panose="02020603050405020304" pitchFamily="18" charset="0"/>
              </a:rPr>
            </a:br>
            <a:endParaRPr lang="en-US" sz="2200" b="0" i="0" dirty="0">
              <a:solidFill>
                <a:srgbClr val="172B4D"/>
              </a:solidFill>
              <a:effectLst/>
              <a:latin typeface="Times New Roman" panose="02020603050405020304" pitchFamily="18" charset="0"/>
              <a:cs typeface="Times New Roman" panose="02020603050405020304" pitchFamily="18" charset="0"/>
            </a:endParaRPr>
          </a:p>
          <a:p>
            <a:pPr algn="l"/>
            <a:endParaRPr lang="en-US" sz="2000" b="0" i="0" dirty="0">
              <a:solidFill>
                <a:srgbClr val="172B4D"/>
              </a:solidFill>
              <a:effectLst/>
              <a:latin typeface="-apple-system"/>
            </a:endParaRPr>
          </a:p>
        </p:txBody>
      </p:sp>
      <p:sp>
        <p:nvSpPr>
          <p:cNvPr id="9" name="TextBox 8">
            <a:extLst>
              <a:ext uri="{FF2B5EF4-FFF2-40B4-BE49-F238E27FC236}">
                <a16:creationId xmlns:a16="http://schemas.microsoft.com/office/drawing/2014/main" id="{D5DF7824-8096-5C82-81A5-6915DC18C5CE}"/>
              </a:ext>
            </a:extLst>
          </p:cNvPr>
          <p:cNvSpPr txBox="1"/>
          <p:nvPr/>
        </p:nvSpPr>
        <p:spPr>
          <a:xfrm>
            <a:off x="304799" y="146603"/>
            <a:ext cx="4729038" cy="369332"/>
          </a:xfrm>
          <a:prstGeom prst="rect">
            <a:avLst/>
          </a:prstGeom>
          <a:noFill/>
        </p:spPr>
        <p:txBody>
          <a:bodyPr wrap="square">
            <a:spAutoFit/>
          </a:bodyPr>
          <a:lstStyle/>
          <a:p>
            <a:r>
              <a:rPr lang="en-US" b="1" dirty="0">
                <a:latin typeface="Times New Roman" panose="02020603050405020304" pitchFamily="18" charset="0"/>
                <a:ea typeface="+mj-ea"/>
                <a:cs typeface="Times New Roman" panose="02020603050405020304" pitchFamily="18" charset="0"/>
              </a:rPr>
              <a:t>Project Intake Process: things to note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68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913AF-CD36-BCE6-090E-22776F2DB310}"/>
              </a:ext>
            </a:extLst>
          </p:cNvPr>
          <p:cNvSpPr txBox="1"/>
          <p:nvPr/>
        </p:nvSpPr>
        <p:spPr>
          <a:xfrm>
            <a:off x="304799" y="914400"/>
            <a:ext cx="8402283" cy="5029200"/>
          </a:xfrm>
          <a:prstGeom prst="rect">
            <a:avLst/>
          </a:prstGeom>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The </a:t>
            </a:r>
            <a:r>
              <a:rPr lang="en-US" sz="1600" b="1" dirty="0" err="1">
                <a:latin typeface="Times New Roman" panose="02020603050405020304" pitchFamily="18" charset="0"/>
                <a:cs typeface="Times New Roman" panose="02020603050405020304" pitchFamily="18" charset="0"/>
              </a:rPr>
              <a:t>goPost</a:t>
            </a:r>
            <a:r>
              <a:rPr lang="en-US" sz="1600" b="1" dirty="0">
                <a:latin typeface="Times New Roman" panose="02020603050405020304" pitchFamily="18" charset="0"/>
                <a:cs typeface="Times New Roman" panose="02020603050405020304" pitchFamily="18" charset="0"/>
              </a:rPr>
              <a:t> system provides a built–in safeguard known as Scout that will check submittals for adherence to upload requirements. Scout will provide a message indicating the error and what needs to be addressed in order for the upload to be successful.</a:t>
            </a:r>
            <a:endParaRPr lang="en-US" sz="1600" b="1" dirty="0">
              <a:latin typeface="Times New Roman" panose="02020603050405020304" pitchFamily="18" charset="0"/>
              <a:cs typeface="Times New Roman" panose="02020603050405020304" pitchFamily="18" charset="0"/>
              <a:hlinkClick r:id="rId3"/>
            </a:endParaRPr>
          </a:p>
          <a:p>
            <a:pPr indent="-228600" eaLnBrk="1" hangingPunct="1">
              <a:lnSpc>
                <a:spcPct val="90000"/>
              </a:lnSpc>
              <a:spcAft>
                <a:spcPts val="600"/>
              </a:spcAft>
              <a:buFont typeface="Arial" panose="020B0604020202020204" pitchFamily="34" charset="0"/>
              <a:buChar char="•"/>
            </a:pPr>
            <a:endParaRPr lang="en-US" sz="1600" dirty="0">
              <a:hlinkClick r:id="rId3"/>
            </a:endParaRPr>
          </a:p>
          <a:p>
            <a:pPr indent="-228600" eaLnBrk="1" hangingPunct="1">
              <a:lnSpc>
                <a:spcPct val="90000"/>
              </a:lnSpc>
              <a:spcAft>
                <a:spcPts val="600"/>
              </a:spcAft>
              <a:buFont typeface="Arial" panose="020B0604020202020204" pitchFamily="34" charset="0"/>
              <a:buChar char="•"/>
            </a:pPr>
            <a:endParaRPr lang="en-US" sz="1700" b="0" i="0" dirty="0">
              <a:effectLst/>
              <a:latin typeface="+mn-lt"/>
            </a:endParaRPr>
          </a:p>
          <a:p>
            <a:pPr indent="-228600" eaLnBrk="1" hangingPunct="1">
              <a:lnSpc>
                <a:spcPct val="90000"/>
              </a:lnSpc>
              <a:spcAft>
                <a:spcPts val="600"/>
              </a:spcAft>
              <a:buFont typeface="Arial" panose="020B0604020202020204" pitchFamily="34" charset="0"/>
              <a:buChar char="•"/>
            </a:pPr>
            <a:endParaRPr lang="en-US" sz="1700" dirty="0">
              <a:latin typeface="+mn-lt"/>
            </a:endParaRPr>
          </a:p>
        </p:txBody>
      </p:sp>
      <p:sp>
        <p:nvSpPr>
          <p:cNvPr id="25" name="Rectangle 24">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eaLnBrk="1" hangingPunct="1"/>
            <a:endParaRPr lang="en-US" sz="1000">
              <a:solidFill>
                <a:srgbClr val="FFFFFF"/>
              </a:solidFill>
              <a:latin typeface="+mn-lt"/>
            </a:endParaRP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9" name="TextBox 8">
            <a:extLst>
              <a:ext uri="{FF2B5EF4-FFF2-40B4-BE49-F238E27FC236}">
                <a16:creationId xmlns:a16="http://schemas.microsoft.com/office/drawing/2014/main" id="{D5DF7824-8096-5C82-81A5-6915DC18C5CE}"/>
              </a:ext>
            </a:extLst>
          </p:cNvPr>
          <p:cNvSpPr txBox="1"/>
          <p:nvPr/>
        </p:nvSpPr>
        <p:spPr>
          <a:xfrm>
            <a:off x="381000" y="102210"/>
            <a:ext cx="4729038" cy="369332"/>
          </a:xfrm>
          <a:prstGeom prst="rect">
            <a:avLst/>
          </a:prstGeom>
          <a:noFill/>
        </p:spPr>
        <p:txBody>
          <a:bodyPr wrap="square">
            <a:spAutoFit/>
          </a:bodyPr>
          <a:lstStyle/>
          <a:p>
            <a:r>
              <a:rPr lang="en-US" sz="1800" b="1" kern="1200" dirty="0">
                <a:solidFill>
                  <a:schemeClr val="tx1"/>
                </a:solidFill>
                <a:latin typeface="Times New Roman" panose="02020603050405020304" pitchFamily="18" charset="0"/>
                <a:ea typeface="+mj-ea"/>
                <a:cs typeface="Times New Roman" panose="02020603050405020304" pitchFamily="18" charset="0"/>
              </a:rPr>
              <a:t>Errors and Troubleshooting </a:t>
            </a: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0C46EC0-1E3C-A160-6F3D-9305FF989092}"/>
              </a:ext>
            </a:extLst>
          </p:cNvPr>
          <p:cNvPicPr>
            <a:picLocks noChangeAspect="1"/>
          </p:cNvPicPr>
          <p:nvPr/>
        </p:nvPicPr>
        <p:blipFill>
          <a:blip r:embed="rId4"/>
          <a:stretch>
            <a:fillRect/>
          </a:stretch>
        </p:blipFill>
        <p:spPr>
          <a:xfrm>
            <a:off x="762000" y="1828800"/>
            <a:ext cx="2438400" cy="4419600"/>
          </a:xfrm>
          <a:prstGeom prst="rect">
            <a:avLst/>
          </a:prstGeom>
        </p:spPr>
      </p:pic>
      <p:sp>
        <p:nvSpPr>
          <p:cNvPr id="10" name="TextBox 9">
            <a:extLst>
              <a:ext uri="{FF2B5EF4-FFF2-40B4-BE49-F238E27FC236}">
                <a16:creationId xmlns:a16="http://schemas.microsoft.com/office/drawing/2014/main" id="{7DF76850-5CCA-4799-21CF-FFF812B1EC0C}"/>
              </a:ext>
            </a:extLst>
          </p:cNvPr>
          <p:cNvSpPr txBox="1"/>
          <p:nvPr/>
        </p:nvSpPr>
        <p:spPr>
          <a:xfrm>
            <a:off x="3886200" y="2209800"/>
            <a:ext cx="3124200" cy="107721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This sample Scout error message shows the problems associated with upload indicated by those items marked with a red X</a:t>
            </a:r>
          </a:p>
        </p:txBody>
      </p:sp>
    </p:spTree>
    <p:extLst>
      <p:ext uri="{BB962C8B-B14F-4D97-AF65-F5344CB8AC3E}">
        <p14:creationId xmlns:p14="http://schemas.microsoft.com/office/powerpoint/2010/main" val="252604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913AF-CD36-BCE6-090E-22776F2DB310}"/>
              </a:ext>
            </a:extLst>
          </p:cNvPr>
          <p:cNvSpPr txBox="1"/>
          <p:nvPr/>
        </p:nvSpPr>
        <p:spPr>
          <a:xfrm>
            <a:off x="304799" y="914400"/>
            <a:ext cx="8402283" cy="5029200"/>
          </a:xfrm>
          <a:prstGeom prst="rect">
            <a:avLst/>
          </a:prstGeom>
        </p:spPr>
        <p:txBody>
          <a:bodyPr vert="horz" lIns="91440" tIns="45720" rIns="91440" bIns="45720" rtlCol="0" anchor="t">
            <a:normAutofit/>
          </a:bodyPr>
          <a:lstStyle/>
          <a:p>
            <a:pPr eaLnBrk="1" hangingPunct="1">
              <a:lnSpc>
                <a:spcPct val="90000"/>
              </a:lnSpc>
              <a:spcAft>
                <a:spcPts val="600"/>
              </a:spcAft>
            </a:pPr>
            <a:endParaRPr lang="en-US" sz="1700" dirty="0">
              <a:latin typeface="+mn-lt"/>
            </a:endParaRPr>
          </a:p>
        </p:txBody>
      </p:sp>
      <p:sp>
        <p:nvSpPr>
          <p:cNvPr id="25" name="Rectangle 24">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eaLnBrk="1" hangingPunct="1"/>
            <a:endParaRPr lang="en-US" sz="1000">
              <a:solidFill>
                <a:srgbClr val="FFFFFF"/>
              </a:solidFill>
              <a:latin typeface="+mn-lt"/>
            </a:endParaRP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9" name="TextBox 8">
            <a:extLst>
              <a:ext uri="{FF2B5EF4-FFF2-40B4-BE49-F238E27FC236}">
                <a16:creationId xmlns:a16="http://schemas.microsoft.com/office/drawing/2014/main" id="{D5DF7824-8096-5C82-81A5-6915DC18C5CE}"/>
              </a:ext>
            </a:extLst>
          </p:cNvPr>
          <p:cNvSpPr txBox="1"/>
          <p:nvPr/>
        </p:nvSpPr>
        <p:spPr>
          <a:xfrm>
            <a:off x="381000" y="102210"/>
            <a:ext cx="4729038" cy="369332"/>
          </a:xfrm>
          <a:prstGeom prst="rect">
            <a:avLst/>
          </a:prstGeom>
          <a:noFill/>
        </p:spPr>
        <p:txBody>
          <a:bodyPr wrap="square">
            <a:spAutoFit/>
          </a:bodyPr>
          <a:lstStyle/>
          <a:p>
            <a:r>
              <a:rPr lang="en-US" sz="1800" b="1" kern="1200" dirty="0">
                <a:solidFill>
                  <a:schemeClr val="tx1"/>
                </a:solidFill>
                <a:latin typeface="Times New Roman" panose="02020603050405020304" pitchFamily="18" charset="0"/>
                <a:ea typeface="+mj-ea"/>
                <a:cs typeface="Times New Roman" panose="02020603050405020304" pitchFamily="18" charset="0"/>
              </a:rPr>
              <a:t>Errors and Troubleshooting </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ADC7190-03D4-A390-9A69-44997A4915E7}"/>
              </a:ext>
            </a:extLst>
          </p:cNvPr>
          <p:cNvSpPr txBox="1"/>
          <p:nvPr/>
        </p:nvSpPr>
        <p:spPr>
          <a:xfrm>
            <a:off x="686299" y="901886"/>
            <a:ext cx="7391400" cy="3333220"/>
          </a:xfrm>
          <a:prstGeom prst="rect">
            <a:avLst/>
          </a:prstGeom>
          <a:noFill/>
        </p:spPr>
        <p:txBody>
          <a:bodyPr wrap="square">
            <a:spAutoFit/>
          </a:bodyPr>
          <a:lstStyle/>
          <a:p>
            <a:pPr indent="-228600" eaLnBrk="1" hangingPunct="1">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Eplan Review also provides an extensive wiki page for any issues that may arise with the system. While in </a:t>
            </a:r>
            <a:r>
              <a:rPr lang="en-US" b="1" dirty="0" err="1">
                <a:latin typeface="Times New Roman" panose="02020603050405020304" pitchFamily="18" charset="0"/>
                <a:cs typeface="Times New Roman" panose="02020603050405020304" pitchFamily="18" charset="0"/>
              </a:rPr>
              <a:t>goPost</a:t>
            </a:r>
            <a:r>
              <a:rPr lang="en-US" b="1" dirty="0">
                <a:latin typeface="Times New Roman" panose="02020603050405020304" pitchFamily="18" charset="0"/>
                <a:cs typeface="Times New Roman" panose="02020603050405020304" pitchFamily="18" charset="0"/>
              </a:rPr>
              <a:t> on the dashboard page, in the top right corner there is a ?  icon click this symbol to access the wiki.</a:t>
            </a:r>
          </a:p>
          <a:p>
            <a:pPr indent="-228600" eaLnBrk="1" hangingPunct="1">
              <a:lnSpc>
                <a:spcPct val="90000"/>
              </a:lnSpc>
              <a:spcAft>
                <a:spcPts val="600"/>
              </a:spcAf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hlinkClick r:id="rId3"/>
            </a:endParaRPr>
          </a:p>
          <a:p>
            <a:pPr indent="-228600" eaLnBrk="1" hangingPunct="1">
              <a:lnSpc>
                <a:spcPct val="90000"/>
              </a:lnSpc>
              <a:spcAft>
                <a:spcPts val="600"/>
              </a:spcAft>
              <a:buFont typeface="Arial" panose="020B0604020202020204" pitchFamily="34" charset="0"/>
              <a:buChar char="•"/>
            </a:pPr>
            <a:r>
              <a:rPr lang="en-US" sz="1800" dirty="0" err="1">
                <a:hlinkClick r:id="rId3"/>
              </a:rPr>
              <a:t>goPost</a:t>
            </a:r>
            <a:r>
              <a:rPr lang="en-US" sz="1800" dirty="0">
                <a:hlinkClick r:id="rId3"/>
              </a:rPr>
              <a:t> - Dashboard (eplansoftreview.com)</a:t>
            </a:r>
            <a:endParaRPr lang="en-US" sz="1800" dirty="0"/>
          </a:p>
          <a:p>
            <a:pPr indent="-228600" eaLnBrk="1" hangingPunct="1">
              <a:lnSpc>
                <a:spcPct val="90000"/>
              </a:lnSpc>
              <a:spcAft>
                <a:spcPts val="600"/>
              </a:spcAft>
              <a:buFont typeface="Arial" panose="020B0604020202020204" pitchFamily="34" charset="0"/>
              <a:buChar char="•"/>
            </a:pPr>
            <a:endParaRPr lang="en-US" dirty="0">
              <a:latin typeface="+mn-lt"/>
            </a:endParaRPr>
          </a:p>
          <a:p>
            <a:pPr indent="-228600" eaLnBrk="1" hangingPunct="1">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If you are unable to resolve your issue via the wiki page you may reach out to our System Admin team at the following link:</a:t>
            </a:r>
          </a:p>
          <a:p>
            <a:pPr rtl="0"/>
            <a:r>
              <a:rPr lang="en-US" b="1" dirty="0">
                <a:latin typeface="Times New Roman" panose="02020603050405020304" pitchFamily="18" charset="0"/>
                <a:cs typeface="Times New Roman" panose="02020603050405020304" pitchFamily="18" charset="0"/>
              </a:rPr>
              <a:t>Zendesk support link : </a:t>
            </a:r>
          </a:p>
          <a:p>
            <a:pPr rtl="0"/>
            <a:r>
              <a:rPr lang="en-US" sz="2000" dirty="0">
                <a:effectLst/>
              </a:rPr>
              <a:t>To create a ticket, click here: </a:t>
            </a:r>
            <a:r>
              <a:rPr lang="en-US" sz="2000" dirty="0">
                <a:effectLst/>
                <a:hlinkClick r:id="rId4" tooltip="https://gaepd.zendesk.com/hc/en-us"/>
              </a:rPr>
              <a:t>Zendesk</a:t>
            </a:r>
            <a:endParaRPr lang="en-US" sz="2000" dirty="0">
              <a:effectLst/>
            </a:endParaRPr>
          </a:p>
          <a:p>
            <a:pPr indent="-228600" eaLnBrk="1" hangingPunct="1">
              <a:lnSpc>
                <a:spcPct val="90000"/>
              </a:lnSpc>
              <a:spcAft>
                <a:spcPts val="600"/>
              </a:spcAft>
              <a:buFont typeface="Arial" panose="020B0604020202020204" pitchFamily="34" charset="0"/>
              <a:buChar char="•"/>
            </a:pPr>
            <a:endParaRPr lang="en-US" sz="2000" dirty="0">
              <a:latin typeface="+mn-lt"/>
            </a:endParaRPr>
          </a:p>
        </p:txBody>
      </p:sp>
      <p:sp>
        <p:nvSpPr>
          <p:cNvPr id="2" name="Oval 1">
            <a:extLst>
              <a:ext uri="{FF2B5EF4-FFF2-40B4-BE49-F238E27FC236}">
                <a16:creationId xmlns:a16="http://schemas.microsoft.com/office/drawing/2014/main" id="{4B4E3CD5-1FD1-BC0A-CC11-1ED746567721}"/>
              </a:ext>
            </a:extLst>
          </p:cNvPr>
          <p:cNvSpPr/>
          <p:nvPr/>
        </p:nvSpPr>
        <p:spPr>
          <a:xfrm>
            <a:off x="3273083" y="1418431"/>
            <a:ext cx="213049" cy="21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87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008" name="Rectangle 12800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0" name="Rectangle 12800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2" name="Rectangle 1280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4" name="Rectangle 1280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6" name="Rectangle 1280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18" name="Freeform: Shape 1280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003" name="Title 2"/>
          <p:cNvSpPr>
            <a:spLocks noGrp="1"/>
          </p:cNvSpPr>
          <p:nvPr>
            <p:ph type="title"/>
          </p:nvPr>
        </p:nvSpPr>
        <p:spPr bwMode="auto">
          <a:xfrm>
            <a:off x="986118" y="735106"/>
            <a:ext cx="7540322" cy="29284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compatLnSpc="1">
            <a:prstTxWarp prst="textNoShape">
              <a:avLst/>
            </a:prstTxWarp>
            <a:normAutofit/>
          </a:bodyPr>
          <a:lstStyle/>
          <a:p>
            <a:pPr defTabSz="914400"/>
            <a:r>
              <a:rPr lang="en-US" altLang="en-US" sz="4200" kern="1200">
                <a:solidFill>
                  <a:srgbClr val="FFFFFF"/>
                </a:solidFill>
                <a:latin typeface="+mj-lt"/>
                <a:ea typeface="+mj-ea"/>
                <a:cs typeface="+mj-cs"/>
              </a:rPr>
              <a:t>In Closing . . .</a:t>
            </a:r>
          </a:p>
        </p:txBody>
      </p:sp>
      <p:sp>
        <p:nvSpPr>
          <p:cNvPr id="121858" name="Content Placeholder 1"/>
          <p:cNvSpPr>
            <a:spLocks noGrp="1"/>
          </p:cNvSpPr>
          <p:nvPr>
            <p:ph idx="1"/>
          </p:nvPr>
        </p:nvSpPr>
        <p:spPr bwMode="auto">
          <a:xfrm>
            <a:off x="1013011" y="4870824"/>
            <a:ext cx="7504463" cy="14582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marL="0" indent="0" defTabSz="914400">
              <a:spcBef>
                <a:spcPts val="1000"/>
              </a:spcBef>
              <a:buNone/>
            </a:pPr>
            <a:r>
              <a:rPr lang="en-US" altLang="en-US" sz="2400" kern="1200">
                <a:solidFill>
                  <a:schemeClr val="tx1"/>
                </a:solidFill>
                <a:latin typeface="+mn-lt"/>
                <a:ea typeface="+mn-ea"/>
                <a:cs typeface="+mn-cs"/>
              </a:rPr>
              <a:t>Questions </a:t>
            </a:r>
            <a:br>
              <a:rPr lang="en-US" altLang="en-US" sz="2400" kern="1200">
                <a:solidFill>
                  <a:schemeClr val="tx1"/>
                </a:solidFill>
                <a:latin typeface="+mn-lt"/>
                <a:ea typeface="+mn-ea"/>
                <a:cs typeface="+mn-cs"/>
              </a:rPr>
            </a:br>
            <a:r>
              <a:rPr lang="en-US" altLang="en-US" sz="2400" kern="1200">
                <a:solidFill>
                  <a:schemeClr val="tx1"/>
                </a:solidFill>
                <a:latin typeface="+mn-lt"/>
                <a:ea typeface="+mn-ea"/>
                <a:cs typeface="+mn-cs"/>
              </a:rPr>
              <a:t>and </a:t>
            </a:r>
            <a:br>
              <a:rPr lang="en-US" altLang="en-US" sz="2400" kern="1200">
                <a:solidFill>
                  <a:schemeClr val="tx1"/>
                </a:solidFill>
                <a:latin typeface="+mn-lt"/>
                <a:ea typeface="+mn-ea"/>
                <a:cs typeface="+mn-cs"/>
              </a:rPr>
            </a:br>
            <a:r>
              <a:rPr lang="en-US" altLang="en-US" sz="2400" kern="1200">
                <a:solidFill>
                  <a:schemeClr val="tx1"/>
                </a:solidFill>
                <a:latin typeface="+mn-lt"/>
                <a:ea typeface="+mn-ea"/>
                <a:cs typeface="+mn-cs"/>
              </a:rPr>
              <a:t>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28003"/>
                                        </p:tgtEl>
                                        <p:attrNameLst>
                                          <p:attrName>style.visibility</p:attrName>
                                        </p:attrNameLst>
                                      </p:cBhvr>
                                      <p:to>
                                        <p:strVal val="visible"/>
                                      </p:to>
                                    </p:set>
                                    <p:animEffect transition="in" filter="fade">
                                      <p:cBhvr>
                                        <p:cTn id="7" dur="1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058" name="Rectangle 13005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055" name="Graphic 130054" descr="Handshake">
            <a:extLst>
              <a:ext uri="{FF2B5EF4-FFF2-40B4-BE49-F238E27FC236}">
                <a16:creationId xmlns:a16="http://schemas.microsoft.com/office/drawing/2014/main" id="{178F6EF3-5C6E-2711-55D0-D4A8F8D358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7198" y="457200"/>
            <a:ext cx="3455325" cy="3455325"/>
          </a:xfrm>
          <a:prstGeom prst="rect">
            <a:avLst/>
          </a:prstGeom>
        </p:spPr>
      </p:pic>
      <p:sp>
        <p:nvSpPr>
          <p:cNvPr id="123906" name="Content Placeholder 1"/>
          <p:cNvSpPr>
            <a:spLocks noGrp="1"/>
          </p:cNvSpPr>
          <p:nvPr>
            <p:ph idx="1"/>
          </p:nvPr>
        </p:nvSpPr>
        <p:spPr bwMode="auto">
          <a:xfrm>
            <a:off x="3934811" y="4230094"/>
            <a:ext cx="4676451" cy="18001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normAutofit/>
          </a:bodyPr>
          <a:lstStyle/>
          <a:p>
            <a:pPr marL="0" indent="0">
              <a:buFontTx/>
              <a:buNone/>
            </a:pPr>
            <a:endParaRPr lang="en-US" altLang="en-US" sz="1700" dirty="0"/>
          </a:p>
          <a:p>
            <a:pPr marL="0" indent="0">
              <a:buFontTx/>
              <a:buNone/>
            </a:pPr>
            <a:endParaRPr lang="en-US" altLang="en-US" sz="1700" dirty="0"/>
          </a:p>
          <a:p>
            <a:pPr marL="0" indent="0">
              <a:buFontTx/>
              <a:buNone/>
            </a:pPr>
            <a:r>
              <a:rPr lang="en-US" altLang="en-US" sz="1700" dirty="0"/>
              <a:t>Thank You!</a:t>
            </a:r>
          </a:p>
        </p:txBody>
      </p:sp>
      <p:sp>
        <p:nvSpPr>
          <p:cNvPr id="130060" name="Rectangle 13005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62" name="Rectangle 13006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04" name="Rectangle 720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6" name="Rectangle 720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8" name="Rectangle 720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0" name="Rectangle 720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1" name="Title 1"/>
          <p:cNvSpPr>
            <a:spLocks noGrp="1"/>
          </p:cNvSpPr>
          <p:nvPr>
            <p:ph type="title"/>
          </p:nvPr>
        </p:nvSpPr>
        <p:spPr bwMode="auto">
          <a:xfrm>
            <a:off x="1028697" y="348865"/>
            <a:ext cx="7533018" cy="8777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compatLnSpc="1">
            <a:prstTxWarp prst="textNoShape">
              <a:avLst/>
            </a:prstTxWarp>
            <a:normAutofit/>
          </a:bodyPr>
          <a:lstStyle/>
          <a:p>
            <a:r>
              <a:rPr lang="en-US" altLang="en-US" sz="3500" b="1" u="sng">
                <a:solidFill>
                  <a:srgbClr val="FFFFFF"/>
                </a:solidFill>
                <a:latin typeface="+mj-lt"/>
              </a:rPr>
              <a:t>Electronic Submissions</a:t>
            </a:r>
          </a:p>
        </p:txBody>
      </p:sp>
      <p:graphicFrame>
        <p:nvGraphicFramePr>
          <p:cNvPr id="7182" name="Text Placeholder 2">
            <a:hlinkClick r:id="" action="ppaction://noaction" highlightClick="1"/>
            <a:extLst>
              <a:ext uri="{FF2B5EF4-FFF2-40B4-BE49-F238E27FC236}">
                <a16:creationId xmlns:a16="http://schemas.microsoft.com/office/drawing/2014/main" id="{2B531BC9-5A03-320D-F734-DEB06B57A0F1}"/>
              </a:ext>
            </a:extLst>
          </p:cNvPr>
          <p:cNvGraphicFramePr>
            <a:graphicFrameLocks noGrp="1"/>
          </p:cNvGraphicFramePr>
          <p:nvPr>
            <p:ph idx="1"/>
            <p:extLst>
              <p:ext uri="{D42A27DB-BD31-4B8C-83A1-F6EECF244321}">
                <p14:modId xmlns:p14="http://schemas.microsoft.com/office/powerpoint/2010/main" val="461883627"/>
              </p:ext>
            </p:extLst>
          </p:nvPr>
        </p:nvGraphicFramePr>
        <p:xfrm>
          <a:off x="483042" y="2112579"/>
          <a:ext cx="7975157"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52" name="Rectangle 925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4" name="Rectangle 925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6" name="Rectangle 925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8" name="Rectangle 925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Title 1"/>
          <p:cNvSpPr>
            <a:spLocks noGrp="1"/>
          </p:cNvSpPr>
          <p:nvPr>
            <p:ph type="title"/>
          </p:nvPr>
        </p:nvSpPr>
        <p:spPr bwMode="auto">
          <a:xfrm>
            <a:off x="1028697" y="348865"/>
            <a:ext cx="7533018" cy="8777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compatLnSpc="1">
            <a:prstTxWarp prst="textNoShape">
              <a:avLst/>
            </a:prstTxWarp>
            <a:normAutofit/>
          </a:bodyPr>
          <a:lstStyle/>
          <a:p>
            <a:r>
              <a:rPr lang="en-US" altLang="en-US" sz="3500" b="1" u="sng" dirty="0" err="1">
                <a:solidFill>
                  <a:srgbClr val="FFFFFF"/>
                </a:solidFill>
                <a:latin typeface="+mj-lt"/>
              </a:rPr>
              <a:t>goPost</a:t>
            </a:r>
            <a:r>
              <a:rPr lang="en-US" altLang="en-US" sz="3500" b="1" u="sng" dirty="0">
                <a:solidFill>
                  <a:srgbClr val="FFFFFF"/>
                </a:solidFill>
              </a:rPr>
              <a:t>-</a:t>
            </a:r>
            <a:r>
              <a:rPr lang="en-US" altLang="en-US" sz="3500" b="1" u="sng" dirty="0">
                <a:solidFill>
                  <a:srgbClr val="FFFFFF"/>
                </a:solidFill>
                <a:latin typeface="+mj-lt"/>
              </a:rPr>
              <a:t>Making Life Easier</a:t>
            </a:r>
          </a:p>
        </p:txBody>
      </p:sp>
      <p:graphicFrame>
        <p:nvGraphicFramePr>
          <p:cNvPr id="9230" name="Text Placeholder 2">
            <a:extLst>
              <a:ext uri="{FF2B5EF4-FFF2-40B4-BE49-F238E27FC236}">
                <a16:creationId xmlns:a16="http://schemas.microsoft.com/office/drawing/2014/main" id="{E0B1A372-E1C3-235E-9308-9C459EBEE939}"/>
              </a:ext>
            </a:extLst>
          </p:cNvPr>
          <p:cNvGraphicFramePr>
            <a:graphicFrameLocks noGrp="1"/>
          </p:cNvGraphicFramePr>
          <p:nvPr>
            <p:ph idx="1"/>
            <p:extLst>
              <p:ext uri="{D42A27DB-BD31-4B8C-83A1-F6EECF244321}">
                <p14:modId xmlns:p14="http://schemas.microsoft.com/office/powerpoint/2010/main" val="391621648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9" name="Rectangle 1128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1" name="Rectangle 1129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3" name="Rectangle 1129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Rectangle 1129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2"/>
          <p:cNvSpPr>
            <a:spLocks noGrp="1"/>
          </p:cNvSpPr>
          <p:nvPr>
            <p:ph type="title"/>
          </p:nvPr>
        </p:nvSpPr>
        <p:spPr bwMode="auto">
          <a:xfrm>
            <a:off x="1028697" y="348865"/>
            <a:ext cx="7533018" cy="8777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compatLnSpc="1">
            <a:prstTxWarp prst="textNoShape">
              <a:avLst/>
            </a:prstTxWarp>
            <a:normAutofit/>
          </a:bodyPr>
          <a:lstStyle/>
          <a:p>
            <a:r>
              <a:rPr lang="en-US" altLang="en-US" sz="3500" b="1" u="sng">
                <a:solidFill>
                  <a:srgbClr val="FFFFFF"/>
                </a:solidFill>
                <a:latin typeface="+mj-lt"/>
              </a:rPr>
              <a:t>What is goPost</a:t>
            </a:r>
          </a:p>
        </p:txBody>
      </p:sp>
      <p:graphicFrame>
        <p:nvGraphicFramePr>
          <p:cNvPr id="11269" name="Content Placeholder 1">
            <a:extLst>
              <a:ext uri="{FF2B5EF4-FFF2-40B4-BE49-F238E27FC236}">
                <a16:creationId xmlns:a16="http://schemas.microsoft.com/office/drawing/2014/main" id="{5F8748A7-7887-4899-6058-44246EB68095}"/>
              </a:ext>
            </a:extLst>
          </p:cNvPr>
          <p:cNvGraphicFramePr>
            <a:graphicFrameLocks noGrp="1"/>
          </p:cNvGraphicFramePr>
          <p:nvPr>
            <p:ph idx="1"/>
            <p:extLst>
              <p:ext uri="{D42A27DB-BD31-4B8C-83A1-F6EECF244321}">
                <p14:modId xmlns:p14="http://schemas.microsoft.com/office/powerpoint/2010/main" val="309977546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07" name="Rectangle 1130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Rectangle 1130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1" name="Rectangle 1131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3" name="Rectangle 1131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2"/>
          <p:cNvSpPr>
            <a:spLocks noGrp="1"/>
          </p:cNvSpPr>
          <p:nvPr>
            <p:ph type="title"/>
          </p:nvPr>
        </p:nvSpPr>
        <p:spPr bwMode="auto">
          <a:xfrm>
            <a:off x="1028697" y="348865"/>
            <a:ext cx="7533018" cy="8777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 compatLnSpc="1">
            <a:prstTxWarp prst="textNoShape">
              <a:avLst/>
            </a:prstTxWarp>
            <a:normAutofit/>
          </a:bodyPr>
          <a:lstStyle/>
          <a:p>
            <a:r>
              <a:rPr lang="en-US" altLang="en-US" sz="3500" b="1" u="sng">
                <a:solidFill>
                  <a:srgbClr val="FFFFFF"/>
                </a:solidFill>
                <a:latin typeface="+mj-lt"/>
              </a:rPr>
              <a:t>Know Your Portal</a:t>
            </a:r>
          </a:p>
        </p:txBody>
      </p:sp>
      <p:graphicFrame>
        <p:nvGraphicFramePr>
          <p:cNvPr id="11269" name="Content Placeholder 1">
            <a:extLst>
              <a:ext uri="{FF2B5EF4-FFF2-40B4-BE49-F238E27FC236}">
                <a16:creationId xmlns:a16="http://schemas.microsoft.com/office/drawing/2014/main" id="{5F8748A7-7887-4899-6058-44246EB68095}"/>
              </a:ext>
            </a:extLst>
          </p:cNvPr>
          <p:cNvGraphicFramePr>
            <a:graphicFrameLocks noGrp="1"/>
          </p:cNvGraphicFramePr>
          <p:nvPr>
            <p:ph idx="1"/>
            <p:extLst>
              <p:ext uri="{D42A27DB-BD31-4B8C-83A1-F6EECF244321}">
                <p14:modId xmlns:p14="http://schemas.microsoft.com/office/powerpoint/2010/main" val="1091417311"/>
              </p:ext>
            </p:extLst>
          </p:nvPr>
        </p:nvGraphicFramePr>
        <p:xfrm>
          <a:off x="483042" y="1924821"/>
          <a:ext cx="8195871" cy="4380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36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3721" y="1913722"/>
            <a:ext cx="6858000"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925"/>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6188"/>
            <a:ext cx="6857572" cy="268605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210A9-2BFA-4F94-BBBA-C0ED5CDDAA23}"/>
              </a:ext>
            </a:extLst>
          </p:cNvPr>
          <p:cNvSpPr>
            <a:spLocks noGrp="1"/>
          </p:cNvSpPr>
          <p:nvPr>
            <p:ph type="ctrTitle"/>
          </p:nvPr>
        </p:nvSpPr>
        <p:spPr>
          <a:xfrm>
            <a:off x="495031" y="2945176"/>
            <a:ext cx="2159016" cy="2757975"/>
          </a:xfrm>
        </p:spPr>
        <p:txBody>
          <a:bodyPr vert="horz" lIns="91440" tIns="45720" rIns="91440" bIns="45720" rtlCol="0" anchor="t">
            <a:normAutofit fontScale="90000"/>
          </a:bodyPr>
          <a:lstStyle/>
          <a:p>
            <a:pPr algn="l" defTabSz="914400"/>
            <a:br>
              <a:rPr lang="en-US" sz="1400" b="1" dirty="0">
                <a:solidFill>
                  <a:srgbClr val="FFFFFF"/>
                </a:solidFill>
              </a:rPr>
            </a:br>
            <a:br>
              <a:rPr lang="en-US" sz="1400" b="1" dirty="0">
                <a:solidFill>
                  <a:srgbClr val="FFFFFF"/>
                </a:solidFill>
              </a:rPr>
            </a:br>
            <a:r>
              <a:rPr lang="en-US" sz="1800" b="1" dirty="0">
                <a:solidFill>
                  <a:srgbClr val="FFFFFF"/>
                </a:solidFill>
              </a:rPr>
              <a:t>In order to begin the electronic submission process, you will need to become an applicant. </a:t>
            </a:r>
            <a:br>
              <a:rPr lang="en-US" sz="1800" b="1" dirty="0">
                <a:solidFill>
                  <a:srgbClr val="FFFFFF"/>
                </a:solidFill>
              </a:rPr>
            </a:br>
            <a:r>
              <a:rPr lang="en-US" sz="1800" b="1" i="0" dirty="0">
                <a:solidFill>
                  <a:srgbClr val="FFFFFF"/>
                </a:solidFill>
                <a:effectLst/>
              </a:rPr>
              <a:t>The Applicant is a member of the public who needs to submit a project application to an agency for approval.</a:t>
            </a:r>
            <a:br>
              <a:rPr lang="en-US" sz="1800" b="1" dirty="0">
                <a:solidFill>
                  <a:srgbClr val="FFFFFF"/>
                </a:solidFill>
              </a:rPr>
            </a:br>
            <a:endParaRPr lang="en-US" sz="1800" b="1" dirty="0">
              <a:solidFill>
                <a:srgbClr val="FFFFFF"/>
              </a:solidFill>
            </a:endParaRP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r>
              <a:rPr lang="en-US" sz="2000" b="1" dirty="0">
                <a:solidFill>
                  <a:srgbClr val="FFFFFF"/>
                </a:solidFill>
                <a:latin typeface="+mn-lt"/>
              </a:rPr>
              <a:t>Applicant</a:t>
            </a:r>
          </a:p>
        </p:txBody>
      </p:sp>
      <p:sp>
        <p:nvSpPr>
          <p:cNvPr id="5" name="TextBox 4">
            <a:extLst>
              <a:ext uri="{FF2B5EF4-FFF2-40B4-BE49-F238E27FC236}">
                <a16:creationId xmlns:a16="http://schemas.microsoft.com/office/drawing/2014/main" id="{0767D466-D9F6-DA25-DFE9-A329CF8D2092}"/>
              </a:ext>
            </a:extLst>
          </p:cNvPr>
          <p:cNvSpPr txBox="1"/>
          <p:nvPr/>
        </p:nvSpPr>
        <p:spPr>
          <a:xfrm>
            <a:off x="3295380" y="76200"/>
            <a:ext cx="5505718" cy="5539978"/>
          </a:xfrm>
          <a:prstGeom prst="rect">
            <a:avLst/>
          </a:prstGeom>
          <a:noFill/>
        </p:spPr>
        <p:txBody>
          <a:bodyPr wrap="square">
            <a:spAutoFit/>
          </a:bodyPr>
          <a:lstStyle/>
          <a:p>
            <a:pPr algn="l">
              <a:spcAft>
                <a:spcPts val="600"/>
              </a:spcAft>
            </a:pPr>
            <a:r>
              <a:rPr lang="en-US" sz="1200" b="0" i="0" dirty="0">
                <a:solidFill>
                  <a:srgbClr val="172B4D"/>
                </a:solidFill>
                <a:effectLst/>
                <a:latin typeface="-apple-system"/>
              </a:rPr>
              <a:t>In </a:t>
            </a:r>
            <a:r>
              <a:rPr lang="en-US" sz="1200" b="0" i="0" dirty="0" err="1">
                <a:solidFill>
                  <a:srgbClr val="172B4D"/>
                </a:solidFill>
                <a:effectLst/>
                <a:latin typeface="-apple-system"/>
              </a:rPr>
              <a:t>goPost</a:t>
            </a:r>
            <a:r>
              <a:rPr lang="en-US" sz="1200" b="0" i="0" dirty="0">
                <a:solidFill>
                  <a:srgbClr val="172B4D"/>
                </a:solidFill>
                <a:effectLst/>
                <a:latin typeface="-apple-system"/>
              </a:rPr>
              <a:t>, Applicant tasks include:</a:t>
            </a:r>
          </a:p>
          <a:p>
            <a:pPr algn="l">
              <a:spcAft>
                <a:spcPts val="600"/>
              </a:spcAft>
              <a:buFont typeface="+mj-lt"/>
              <a:buAutoNum type="arabicPeriod"/>
            </a:pPr>
            <a:r>
              <a:rPr lang="en-US" sz="1200" b="0" i="0" u="none" strike="noStrike" dirty="0">
                <a:solidFill>
                  <a:srgbClr val="172B4D"/>
                </a:solidFill>
                <a:effectLst/>
                <a:latin typeface="-apple-system"/>
                <a:hlinkClick r:id="rId3" tooltip="/wiki/spaces/GPKB/pages/2299002881"/>
              </a:rPr>
              <a:t>Create a new Applicant account</a:t>
            </a:r>
            <a:endParaRPr lang="en-US" sz="1200" u="none" strike="noStrike" dirty="0">
              <a:solidFill>
                <a:srgbClr val="172B4D"/>
              </a:solidFill>
              <a:latin typeface="-apple-system"/>
            </a:endParaRPr>
          </a:p>
          <a:p>
            <a:pPr algn="l">
              <a:spcAft>
                <a:spcPts val="600"/>
              </a:spcAft>
              <a:buFont typeface="+mj-lt"/>
              <a:buAutoNum type="arabicPeriod"/>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Create a project application for each new project.</a:t>
            </a:r>
          </a:p>
          <a:p>
            <a:pPr marL="742950" lvl="1" indent="-285750" algn="l">
              <a:spcAft>
                <a:spcPts val="600"/>
              </a:spcAft>
              <a:buFont typeface="Arial" panose="020B0604020202020204" pitchFamily="34" charset="0"/>
              <a:buChar char="•"/>
            </a:pPr>
            <a:r>
              <a:rPr lang="en-US" sz="1200" b="0" i="0" dirty="0">
                <a:solidFill>
                  <a:srgbClr val="172B4D"/>
                </a:solidFill>
                <a:effectLst/>
                <a:latin typeface="-apple-system"/>
              </a:rPr>
              <a:t>At a minimum, fill out the required </a:t>
            </a:r>
            <a:r>
              <a:rPr lang="en-US" sz="1200" b="0" i="1" dirty="0">
                <a:solidFill>
                  <a:srgbClr val="172B4D"/>
                </a:solidFill>
                <a:effectLst/>
                <a:latin typeface="-apple-system"/>
              </a:rPr>
              <a:t>DETAILS</a:t>
            </a:r>
            <a:r>
              <a:rPr lang="en-US" sz="1200" b="0" i="0" dirty="0">
                <a:solidFill>
                  <a:srgbClr val="172B4D"/>
                </a:solidFill>
                <a:effectLst/>
                <a:latin typeface="-apple-system"/>
              </a:rPr>
              <a:t>, </a:t>
            </a:r>
            <a:r>
              <a:rPr lang="en-US" sz="1200" b="0" i="1" dirty="0">
                <a:solidFill>
                  <a:srgbClr val="172B4D"/>
                </a:solidFill>
                <a:effectLst/>
                <a:latin typeface="-apple-system"/>
              </a:rPr>
              <a:t>PROPERTY LOCATION</a:t>
            </a:r>
            <a:r>
              <a:rPr lang="en-US" sz="1200" b="0" i="0" dirty="0">
                <a:solidFill>
                  <a:srgbClr val="172B4D"/>
                </a:solidFill>
                <a:effectLst/>
                <a:latin typeface="-apple-system"/>
              </a:rPr>
              <a:t>, and </a:t>
            </a:r>
            <a:r>
              <a:rPr lang="en-US" sz="1200" b="0" i="1" dirty="0">
                <a:solidFill>
                  <a:srgbClr val="172B4D"/>
                </a:solidFill>
                <a:effectLst/>
                <a:latin typeface="-apple-system"/>
              </a:rPr>
              <a:t>ADDITIONAL INFORMATION</a:t>
            </a:r>
            <a:r>
              <a:rPr lang="en-US" sz="1200" b="0" i="0" dirty="0">
                <a:solidFill>
                  <a:srgbClr val="172B4D"/>
                </a:solidFill>
                <a:effectLst/>
                <a:latin typeface="-apple-system"/>
              </a:rPr>
              <a:t> fields under the “INFORMATION” tab.</a:t>
            </a:r>
          </a:p>
          <a:p>
            <a:pPr marL="742950" lvl="1" indent="-285750" algn="l">
              <a:spcAft>
                <a:spcPts val="600"/>
              </a:spcAft>
              <a:buFont typeface="Arial" panose="020B0604020202020204" pitchFamily="34" charset="0"/>
              <a:buChar char="•"/>
            </a:pPr>
            <a:r>
              <a:rPr lang="en-US" sz="1200" b="0" i="0" dirty="0">
                <a:solidFill>
                  <a:srgbClr val="172B4D"/>
                </a:solidFill>
                <a:effectLst/>
                <a:latin typeface="-apple-system"/>
                <a:cs typeface="Times New Roman" panose="02020603050405020304" pitchFamily="18" charset="0"/>
              </a:rPr>
              <a:t>Provide contact information.</a:t>
            </a:r>
          </a:p>
          <a:p>
            <a:pPr marL="742950" lvl="1" indent="-285750" algn="l">
              <a:spcAft>
                <a:spcPts val="600"/>
              </a:spcAft>
              <a:buFont typeface="Arial" panose="020B0604020202020204" pitchFamily="34" charset="0"/>
              <a:buChar char="•"/>
            </a:pPr>
            <a:r>
              <a:rPr lang="en-US" sz="1200" b="0" i="0" dirty="0">
                <a:solidFill>
                  <a:srgbClr val="172B4D"/>
                </a:solidFill>
                <a:effectLst/>
                <a:latin typeface="-apple-system"/>
                <a:cs typeface="Times New Roman" panose="02020603050405020304" pitchFamily="18" charset="0"/>
              </a:rPr>
              <a:t>Upload appropriate project </a:t>
            </a:r>
            <a:r>
              <a:rPr lang="en-US" sz="1200" b="0" i="0" dirty="0">
                <a:solidFill>
                  <a:srgbClr val="172B4D"/>
                </a:solidFill>
                <a:effectLst/>
                <a:latin typeface="-apple-system"/>
              </a:rPr>
              <a:t>application documents.</a:t>
            </a:r>
          </a:p>
          <a:p>
            <a:pPr marL="742950" lvl="1" indent="-285750" algn="l">
              <a:spcAft>
                <a:spcPts val="600"/>
              </a:spcAft>
              <a:buFont typeface="Arial" panose="020B0604020202020204" pitchFamily="34" charset="0"/>
              <a:buChar char="•"/>
            </a:pPr>
            <a:r>
              <a:rPr lang="en-US" sz="1200" b="0" i="0" dirty="0">
                <a:solidFill>
                  <a:srgbClr val="172B4D"/>
                </a:solidFill>
                <a:effectLst/>
                <a:latin typeface="-apple-system"/>
              </a:rPr>
              <a:t>Communicate back to agency staff as needed.</a:t>
            </a:r>
          </a:p>
          <a:p>
            <a:pPr marL="742950" lvl="1" indent="-285750" algn="l">
              <a:spcAft>
                <a:spcPts val="600"/>
              </a:spcAft>
              <a:buFont typeface="Arial" panose="020B0604020202020204" pitchFamily="34" charset="0"/>
              <a:buChar char="•"/>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Review the project application information and documents to ensure they are ready for submittal.</a:t>
            </a:r>
          </a:p>
          <a:p>
            <a:pPr algn="l">
              <a:spcAft>
                <a:spcPts val="600"/>
              </a:spcAft>
              <a:buFont typeface="+mj-lt"/>
              <a:buAutoNum type="arabicPeriod"/>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Submit the project application to signal to agency staff that it is complete.</a:t>
            </a:r>
          </a:p>
          <a:p>
            <a:pPr algn="l">
              <a:spcAft>
                <a:spcPts val="600"/>
              </a:spcAft>
              <a:buFont typeface="+mj-lt"/>
              <a:buAutoNum type="arabicPeriod"/>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Download the Deliverables Package when instructed by agency staff.</a:t>
            </a:r>
          </a:p>
          <a:p>
            <a:pPr marL="742950" lvl="1" indent="-285750" algn="l">
              <a:spcAft>
                <a:spcPts val="600"/>
              </a:spcAft>
              <a:buFont typeface="Arial" panose="020B0604020202020204" pitchFamily="34" charset="0"/>
              <a:buChar char="•"/>
            </a:pPr>
            <a:r>
              <a:rPr lang="en-US" sz="1200" b="0" i="0" dirty="0">
                <a:solidFill>
                  <a:srgbClr val="172B4D"/>
                </a:solidFill>
                <a:effectLst/>
                <a:latin typeface="-apple-system"/>
              </a:rPr>
              <a:t>Deliverables will either include marked-up plans that require resubmittal or an approved, stamped plan set.</a:t>
            </a:r>
          </a:p>
          <a:p>
            <a:pPr marL="742950" lvl="1" indent="-285750" algn="l">
              <a:spcAft>
                <a:spcPts val="600"/>
              </a:spcAft>
              <a:buFont typeface="Arial" panose="020B0604020202020204" pitchFamily="34" charset="0"/>
              <a:buChar char="•"/>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Resubmit documents as instructed whenever necessary.</a:t>
            </a:r>
          </a:p>
          <a:p>
            <a:pPr algn="l">
              <a:spcAft>
                <a:spcPts val="600"/>
              </a:spcAft>
              <a:buFont typeface="+mj-lt"/>
              <a:buAutoNum type="arabicPeriod"/>
            </a:pPr>
            <a:endParaRPr lang="en-US" sz="1200" b="0" i="0" dirty="0">
              <a:solidFill>
                <a:srgbClr val="172B4D"/>
              </a:solidFill>
              <a:effectLst/>
              <a:latin typeface="-apple-system"/>
            </a:endParaRPr>
          </a:p>
          <a:p>
            <a:pPr algn="l">
              <a:spcAft>
                <a:spcPts val="600"/>
              </a:spcAft>
              <a:buFont typeface="+mj-lt"/>
              <a:buAutoNum type="arabicPeriod"/>
            </a:pPr>
            <a:r>
              <a:rPr lang="en-US" sz="1200" b="0" i="0" dirty="0">
                <a:solidFill>
                  <a:srgbClr val="172B4D"/>
                </a:solidFill>
                <a:effectLst/>
                <a:latin typeface="-apple-system"/>
              </a:rPr>
              <a:t>Communicate with agency staff throughout the process as necessary using </a:t>
            </a:r>
            <a:r>
              <a:rPr lang="en-US" sz="1200" b="0" i="0" dirty="0" err="1">
                <a:solidFill>
                  <a:srgbClr val="172B4D"/>
                </a:solidFill>
                <a:effectLst/>
                <a:latin typeface="-apple-system"/>
              </a:rPr>
              <a:t>goPost</a:t>
            </a:r>
            <a:r>
              <a:rPr lang="en-US" sz="1200" b="0" i="0" dirty="0">
                <a:solidFill>
                  <a:srgbClr val="172B4D"/>
                </a:solidFill>
                <a:effectLst/>
                <a:latin typeface="-apple-system"/>
              </a:rPr>
              <a:t>.</a:t>
            </a:r>
          </a:p>
        </p:txBody>
      </p:sp>
    </p:spTree>
    <p:extLst>
      <p:ext uri="{BB962C8B-B14F-4D97-AF65-F5344CB8AC3E}">
        <p14:creationId xmlns:p14="http://schemas.microsoft.com/office/powerpoint/2010/main" val="328888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7E978BB-9279-803A-EBA6-FFEC898316E6}"/>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eaLnBrk="1" hangingPunct="1">
              <a:spcAft>
                <a:spcPts val="600"/>
              </a:spcAft>
            </a:pPr>
            <a:fld id="{EF1AEF57-FB0C-4211-88F2-312AA4F86FCD}" type="slidenum">
              <a:rPr lang="en-US" sz="1000" smtClean="0">
                <a:solidFill>
                  <a:srgbClr val="FFFFFF"/>
                </a:solidFill>
                <a:latin typeface="+mn-lt"/>
              </a:rPr>
              <a:pPr eaLnBrk="1" hangingPunct="1">
                <a:spcAft>
                  <a:spcPts val="600"/>
                </a:spcAft>
              </a:pPr>
              <a:t>7</a:t>
            </a:fld>
            <a:endParaRPr lang="en-US" sz="1000">
              <a:solidFill>
                <a:srgbClr val="FFFFFF"/>
              </a:solidFill>
              <a:latin typeface="+mn-lt"/>
            </a:endParaRPr>
          </a:p>
        </p:txBody>
      </p:sp>
      <p:sp>
        <p:nvSpPr>
          <p:cNvPr id="8" name="TextBox 7">
            <a:extLst>
              <a:ext uri="{FF2B5EF4-FFF2-40B4-BE49-F238E27FC236}">
                <a16:creationId xmlns:a16="http://schemas.microsoft.com/office/drawing/2014/main" id="{34CD5761-8AB2-C6D2-A2E7-88C3AC00B1FB}"/>
              </a:ext>
            </a:extLst>
          </p:cNvPr>
          <p:cNvSpPr txBox="1"/>
          <p:nvPr/>
        </p:nvSpPr>
        <p:spPr>
          <a:xfrm>
            <a:off x="228600" y="1371600"/>
            <a:ext cx="2667000" cy="2585323"/>
          </a:xfrm>
          <a:prstGeom prst="rect">
            <a:avLst/>
          </a:prstGeom>
          <a:noFill/>
        </p:spPr>
        <p:txBody>
          <a:bodyPr wrap="square" rtlCol="0">
            <a:spAutoFit/>
          </a:bodyPr>
          <a:lstStyle/>
          <a:p>
            <a:r>
              <a:rPr lang="en-US">
                <a:solidFill>
                  <a:schemeClr val="bg1"/>
                </a:solidFill>
              </a:rPr>
              <a:t>Once on the log-in page to the left of the log-in credentials you will find Program specific instructions for uploading your plan set. Please take the time to read over these requirements.</a:t>
            </a:r>
            <a:endParaRPr lang="en-US" dirty="0">
              <a:solidFill>
                <a:schemeClr val="bg1"/>
              </a:solidFill>
            </a:endParaRPr>
          </a:p>
        </p:txBody>
      </p:sp>
      <p:pic>
        <p:nvPicPr>
          <p:cNvPr id="13" name="Content Placeholder 12">
            <a:extLst>
              <a:ext uri="{FF2B5EF4-FFF2-40B4-BE49-F238E27FC236}">
                <a16:creationId xmlns:a16="http://schemas.microsoft.com/office/drawing/2014/main" id="{081B9D7E-DCCA-0C20-E6BA-E28F824F8B19}"/>
              </a:ext>
            </a:extLst>
          </p:cNvPr>
          <p:cNvPicPr>
            <a:picLocks noGrp="1" noChangeAspect="1"/>
          </p:cNvPicPr>
          <p:nvPr>
            <p:ph idx="1"/>
          </p:nvPr>
        </p:nvPicPr>
        <p:blipFill>
          <a:blip r:embed="rId2"/>
          <a:stretch>
            <a:fillRect/>
          </a:stretch>
        </p:blipFill>
        <p:spPr>
          <a:xfrm>
            <a:off x="2971800" y="381000"/>
            <a:ext cx="6019800" cy="5105400"/>
          </a:xfrm>
        </p:spPr>
      </p:pic>
      <p:sp>
        <p:nvSpPr>
          <p:cNvPr id="14" name="Arrow: Up 13">
            <a:extLst>
              <a:ext uri="{FF2B5EF4-FFF2-40B4-BE49-F238E27FC236}">
                <a16:creationId xmlns:a16="http://schemas.microsoft.com/office/drawing/2014/main" id="{CB1C7BF6-8A5A-8F70-FF00-0BBE0264A5D1}"/>
              </a:ext>
            </a:extLst>
          </p:cNvPr>
          <p:cNvSpPr/>
          <p:nvPr/>
        </p:nvSpPr>
        <p:spPr>
          <a:xfrm rot="2611579">
            <a:off x="2178783" y="3467827"/>
            <a:ext cx="484632" cy="978408"/>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77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3721" y="1913722"/>
            <a:ext cx="6858000"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925"/>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6188"/>
            <a:ext cx="6857572" cy="268605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210A9-2BFA-4F94-BBBA-C0ED5CDDAA23}"/>
              </a:ext>
            </a:extLst>
          </p:cNvPr>
          <p:cNvSpPr>
            <a:spLocks noGrp="1"/>
          </p:cNvSpPr>
          <p:nvPr>
            <p:ph type="ctrTitle"/>
          </p:nvPr>
        </p:nvSpPr>
        <p:spPr>
          <a:xfrm>
            <a:off x="152400" y="2525806"/>
            <a:ext cx="4534169" cy="1088475"/>
          </a:xfrm>
        </p:spPr>
        <p:txBody>
          <a:bodyPr vert="horz" lIns="91440" tIns="45720" rIns="91440" bIns="45720" rtlCol="0" anchor="t">
            <a:normAutofit/>
          </a:bodyPr>
          <a:lstStyle/>
          <a:p>
            <a:pPr algn="l" defTabSz="914400"/>
            <a:br>
              <a:rPr lang="en-US" sz="1400" b="1" dirty="0">
                <a:solidFill>
                  <a:srgbClr val="FFFFFF"/>
                </a:solidFill>
              </a:rPr>
            </a:br>
            <a:br>
              <a:rPr lang="en-US" sz="1400" b="1" dirty="0">
                <a:solidFill>
                  <a:srgbClr val="FFFFFF"/>
                </a:solidFill>
              </a:rPr>
            </a:br>
            <a:br>
              <a:rPr lang="en-US" sz="1800" b="1" dirty="0">
                <a:solidFill>
                  <a:srgbClr val="FFFFFF"/>
                </a:solidFill>
              </a:rPr>
            </a:br>
            <a:r>
              <a:rPr lang="en-US" sz="1800" b="1" dirty="0">
                <a:solidFill>
                  <a:srgbClr val="FFFFFF"/>
                </a:solidFill>
              </a:rPr>
              <a:t>Creating a </a:t>
            </a:r>
            <a:r>
              <a:rPr lang="en-US" sz="1800" b="1" dirty="0" err="1">
                <a:solidFill>
                  <a:srgbClr val="FFFFFF"/>
                </a:solidFill>
              </a:rPr>
              <a:t>goPost</a:t>
            </a:r>
            <a:r>
              <a:rPr lang="en-US" sz="1800" b="1" dirty="0">
                <a:solidFill>
                  <a:srgbClr val="FFFFFF"/>
                </a:solidFill>
              </a:rPr>
              <a:t> account</a:t>
            </a: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4671"/>
            <a:ext cx="336042" cy="365125"/>
          </a:xfrm>
        </p:spPr>
        <p:txBody>
          <a:bodyPr vert="horz" lIns="91440" tIns="45720" rIns="91440" bIns="45720" rtlCol="0" anchor="ctr">
            <a:normAutofit/>
          </a:bodyPr>
          <a:lstStyle/>
          <a:p>
            <a:pPr eaLnBrk="1" hangingPunct="1"/>
            <a:endParaRPr lang="en-US" sz="1000" dirty="0">
              <a:solidFill>
                <a:schemeClr val="tx1">
                  <a:lumMod val="50000"/>
                  <a:lumOff val="50000"/>
                </a:schemeClr>
              </a:solidFill>
              <a:latin typeface="+mn-lt"/>
            </a:endParaRPr>
          </a:p>
        </p:txBody>
      </p:sp>
      <p:sp>
        <p:nvSpPr>
          <p:cNvPr id="6" name="TextBox 5">
            <a:extLst>
              <a:ext uri="{FF2B5EF4-FFF2-40B4-BE49-F238E27FC236}">
                <a16:creationId xmlns:a16="http://schemas.microsoft.com/office/drawing/2014/main" id="{059913AF-CD36-BCE6-090E-22776F2DB310}"/>
              </a:ext>
            </a:extLst>
          </p:cNvPr>
          <p:cNvSpPr txBox="1"/>
          <p:nvPr/>
        </p:nvSpPr>
        <p:spPr>
          <a:xfrm>
            <a:off x="3398554" y="339573"/>
            <a:ext cx="4572000" cy="5724644"/>
          </a:xfrm>
          <a:prstGeom prst="rect">
            <a:avLst/>
          </a:prstGeom>
          <a:noFill/>
        </p:spPr>
        <p:txBody>
          <a:bodyPr wrap="square">
            <a:spAutoFit/>
          </a:bodyPr>
          <a:lstStyle/>
          <a:p>
            <a:r>
              <a:rPr lang="en-US" b="0" i="0" dirty="0">
                <a:solidFill>
                  <a:srgbClr val="172B4D"/>
                </a:solidFill>
                <a:effectLst/>
                <a:latin typeface="-apple-system"/>
              </a:rPr>
              <a:t>Applicants that are signin</a:t>
            </a:r>
            <a:r>
              <a:rPr lang="en-US" dirty="0">
                <a:solidFill>
                  <a:srgbClr val="172B4D"/>
                </a:solidFill>
                <a:latin typeface="-apple-system"/>
              </a:rPr>
              <a:t>g into</a:t>
            </a:r>
            <a:r>
              <a:rPr lang="en-US" b="0" i="0" dirty="0">
                <a:solidFill>
                  <a:srgbClr val="172B4D"/>
                </a:solidFill>
                <a:effectLst/>
                <a:latin typeface="-apple-system"/>
              </a:rPr>
              <a:t> </a:t>
            </a:r>
            <a:r>
              <a:rPr lang="en-US" b="0" i="0" dirty="0" err="1">
                <a:solidFill>
                  <a:srgbClr val="172B4D"/>
                </a:solidFill>
                <a:effectLst/>
                <a:latin typeface="-apple-system"/>
              </a:rPr>
              <a:t>goPost</a:t>
            </a:r>
            <a:r>
              <a:rPr lang="en-US" b="0" i="0" dirty="0">
                <a:solidFill>
                  <a:srgbClr val="172B4D"/>
                </a:solidFill>
                <a:effectLst/>
                <a:latin typeface="-apple-system"/>
              </a:rPr>
              <a:t> for the first time, will need to create a new user account.  </a:t>
            </a:r>
          </a:p>
          <a:p>
            <a:endParaRPr lang="en-US" dirty="0">
              <a:solidFill>
                <a:srgbClr val="172B4D"/>
              </a:solidFill>
              <a:latin typeface="-apple-system"/>
            </a:endParaRPr>
          </a:p>
          <a:p>
            <a:r>
              <a:rPr lang="en-US" sz="2400" b="1" dirty="0">
                <a:latin typeface="-apple-system"/>
              </a:rPr>
              <a:t>Steps to create the account</a:t>
            </a:r>
          </a:p>
          <a:p>
            <a:pPr algn="l">
              <a:buFont typeface="+mj-lt"/>
              <a:buAutoNum type="arabicPeriod"/>
            </a:pPr>
            <a:r>
              <a:rPr lang="en-US" b="0" i="0" dirty="0">
                <a:solidFill>
                  <a:srgbClr val="172B4D"/>
                </a:solidFill>
                <a:effectLst/>
                <a:latin typeface="-apple-system"/>
              </a:rPr>
              <a:t>From the login page, click </a:t>
            </a:r>
            <a:r>
              <a:rPr lang="en-US" b="1" i="0" dirty="0">
                <a:solidFill>
                  <a:srgbClr val="172B4D"/>
                </a:solidFill>
                <a:effectLst/>
                <a:latin typeface="-apple-system"/>
              </a:rPr>
              <a:t>Create an Account</a:t>
            </a:r>
            <a:r>
              <a:rPr lang="en-US" b="0" i="0" dirty="0">
                <a:solidFill>
                  <a:srgbClr val="172B4D"/>
                </a:solidFill>
                <a:effectLst/>
                <a:latin typeface="-apple-system"/>
              </a:rPr>
              <a:t>.</a:t>
            </a:r>
          </a:p>
          <a:p>
            <a:pPr algn="l">
              <a:buFont typeface="+mj-lt"/>
              <a:buAutoNum type="arabicPeriod"/>
            </a:pPr>
            <a:endParaRPr lang="en-US" b="0" i="0" dirty="0">
              <a:solidFill>
                <a:srgbClr val="172B4D"/>
              </a:solidFill>
              <a:effectLst/>
              <a:latin typeface="-apple-system"/>
            </a:endParaRPr>
          </a:p>
          <a:p>
            <a:pPr algn="l">
              <a:buFont typeface="+mj-lt"/>
              <a:buAutoNum type="arabicPeriod"/>
            </a:pPr>
            <a:r>
              <a:rPr lang="en-US" b="0" i="0" dirty="0">
                <a:solidFill>
                  <a:srgbClr val="172B4D"/>
                </a:solidFill>
                <a:effectLst/>
                <a:latin typeface="-apple-system"/>
              </a:rPr>
              <a:t>At a minimum, fill in the required fields (indicated by asterisks ( * )). See </a:t>
            </a:r>
            <a:r>
              <a:rPr lang="en-US" b="1" i="0" dirty="0">
                <a:solidFill>
                  <a:srgbClr val="172B4D"/>
                </a:solidFill>
                <a:effectLst/>
                <a:latin typeface="-apple-system"/>
              </a:rPr>
              <a:t>Figure 1</a:t>
            </a:r>
            <a:r>
              <a:rPr lang="en-US" b="0" i="0" dirty="0">
                <a:solidFill>
                  <a:srgbClr val="172B4D"/>
                </a:solidFill>
                <a:effectLst/>
                <a:latin typeface="-apple-system"/>
              </a:rPr>
              <a:t>.</a:t>
            </a:r>
          </a:p>
          <a:p>
            <a:pPr algn="l">
              <a:buFont typeface="+mj-lt"/>
              <a:buAutoNum type="arabicPeriod"/>
            </a:pPr>
            <a:endParaRPr lang="en-US" b="0" i="0" dirty="0">
              <a:solidFill>
                <a:srgbClr val="172B4D"/>
              </a:solidFill>
              <a:effectLst/>
              <a:latin typeface="-apple-system"/>
            </a:endParaRPr>
          </a:p>
          <a:p>
            <a:pPr algn="l">
              <a:buFont typeface="+mj-lt"/>
              <a:buAutoNum type="arabicPeriod"/>
            </a:pPr>
            <a:r>
              <a:rPr lang="en-US" b="0" i="0" dirty="0">
                <a:solidFill>
                  <a:srgbClr val="172B4D"/>
                </a:solidFill>
                <a:effectLst/>
                <a:latin typeface="-apple-system"/>
              </a:rPr>
              <a:t>Click </a:t>
            </a:r>
            <a:r>
              <a:rPr lang="en-US" b="1" i="0" dirty="0">
                <a:solidFill>
                  <a:srgbClr val="172B4D"/>
                </a:solidFill>
                <a:effectLst/>
                <a:latin typeface="-apple-system"/>
              </a:rPr>
              <a:t>SAVE</a:t>
            </a:r>
            <a:r>
              <a:rPr lang="en-US" b="0" i="0" dirty="0">
                <a:solidFill>
                  <a:srgbClr val="172B4D"/>
                </a:solidFill>
                <a:effectLst/>
                <a:latin typeface="-apple-system"/>
              </a:rPr>
              <a:t>.</a:t>
            </a:r>
          </a:p>
          <a:p>
            <a:pPr algn="l">
              <a:buFont typeface="+mj-lt"/>
              <a:buAutoNum type="arabicPeriod"/>
            </a:pPr>
            <a:endParaRPr lang="en-US" b="0" i="0" dirty="0">
              <a:solidFill>
                <a:srgbClr val="172B4D"/>
              </a:solidFill>
              <a:effectLst/>
              <a:latin typeface="-apple-system"/>
            </a:endParaRPr>
          </a:p>
          <a:p>
            <a:pPr algn="l">
              <a:buFont typeface="+mj-lt"/>
              <a:buAutoNum type="arabicPeriod"/>
            </a:pPr>
            <a:r>
              <a:rPr lang="en-US" b="0" i="0" dirty="0">
                <a:solidFill>
                  <a:srgbClr val="172B4D"/>
                </a:solidFill>
                <a:effectLst/>
                <a:latin typeface="-apple-system"/>
              </a:rPr>
              <a:t>Click </a:t>
            </a:r>
            <a:r>
              <a:rPr lang="en-US" b="1" i="0" dirty="0">
                <a:solidFill>
                  <a:srgbClr val="172B4D"/>
                </a:solidFill>
                <a:effectLst/>
                <a:latin typeface="-apple-system"/>
              </a:rPr>
              <a:t>Ok</a:t>
            </a:r>
            <a:r>
              <a:rPr lang="en-US" b="0" i="0" dirty="0">
                <a:solidFill>
                  <a:srgbClr val="172B4D"/>
                </a:solidFill>
                <a:effectLst/>
                <a:latin typeface="-apple-system"/>
              </a:rPr>
              <a:t> on the confirmation message.</a:t>
            </a:r>
          </a:p>
          <a:p>
            <a:pPr algn="l">
              <a:buFont typeface="+mj-lt"/>
              <a:buAutoNum type="arabicPeriod"/>
            </a:pPr>
            <a:endParaRPr lang="en-US" b="0" i="0" dirty="0">
              <a:solidFill>
                <a:srgbClr val="172B4D"/>
              </a:solidFill>
              <a:effectLst/>
              <a:latin typeface="-apple-system"/>
            </a:endParaRPr>
          </a:p>
          <a:p>
            <a:pPr algn="l"/>
            <a:r>
              <a:rPr lang="en-US" b="0" i="0" dirty="0">
                <a:solidFill>
                  <a:srgbClr val="172B4D"/>
                </a:solidFill>
                <a:effectLst/>
                <a:latin typeface="-apple-system"/>
              </a:rPr>
              <a:t>You have now created an account. An email with your login credentials will be sent to your inbox.</a:t>
            </a:r>
          </a:p>
          <a:p>
            <a:pPr algn="l"/>
            <a:endParaRPr lang="en-US" dirty="0">
              <a:solidFill>
                <a:srgbClr val="172B4D"/>
              </a:solidFill>
              <a:latin typeface="-apple-system"/>
            </a:endParaRPr>
          </a:p>
          <a:p>
            <a:pPr algn="l"/>
            <a:endParaRPr lang="en-US" b="0" i="0" dirty="0">
              <a:solidFill>
                <a:srgbClr val="172B4D"/>
              </a:solidFill>
              <a:effectLst/>
              <a:latin typeface="-apple-system"/>
            </a:endParaRPr>
          </a:p>
          <a:p>
            <a:endParaRPr lang="en-US" dirty="0"/>
          </a:p>
        </p:txBody>
      </p:sp>
    </p:spTree>
    <p:extLst>
      <p:ext uri="{BB962C8B-B14F-4D97-AF65-F5344CB8AC3E}">
        <p14:creationId xmlns:p14="http://schemas.microsoft.com/office/powerpoint/2010/main" val="26158731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3721" y="1913722"/>
            <a:ext cx="6858000"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925"/>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6188"/>
            <a:ext cx="6857572" cy="268605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210A9-2BFA-4F94-BBBA-C0ED5CDDAA23}"/>
              </a:ext>
            </a:extLst>
          </p:cNvPr>
          <p:cNvSpPr>
            <a:spLocks noGrp="1"/>
          </p:cNvSpPr>
          <p:nvPr>
            <p:ph type="ctrTitle"/>
          </p:nvPr>
        </p:nvSpPr>
        <p:spPr>
          <a:xfrm>
            <a:off x="152400" y="2525806"/>
            <a:ext cx="4534169" cy="1088475"/>
          </a:xfrm>
        </p:spPr>
        <p:txBody>
          <a:bodyPr vert="horz" lIns="91440" tIns="45720" rIns="91440" bIns="45720" rtlCol="0" anchor="t">
            <a:normAutofit fontScale="90000"/>
          </a:bodyPr>
          <a:lstStyle/>
          <a:p>
            <a:pPr algn="l" defTabSz="914400"/>
            <a:br>
              <a:rPr lang="en-US" sz="1400" b="1" dirty="0">
                <a:solidFill>
                  <a:srgbClr val="FFFFFF"/>
                </a:solidFill>
              </a:rPr>
            </a:br>
            <a:br>
              <a:rPr lang="en-US" sz="1400" b="1" dirty="0">
                <a:solidFill>
                  <a:srgbClr val="FFFFFF"/>
                </a:solidFill>
              </a:rPr>
            </a:br>
            <a:br>
              <a:rPr lang="en-US" sz="1800" b="1" dirty="0">
                <a:solidFill>
                  <a:srgbClr val="FFFFFF"/>
                </a:solidFill>
              </a:rPr>
            </a:br>
            <a:r>
              <a:rPr lang="en-US" sz="1800" b="1" dirty="0">
                <a:solidFill>
                  <a:srgbClr val="FFFFFF"/>
                </a:solidFill>
              </a:rPr>
              <a:t>Creating a </a:t>
            </a:r>
            <a:r>
              <a:rPr lang="en-US" sz="1800" b="1" dirty="0" err="1">
                <a:solidFill>
                  <a:srgbClr val="FFFFFF"/>
                </a:solidFill>
              </a:rPr>
              <a:t>goPost</a:t>
            </a:r>
            <a:r>
              <a:rPr lang="en-US" sz="1800" b="1" dirty="0">
                <a:solidFill>
                  <a:srgbClr val="FFFFFF"/>
                </a:solidFill>
              </a:rPr>
              <a:t> account</a:t>
            </a:r>
            <a:br>
              <a:rPr lang="en-US" sz="1800" b="1" dirty="0">
                <a:solidFill>
                  <a:srgbClr val="FFFFFF"/>
                </a:solidFill>
              </a:rPr>
            </a:br>
            <a:r>
              <a:rPr lang="en-US" sz="1800" b="1" dirty="0">
                <a:solidFill>
                  <a:srgbClr val="FFFFFF"/>
                </a:solidFill>
              </a:rPr>
              <a:t> </a:t>
            </a:r>
          </a:p>
        </p:txBody>
      </p:sp>
      <p:sp>
        <p:nvSpPr>
          <p:cNvPr id="7" name="TextBox 6">
            <a:extLst>
              <a:ext uri="{FF2B5EF4-FFF2-40B4-BE49-F238E27FC236}">
                <a16:creationId xmlns:a16="http://schemas.microsoft.com/office/drawing/2014/main" id="{9B5B485C-8561-45C8-90D7-146DA32D6AFA}"/>
              </a:ext>
            </a:extLst>
          </p:cNvPr>
          <p:cNvSpPr txBox="1"/>
          <p:nvPr/>
        </p:nvSpPr>
        <p:spPr>
          <a:xfrm>
            <a:off x="524640" y="1088475"/>
            <a:ext cx="2031147" cy="1097758"/>
          </a:xfrm>
          <a:prstGeom prst="rect">
            <a:avLst/>
          </a:prstGeom>
        </p:spPr>
        <p:txBody>
          <a:bodyPr vert="horz" lIns="91440" tIns="45720" rIns="91440" bIns="45720" rtlCol="0" anchor="b">
            <a:normAutofit/>
          </a:bodyPr>
          <a:lstStyle/>
          <a:p>
            <a:pPr eaLnBrk="1" hangingPunct="1">
              <a:lnSpc>
                <a:spcPct val="90000"/>
              </a:lnSpc>
              <a:spcBef>
                <a:spcPts val="1000"/>
              </a:spcBef>
            </a:pPr>
            <a:endParaRPr lang="en-US" sz="2000" b="1" dirty="0">
              <a:solidFill>
                <a:srgbClr val="FFFFFF"/>
              </a:solidFill>
              <a:latin typeface="+mn-lt"/>
            </a:endParaRPr>
          </a:p>
        </p:txBody>
      </p:sp>
      <p:sp>
        <p:nvSpPr>
          <p:cNvPr id="4" name="Slide Number Placeholder 3">
            <a:extLst>
              <a:ext uri="{FF2B5EF4-FFF2-40B4-BE49-F238E27FC236}">
                <a16:creationId xmlns:a16="http://schemas.microsoft.com/office/drawing/2014/main" id="{22C64AC8-4E8B-411A-9961-B3A2919E7FD6}"/>
              </a:ext>
            </a:extLst>
          </p:cNvPr>
          <p:cNvSpPr>
            <a:spLocks noGrp="1"/>
          </p:cNvSpPr>
          <p:nvPr>
            <p:ph type="sldNum" sz="quarter" idx="12"/>
          </p:nvPr>
        </p:nvSpPr>
        <p:spPr>
          <a:xfrm>
            <a:off x="8778240" y="6454671"/>
            <a:ext cx="336042" cy="365125"/>
          </a:xfrm>
        </p:spPr>
        <p:txBody>
          <a:bodyPr vert="horz" lIns="91440" tIns="45720" rIns="91440" bIns="45720" rtlCol="0" anchor="ctr">
            <a:normAutofit/>
          </a:bodyPr>
          <a:lstStyle/>
          <a:p>
            <a:pPr eaLnBrk="1" hangingPunct="1"/>
            <a:endParaRPr lang="en-US" sz="1000">
              <a:solidFill>
                <a:schemeClr val="tx1">
                  <a:lumMod val="50000"/>
                  <a:lumOff val="50000"/>
                </a:schemeClr>
              </a:solidFill>
              <a:latin typeface="+mn-lt"/>
            </a:endParaRPr>
          </a:p>
        </p:txBody>
      </p:sp>
      <p:pic>
        <p:nvPicPr>
          <p:cNvPr id="11" name="Picture 10">
            <a:extLst>
              <a:ext uri="{FF2B5EF4-FFF2-40B4-BE49-F238E27FC236}">
                <a16:creationId xmlns:a16="http://schemas.microsoft.com/office/drawing/2014/main" id="{A96E687E-5E8A-3024-BC40-302CD6057A4B}"/>
              </a:ext>
            </a:extLst>
          </p:cNvPr>
          <p:cNvPicPr>
            <a:picLocks noChangeAspect="1"/>
          </p:cNvPicPr>
          <p:nvPr/>
        </p:nvPicPr>
        <p:blipFill>
          <a:blip r:embed="rId3"/>
          <a:stretch>
            <a:fillRect/>
          </a:stretch>
        </p:blipFill>
        <p:spPr>
          <a:xfrm>
            <a:off x="3210691" y="609600"/>
            <a:ext cx="5590407" cy="590882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564A1DE-E1E8-C01F-D0B8-6966C3A27FA3}"/>
                  </a:ext>
                </a:extLst>
              </p14:cNvPr>
              <p14:cNvContentPartPr/>
              <p14:nvPr/>
            </p14:nvContentPartPr>
            <p14:xfrm>
              <a:off x="3465926" y="1342947"/>
              <a:ext cx="515880" cy="42480"/>
            </p14:xfrm>
          </p:contentPart>
        </mc:Choice>
        <mc:Fallback xmlns="">
          <p:pic>
            <p:nvPicPr>
              <p:cNvPr id="8" name="Ink 7">
                <a:extLst>
                  <a:ext uri="{FF2B5EF4-FFF2-40B4-BE49-F238E27FC236}">
                    <a16:creationId xmlns:a16="http://schemas.microsoft.com/office/drawing/2014/main" id="{B564A1DE-E1E8-C01F-D0B8-6966C3A27FA3}"/>
                  </a:ext>
                </a:extLst>
              </p:cNvPr>
              <p:cNvPicPr/>
              <p:nvPr/>
            </p:nvPicPr>
            <p:blipFill>
              <a:blip r:embed="rId7"/>
              <a:stretch>
                <a:fillRect/>
              </a:stretch>
            </p:blipFill>
            <p:spPr>
              <a:xfrm>
                <a:off x="3411926" y="1235307"/>
                <a:ext cx="6235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3295207-5484-E2C7-A042-7524E0A43D51}"/>
                  </a:ext>
                </a:extLst>
              </p14:cNvPr>
              <p14:cNvContentPartPr/>
              <p14:nvPr/>
            </p14:nvContentPartPr>
            <p14:xfrm>
              <a:off x="5765966" y="1440867"/>
              <a:ext cx="691200" cy="52200"/>
            </p14:xfrm>
          </p:contentPart>
        </mc:Choice>
        <mc:Fallback xmlns="">
          <p:pic>
            <p:nvPicPr>
              <p:cNvPr id="9" name="Ink 8">
                <a:extLst>
                  <a:ext uri="{FF2B5EF4-FFF2-40B4-BE49-F238E27FC236}">
                    <a16:creationId xmlns:a16="http://schemas.microsoft.com/office/drawing/2014/main" id="{93295207-5484-E2C7-A042-7524E0A43D51}"/>
                  </a:ext>
                </a:extLst>
              </p:cNvPr>
              <p:cNvPicPr/>
              <p:nvPr/>
            </p:nvPicPr>
            <p:blipFill>
              <a:blip r:embed="rId9"/>
              <a:stretch>
                <a:fillRect/>
              </a:stretch>
            </p:blipFill>
            <p:spPr>
              <a:xfrm>
                <a:off x="5712326" y="1332867"/>
                <a:ext cx="798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5BC6182-3508-700B-F41C-A59E8F847E67}"/>
                  </a:ext>
                </a:extLst>
              </p14:cNvPr>
              <p14:cNvContentPartPr/>
              <p14:nvPr/>
            </p14:nvContentPartPr>
            <p14:xfrm>
              <a:off x="3643046" y="1842267"/>
              <a:ext cx="309960" cy="17280"/>
            </p14:xfrm>
          </p:contentPart>
        </mc:Choice>
        <mc:Fallback xmlns="">
          <p:pic>
            <p:nvPicPr>
              <p:cNvPr id="10" name="Ink 9">
                <a:extLst>
                  <a:ext uri="{FF2B5EF4-FFF2-40B4-BE49-F238E27FC236}">
                    <a16:creationId xmlns:a16="http://schemas.microsoft.com/office/drawing/2014/main" id="{B5BC6182-3508-700B-F41C-A59E8F847E67}"/>
                  </a:ext>
                </a:extLst>
              </p:cNvPr>
              <p:cNvPicPr/>
              <p:nvPr/>
            </p:nvPicPr>
            <p:blipFill>
              <a:blip r:embed="rId11"/>
              <a:stretch>
                <a:fillRect/>
              </a:stretch>
            </p:blipFill>
            <p:spPr>
              <a:xfrm>
                <a:off x="3589406" y="1734627"/>
                <a:ext cx="417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B21D204-FD4B-5F29-20A8-F1998022A7F8}"/>
                  </a:ext>
                </a:extLst>
              </p14:cNvPr>
              <p14:cNvContentPartPr/>
              <p14:nvPr/>
            </p14:nvContentPartPr>
            <p14:xfrm>
              <a:off x="5985206" y="2019387"/>
              <a:ext cx="472680" cy="16200"/>
            </p14:xfrm>
          </p:contentPart>
        </mc:Choice>
        <mc:Fallback xmlns="">
          <p:pic>
            <p:nvPicPr>
              <p:cNvPr id="13" name="Ink 12">
                <a:extLst>
                  <a:ext uri="{FF2B5EF4-FFF2-40B4-BE49-F238E27FC236}">
                    <a16:creationId xmlns:a16="http://schemas.microsoft.com/office/drawing/2014/main" id="{BB21D204-FD4B-5F29-20A8-F1998022A7F8}"/>
                  </a:ext>
                </a:extLst>
              </p:cNvPr>
              <p:cNvPicPr/>
              <p:nvPr/>
            </p:nvPicPr>
            <p:blipFill>
              <a:blip r:embed="rId13"/>
              <a:stretch>
                <a:fillRect/>
              </a:stretch>
            </p:blipFill>
            <p:spPr>
              <a:xfrm>
                <a:off x="5931206" y="1911747"/>
                <a:ext cx="5803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278D48D7-AF4F-0326-5404-9D0E44C073E6}"/>
                  </a:ext>
                </a:extLst>
              </p14:cNvPr>
              <p14:cNvContentPartPr/>
              <p14:nvPr/>
            </p14:nvContentPartPr>
            <p14:xfrm>
              <a:off x="3531086" y="2378667"/>
              <a:ext cx="434520" cy="10440"/>
            </p14:xfrm>
          </p:contentPart>
        </mc:Choice>
        <mc:Fallback xmlns="">
          <p:pic>
            <p:nvPicPr>
              <p:cNvPr id="15" name="Ink 14">
                <a:extLst>
                  <a:ext uri="{FF2B5EF4-FFF2-40B4-BE49-F238E27FC236}">
                    <a16:creationId xmlns:a16="http://schemas.microsoft.com/office/drawing/2014/main" id="{278D48D7-AF4F-0326-5404-9D0E44C073E6}"/>
                  </a:ext>
                </a:extLst>
              </p:cNvPr>
              <p:cNvPicPr/>
              <p:nvPr/>
            </p:nvPicPr>
            <p:blipFill>
              <a:blip r:embed="rId15"/>
              <a:stretch>
                <a:fillRect/>
              </a:stretch>
            </p:blipFill>
            <p:spPr>
              <a:xfrm>
                <a:off x="3477446" y="2271027"/>
                <a:ext cx="542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6652A93F-8F70-CEDC-B419-FF1CB61F277B}"/>
                  </a:ext>
                </a:extLst>
              </p14:cNvPr>
              <p14:cNvContentPartPr/>
              <p14:nvPr/>
            </p14:nvContentPartPr>
            <p14:xfrm>
              <a:off x="5747246" y="2448147"/>
              <a:ext cx="1052640" cy="61920"/>
            </p14:xfrm>
          </p:contentPart>
        </mc:Choice>
        <mc:Fallback xmlns="">
          <p:pic>
            <p:nvPicPr>
              <p:cNvPr id="17" name="Ink 16">
                <a:extLst>
                  <a:ext uri="{FF2B5EF4-FFF2-40B4-BE49-F238E27FC236}">
                    <a16:creationId xmlns:a16="http://schemas.microsoft.com/office/drawing/2014/main" id="{6652A93F-8F70-CEDC-B419-FF1CB61F277B}"/>
                  </a:ext>
                </a:extLst>
              </p:cNvPr>
              <p:cNvPicPr/>
              <p:nvPr/>
            </p:nvPicPr>
            <p:blipFill>
              <a:blip r:embed="rId17"/>
              <a:stretch>
                <a:fillRect/>
              </a:stretch>
            </p:blipFill>
            <p:spPr>
              <a:xfrm>
                <a:off x="5693246" y="2340507"/>
                <a:ext cx="1160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E7E0520-A6F6-1C50-A160-77CBE9D899BB}"/>
                  </a:ext>
                </a:extLst>
              </p14:cNvPr>
              <p14:cNvContentPartPr/>
              <p14:nvPr/>
            </p14:nvContentPartPr>
            <p14:xfrm>
              <a:off x="3465926" y="3652707"/>
              <a:ext cx="483480" cy="37440"/>
            </p14:xfrm>
          </p:contentPart>
        </mc:Choice>
        <mc:Fallback xmlns="">
          <p:pic>
            <p:nvPicPr>
              <p:cNvPr id="19" name="Ink 18">
                <a:extLst>
                  <a:ext uri="{FF2B5EF4-FFF2-40B4-BE49-F238E27FC236}">
                    <a16:creationId xmlns:a16="http://schemas.microsoft.com/office/drawing/2014/main" id="{7E7E0520-A6F6-1C50-A160-77CBE9D899BB}"/>
                  </a:ext>
                </a:extLst>
              </p:cNvPr>
              <p:cNvPicPr/>
              <p:nvPr/>
            </p:nvPicPr>
            <p:blipFill>
              <a:blip r:embed="rId19"/>
              <a:stretch>
                <a:fillRect/>
              </a:stretch>
            </p:blipFill>
            <p:spPr>
              <a:xfrm>
                <a:off x="3411926" y="3544707"/>
                <a:ext cx="591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7300C811-4CC0-B0D2-4BA4-9224FA167259}"/>
                  </a:ext>
                </a:extLst>
              </p14:cNvPr>
              <p14:cNvContentPartPr/>
              <p14:nvPr/>
            </p14:nvContentPartPr>
            <p14:xfrm>
              <a:off x="5710166" y="3628947"/>
              <a:ext cx="547920" cy="65880"/>
            </p14:xfrm>
          </p:contentPart>
        </mc:Choice>
        <mc:Fallback xmlns="">
          <p:pic>
            <p:nvPicPr>
              <p:cNvPr id="20" name="Ink 19">
                <a:extLst>
                  <a:ext uri="{FF2B5EF4-FFF2-40B4-BE49-F238E27FC236}">
                    <a16:creationId xmlns:a16="http://schemas.microsoft.com/office/drawing/2014/main" id="{7300C811-4CC0-B0D2-4BA4-9224FA167259}"/>
                  </a:ext>
                </a:extLst>
              </p:cNvPr>
              <p:cNvPicPr/>
              <p:nvPr/>
            </p:nvPicPr>
            <p:blipFill>
              <a:blip r:embed="rId21"/>
              <a:stretch>
                <a:fillRect/>
              </a:stretch>
            </p:blipFill>
            <p:spPr>
              <a:xfrm>
                <a:off x="5656166" y="3521307"/>
                <a:ext cx="65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D4C26C5B-EB53-114A-B81D-22FE05ABA8AE}"/>
                  </a:ext>
                </a:extLst>
              </p14:cNvPr>
              <p14:cNvContentPartPr/>
              <p14:nvPr/>
            </p14:nvContentPartPr>
            <p14:xfrm>
              <a:off x="4548086" y="4175067"/>
              <a:ext cx="983160" cy="38520"/>
            </p14:xfrm>
          </p:contentPart>
        </mc:Choice>
        <mc:Fallback xmlns="">
          <p:pic>
            <p:nvPicPr>
              <p:cNvPr id="21" name="Ink 20">
                <a:extLst>
                  <a:ext uri="{FF2B5EF4-FFF2-40B4-BE49-F238E27FC236}">
                    <a16:creationId xmlns:a16="http://schemas.microsoft.com/office/drawing/2014/main" id="{D4C26C5B-EB53-114A-B81D-22FE05ABA8AE}"/>
                  </a:ext>
                </a:extLst>
              </p:cNvPr>
              <p:cNvPicPr/>
              <p:nvPr/>
            </p:nvPicPr>
            <p:blipFill>
              <a:blip r:embed="rId23"/>
              <a:stretch>
                <a:fillRect/>
              </a:stretch>
            </p:blipFill>
            <p:spPr>
              <a:xfrm>
                <a:off x="4494446" y="4067427"/>
                <a:ext cx="1090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A2A74CB7-A615-2285-8DC7-F7FA35871C76}"/>
                  </a:ext>
                </a:extLst>
              </p14:cNvPr>
              <p14:cNvContentPartPr/>
              <p14:nvPr/>
            </p14:nvContentPartPr>
            <p14:xfrm>
              <a:off x="5192126" y="4696707"/>
              <a:ext cx="876960" cy="38520"/>
            </p14:xfrm>
          </p:contentPart>
        </mc:Choice>
        <mc:Fallback xmlns="">
          <p:pic>
            <p:nvPicPr>
              <p:cNvPr id="22" name="Ink 21">
                <a:extLst>
                  <a:ext uri="{FF2B5EF4-FFF2-40B4-BE49-F238E27FC236}">
                    <a16:creationId xmlns:a16="http://schemas.microsoft.com/office/drawing/2014/main" id="{A2A74CB7-A615-2285-8DC7-F7FA35871C76}"/>
                  </a:ext>
                </a:extLst>
              </p:cNvPr>
              <p:cNvPicPr/>
              <p:nvPr/>
            </p:nvPicPr>
            <p:blipFill>
              <a:blip r:embed="rId25"/>
              <a:stretch>
                <a:fillRect/>
              </a:stretch>
            </p:blipFill>
            <p:spPr>
              <a:xfrm>
                <a:off x="5138486" y="4589067"/>
                <a:ext cx="984600" cy="254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3" name="Ink 22">
                <a:extLst>
                  <a:ext uri="{FF2B5EF4-FFF2-40B4-BE49-F238E27FC236}">
                    <a16:creationId xmlns:a16="http://schemas.microsoft.com/office/drawing/2014/main" id="{2553C7E2-0F32-370C-930F-94BB83EA7063}"/>
                  </a:ext>
                </a:extLst>
              </p14:cNvPr>
              <p14:cNvContentPartPr/>
              <p14:nvPr/>
            </p14:nvContentPartPr>
            <p14:xfrm>
              <a:off x="1021166" y="4035027"/>
              <a:ext cx="360" cy="360"/>
            </p14:xfrm>
          </p:contentPart>
        </mc:Choice>
        <mc:Fallback xmlns="">
          <p:pic>
            <p:nvPicPr>
              <p:cNvPr id="23" name="Ink 22">
                <a:extLst>
                  <a:ext uri="{FF2B5EF4-FFF2-40B4-BE49-F238E27FC236}">
                    <a16:creationId xmlns:a16="http://schemas.microsoft.com/office/drawing/2014/main" id="{2553C7E2-0F32-370C-930F-94BB83EA7063}"/>
                  </a:ext>
                </a:extLst>
              </p:cNvPr>
              <p:cNvPicPr/>
              <p:nvPr/>
            </p:nvPicPr>
            <p:blipFill>
              <a:blip r:embed="rId27"/>
              <a:stretch>
                <a:fillRect/>
              </a:stretch>
            </p:blipFill>
            <p:spPr>
              <a:xfrm>
                <a:off x="1012166" y="3981027"/>
                <a:ext cx="18000" cy="108000"/>
              </a:xfrm>
              <a:prstGeom prst="rect">
                <a:avLst/>
              </a:prstGeom>
            </p:spPr>
          </p:pic>
        </mc:Fallback>
      </mc:AlternateContent>
      <p:grpSp>
        <p:nvGrpSpPr>
          <p:cNvPr id="26" name="Group 25">
            <a:extLst>
              <a:ext uri="{FF2B5EF4-FFF2-40B4-BE49-F238E27FC236}">
                <a16:creationId xmlns:a16="http://schemas.microsoft.com/office/drawing/2014/main" id="{511862BA-818B-6F3F-D1A2-95DD59265B4B}"/>
              </a:ext>
            </a:extLst>
          </p:cNvPr>
          <p:cNvGrpSpPr/>
          <p:nvPr/>
        </p:nvGrpSpPr>
        <p:grpSpPr>
          <a:xfrm>
            <a:off x="937286" y="4366227"/>
            <a:ext cx="360" cy="360"/>
            <a:chOff x="937286" y="4366227"/>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24" name="Ink 23">
                  <a:extLst>
                    <a:ext uri="{FF2B5EF4-FFF2-40B4-BE49-F238E27FC236}">
                      <a16:creationId xmlns:a16="http://schemas.microsoft.com/office/drawing/2014/main" id="{06E669D8-3105-A3E7-33D0-A3C60FC8636E}"/>
                    </a:ext>
                  </a:extLst>
                </p14:cNvPr>
                <p14:cNvContentPartPr/>
                <p14:nvPr/>
              </p14:nvContentPartPr>
              <p14:xfrm>
                <a:off x="937286" y="4366227"/>
                <a:ext cx="360" cy="360"/>
              </p14:xfrm>
            </p:contentPart>
          </mc:Choice>
          <mc:Fallback xmlns="">
            <p:pic>
              <p:nvPicPr>
                <p:cNvPr id="24" name="Ink 23">
                  <a:extLst>
                    <a:ext uri="{FF2B5EF4-FFF2-40B4-BE49-F238E27FC236}">
                      <a16:creationId xmlns:a16="http://schemas.microsoft.com/office/drawing/2014/main" id="{06E669D8-3105-A3E7-33D0-A3C60FC8636E}"/>
                    </a:ext>
                  </a:extLst>
                </p:cNvPr>
                <p:cNvPicPr/>
                <p:nvPr/>
              </p:nvPicPr>
              <p:blipFill>
                <a:blip r:embed="rId29"/>
                <a:stretch>
                  <a:fillRect/>
                </a:stretch>
              </p:blipFill>
              <p:spPr>
                <a:xfrm>
                  <a:off x="928646" y="4312587"/>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5" name="Ink 24">
                  <a:extLst>
                    <a:ext uri="{FF2B5EF4-FFF2-40B4-BE49-F238E27FC236}">
                      <a16:creationId xmlns:a16="http://schemas.microsoft.com/office/drawing/2014/main" id="{BC2A09EB-8D38-8A42-6A85-8A127C557404}"/>
                    </a:ext>
                  </a:extLst>
                </p14:cNvPr>
                <p14:cNvContentPartPr/>
                <p14:nvPr/>
              </p14:nvContentPartPr>
              <p14:xfrm>
                <a:off x="937286" y="4366227"/>
                <a:ext cx="360" cy="360"/>
              </p14:xfrm>
            </p:contentPart>
          </mc:Choice>
          <mc:Fallback xmlns="">
            <p:pic>
              <p:nvPicPr>
                <p:cNvPr id="25" name="Ink 24">
                  <a:extLst>
                    <a:ext uri="{FF2B5EF4-FFF2-40B4-BE49-F238E27FC236}">
                      <a16:creationId xmlns:a16="http://schemas.microsoft.com/office/drawing/2014/main" id="{BC2A09EB-8D38-8A42-6A85-8A127C557404}"/>
                    </a:ext>
                  </a:extLst>
                </p:cNvPr>
                <p:cNvPicPr/>
                <p:nvPr/>
              </p:nvPicPr>
              <p:blipFill>
                <a:blip r:embed="rId29"/>
                <a:stretch>
                  <a:fillRect/>
                </a:stretch>
              </p:blipFill>
              <p:spPr>
                <a:xfrm>
                  <a:off x="928646" y="4312587"/>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7" name="Ink 26">
                <a:extLst>
                  <a:ext uri="{FF2B5EF4-FFF2-40B4-BE49-F238E27FC236}">
                    <a16:creationId xmlns:a16="http://schemas.microsoft.com/office/drawing/2014/main" id="{40C1C44F-3FDB-1C2E-070C-14A3398ACC76}"/>
                  </a:ext>
                </a:extLst>
              </p14:cNvPr>
              <p14:cNvContentPartPr/>
              <p14:nvPr/>
            </p14:nvContentPartPr>
            <p14:xfrm>
              <a:off x="2355686" y="3284067"/>
              <a:ext cx="360" cy="360"/>
            </p14:xfrm>
          </p:contentPart>
        </mc:Choice>
        <mc:Fallback xmlns="">
          <p:pic>
            <p:nvPicPr>
              <p:cNvPr id="27" name="Ink 26">
                <a:extLst>
                  <a:ext uri="{FF2B5EF4-FFF2-40B4-BE49-F238E27FC236}">
                    <a16:creationId xmlns:a16="http://schemas.microsoft.com/office/drawing/2014/main" id="{40C1C44F-3FDB-1C2E-070C-14A3398ACC76}"/>
                  </a:ext>
                </a:extLst>
              </p:cNvPr>
              <p:cNvPicPr/>
              <p:nvPr/>
            </p:nvPicPr>
            <p:blipFill>
              <a:blip r:embed="rId32"/>
              <a:stretch>
                <a:fillRect/>
              </a:stretch>
            </p:blipFill>
            <p:spPr>
              <a:xfrm>
                <a:off x="2346686" y="3230427"/>
                <a:ext cx="18000" cy="108000"/>
              </a:xfrm>
              <a:prstGeom prst="rect">
                <a:avLst/>
              </a:prstGeom>
            </p:spPr>
          </p:pic>
        </mc:Fallback>
      </mc:AlternateContent>
    </p:spTree>
    <p:extLst>
      <p:ext uri="{BB962C8B-B14F-4D97-AF65-F5344CB8AC3E}">
        <p14:creationId xmlns:p14="http://schemas.microsoft.com/office/powerpoint/2010/main" val="3054560844"/>
      </p:ext>
    </p:extLst>
  </p:cSld>
  <p:clrMapOvr>
    <a:masterClrMapping/>
  </p:clrMapOvr>
  <p:transition spd="slow">
    <p:push dir="u"/>
  </p:transition>
</p:sld>
</file>

<file path=ppt/theme/theme1.xml><?xml version="1.0" encoding="utf-8"?>
<a:theme xmlns:a="http://schemas.openxmlformats.org/drawingml/2006/main" name="DNR Text 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259D2F164A414CBF716C605220C881" ma:contentTypeVersion="10" ma:contentTypeDescription="Create a new document." ma:contentTypeScope="" ma:versionID="e94699ef6145162bc1e11c86ac9dc466">
  <xsd:schema xmlns:xsd="http://www.w3.org/2001/XMLSchema" xmlns:xs="http://www.w3.org/2001/XMLSchema" xmlns:p="http://schemas.microsoft.com/office/2006/metadata/properties" xmlns:ns2="ca545e2d-1431-4c22-9a77-8341be88917f" xmlns:ns3="c730ad17-0656-48fc-86b8-7a87bb1e3c3a" targetNamespace="http://schemas.microsoft.com/office/2006/metadata/properties" ma:root="true" ma:fieldsID="b02675c976e29f903536b68535d2b7ad" ns2:_="" ns3:_="">
    <xsd:import namespace="ca545e2d-1431-4c22-9a77-8341be88917f"/>
    <xsd:import namespace="c730ad17-0656-48fc-86b8-7a87bb1e3c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45e2d-1431-4c22-9a77-8341be889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30ad17-0656-48fc-86b8-7a87bb1e3c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FDD923-56D9-47C4-A7AB-1CD790BE7CED}">
  <ds:schemaRefs>
    <ds:schemaRef ds:uri="http://purl.org/dc/elements/1.1/"/>
    <ds:schemaRef ds:uri="43b7a37e-c5a4-4a43-bd2c-52f8544a38c9"/>
    <ds:schemaRef ds:uri="http://schemas.microsoft.com/office/2006/documentManagement/types"/>
    <ds:schemaRef ds:uri="http://www.w3.org/XML/1998/namespace"/>
    <ds:schemaRef ds:uri="http://schemas.microsoft.com/office/2006/metadata/properties"/>
    <ds:schemaRef ds:uri="http://purl.org/dc/terms/"/>
    <ds:schemaRef ds:uri="10ad7ea9-3e90-4941-a961-961e7714d095"/>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E0FA2BB-EE0D-4B52-A31A-C0604FBAB2A2}">
  <ds:schemaRefs>
    <ds:schemaRef ds:uri="http://schemas.microsoft.com/sharepoint/v3/contenttype/forms"/>
  </ds:schemaRefs>
</ds:datastoreItem>
</file>

<file path=customXml/itemProps3.xml><?xml version="1.0" encoding="utf-8"?>
<ds:datastoreItem xmlns:ds="http://schemas.openxmlformats.org/officeDocument/2006/customXml" ds:itemID="{8AC30B5F-A96E-46F1-AC9C-D6F2F08E7EB9}"/>
</file>

<file path=docProps/app.xml><?xml version="1.0" encoding="utf-8"?>
<Properties xmlns="http://schemas.openxmlformats.org/officeDocument/2006/extended-properties" xmlns:vt="http://schemas.openxmlformats.org/officeDocument/2006/docPropsVTypes">
  <Template/>
  <TotalTime>34139</TotalTime>
  <Words>1233</Words>
  <Application>Microsoft Office PowerPoint</Application>
  <PresentationFormat>On-screen Show (4:3)</PresentationFormat>
  <Paragraphs>135</Paragraphs>
  <Slides>17</Slides>
  <Notes>15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-apple-system</vt:lpstr>
      <vt:lpstr>Arial</vt:lpstr>
      <vt:lpstr>Calibri</vt:lpstr>
      <vt:lpstr>Calibri Light</vt:lpstr>
      <vt:lpstr>Georgia</vt:lpstr>
      <vt:lpstr>Times New Roman</vt:lpstr>
      <vt:lpstr>Trajan Pro</vt:lpstr>
      <vt:lpstr>Wingdings</vt:lpstr>
      <vt:lpstr>DNR Text Master</vt:lpstr>
      <vt:lpstr>Office Theme</vt:lpstr>
      <vt:lpstr>PowerPoint Presentation</vt:lpstr>
      <vt:lpstr>Electronic Submissions</vt:lpstr>
      <vt:lpstr>goPost-Making Life Easier</vt:lpstr>
      <vt:lpstr>What is goPost</vt:lpstr>
      <vt:lpstr>Know Your Portal</vt:lpstr>
      <vt:lpstr>  In order to begin the electronic submission process, you will need to become an applicant.  The Applicant is a member of the public who needs to submit a project application to an agency for approval. </vt:lpstr>
      <vt:lpstr>PowerPoint Presentation</vt:lpstr>
      <vt:lpstr>   Creating a goPost account</vt:lpstr>
      <vt:lpstr>   Creating a goPost account  </vt:lpstr>
      <vt:lpstr>   Creating a goPost account</vt:lpstr>
      <vt:lpstr> plans</vt:lpstr>
      <vt:lpstr>Creating a submission in goPost</vt:lpstr>
      <vt:lpstr>PowerPoint Presentation</vt:lpstr>
      <vt:lpstr>PowerPoint Presentation</vt:lpstr>
      <vt:lpstr>PowerPoint Presentation</vt:lpstr>
      <vt:lpstr>In Closing . . .</vt:lpstr>
      <vt:lpstr>PowerPoint Presentation</vt:lpstr>
    </vt:vector>
  </TitlesOfParts>
  <Company>Georgia Department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paul.ruhmkorff@dnr.ga.gov</dc:creator>
  <cp:lastModifiedBy>Cook, Chiene</cp:lastModifiedBy>
  <cp:revision>541</cp:revision>
  <cp:lastPrinted>2018-12-04T15:44:26Z</cp:lastPrinted>
  <dcterms:created xsi:type="dcterms:W3CDTF">2009-05-01T18:26:04Z</dcterms:created>
  <dcterms:modified xsi:type="dcterms:W3CDTF">2024-02-26T16:30:04Z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0x010100F6259D2F164A414CBF716C605220C881</vt:lpwstr>
  </property>
</Properties>
</file>