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handoutMasterIdLst>
    <p:handoutMasterId r:id="rId21"/>
  </p:handoutMasterIdLst>
  <p:sldIdLst>
    <p:sldId id="256" r:id="rId2"/>
    <p:sldId id="262" r:id="rId3"/>
    <p:sldId id="271" r:id="rId4"/>
    <p:sldId id="272" r:id="rId5"/>
    <p:sldId id="298" r:id="rId6"/>
    <p:sldId id="313" r:id="rId7"/>
    <p:sldId id="305" r:id="rId8"/>
    <p:sldId id="306" r:id="rId9"/>
    <p:sldId id="312" r:id="rId10"/>
    <p:sldId id="307" r:id="rId11"/>
    <p:sldId id="308" r:id="rId12"/>
    <p:sldId id="309" r:id="rId13"/>
    <p:sldId id="310" r:id="rId14"/>
    <p:sldId id="311" r:id="rId15"/>
    <p:sldId id="286" r:id="rId16"/>
    <p:sldId id="302" r:id="rId17"/>
    <p:sldId id="314" r:id="rId18"/>
    <p:sldId id="29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9">
          <p15:clr>
            <a:srgbClr val="A4A3A4"/>
          </p15:clr>
        </p15:guide>
        <p15:guide id="2" pos="57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llian" initials="L" lastIdx="8" clrIdx="0"/>
  <p:cmAuthor id="1" name="Smith, Johanna" initials="SJ" lastIdx="5" clrIdx="1">
    <p:extLst>
      <p:ext uri="{19B8F6BF-5375-455C-9EA6-DF929625EA0E}">
        <p15:presenceInfo xmlns:p15="http://schemas.microsoft.com/office/powerpoint/2012/main" userId="Smith, Johanna" providerId="None"/>
      </p:ext>
    </p:extLst>
  </p:cmAuthor>
  <p:cmAuthor id="2" name="Cash, Tim" initials="CT" lastIdx="12" clrIdx="2">
    <p:extLst>
      <p:ext uri="{19B8F6BF-5375-455C-9EA6-DF929625EA0E}">
        <p15:presenceInfo xmlns:p15="http://schemas.microsoft.com/office/powerpoint/2012/main" userId="Cash, Ti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E4E8"/>
    <a:srgbClr val="FAE04B"/>
    <a:srgbClr val="B1C594"/>
    <a:srgbClr val="5BAFD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91" autoAdjust="0"/>
    <p:restoredTop sz="84131" autoAdjust="0"/>
  </p:normalViewPr>
  <p:slideViewPr>
    <p:cSldViewPr>
      <p:cViewPr varScale="1">
        <p:scale>
          <a:sx n="72" d="100"/>
          <a:sy n="72" d="100"/>
        </p:scale>
        <p:origin x="1901" y="58"/>
      </p:cViewPr>
      <p:guideLst>
        <p:guide orient="horz" pos="4319"/>
        <p:guide pos="5759"/>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iagrams/_rels/data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image" Target="../media/image15.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84923C-A957-4626-AE82-670FADB01DE7}" type="doc">
      <dgm:prSet loTypeId="urn:microsoft.com/office/officeart/2011/layout/InterconnectedBlockProcess" loCatId="process" qsTypeId="urn:microsoft.com/office/officeart/2005/8/quickstyle/simple1" qsCatId="simple" csTypeId="urn:microsoft.com/office/officeart/2005/8/colors/accent1_2" csCatId="accent1" phldr="1"/>
      <dgm:spPr/>
      <dgm:t>
        <a:bodyPr/>
        <a:lstStyle/>
        <a:p>
          <a:endParaRPr lang="en-US"/>
        </a:p>
      </dgm:t>
    </dgm:pt>
    <dgm:pt modelId="{45D173D5-E8AA-41C2-BA9B-10A85BF8D1A8}">
      <dgm:prSet phldrT="[Text]"/>
      <dgm:spPr/>
      <dgm:t>
        <a:bodyPr/>
        <a:lstStyle/>
        <a:p>
          <a:r>
            <a:rPr lang="en-US" dirty="0"/>
            <a:t>2011</a:t>
          </a:r>
        </a:p>
      </dgm:t>
    </dgm:pt>
    <dgm:pt modelId="{F3B6BAE1-E289-4049-85B0-6AF4ADE3FEF0}" type="parTrans" cxnId="{C05F6796-61BC-4681-B19D-8991E33DEB45}">
      <dgm:prSet/>
      <dgm:spPr/>
      <dgm:t>
        <a:bodyPr/>
        <a:lstStyle/>
        <a:p>
          <a:endParaRPr lang="en-US"/>
        </a:p>
      </dgm:t>
    </dgm:pt>
    <dgm:pt modelId="{05F0FAAD-8DF3-468A-A48D-0AB5EB652BC5}" type="sibTrans" cxnId="{C05F6796-61BC-4681-B19D-8991E33DEB45}">
      <dgm:prSet/>
      <dgm:spPr/>
      <dgm:t>
        <a:bodyPr/>
        <a:lstStyle/>
        <a:p>
          <a:endParaRPr lang="en-US"/>
        </a:p>
      </dgm:t>
    </dgm:pt>
    <dgm:pt modelId="{2CBA73AD-3B85-4A60-A57D-586C02B1848F}">
      <dgm:prSet phldrT="[Text]" custT="1"/>
      <dgm:spPr/>
      <dgm:t>
        <a:bodyPr/>
        <a:lstStyle/>
        <a:p>
          <a:pPr algn="l"/>
          <a:r>
            <a:rPr lang="en-US" sz="1200" b="1" dirty="0">
              <a:solidFill>
                <a:schemeClr val="tx1"/>
              </a:solidFill>
            </a:rPr>
            <a:t>Audits:</a:t>
          </a:r>
          <a:endParaRPr lang="en-US" sz="1200" dirty="0"/>
        </a:p>
      </dgm:t>
    </dgm:pt>
    <dgm:pt modelId="{0F5EC677-F094-419D-A1F2-1CAE77C7CEC5}" type="parTrans" cxnId="{60346C7C-6D24-46BF-8DFB-5C13D4FCB312}">
      <dgm:prSet/>
      <dgm:spPr/>
      <dgm:t>
        <a:bodyPr/>
        <a:lstStyle/>
        <a:p>
          <a:endParaRPr lang="en-US"/>
        </a:p>
      </dgm:t>
    </dgm:pt>
    <dgm:pt modelId="{7FF6A3AF-C076-4933-92AE-7D03F16663ED}" type="sibTrans" cxnId="{60346C7C-6D24-46BF-8DFB-5C13D4FCB312}">
      <dgm:prSet/>
      <dgm:spPr/>
      <dgm:t>
        <a:bodyPr/>
        <a:lstStyle/>
        <a:p>
          <a:endParaRPr lang="en-US"/>
        </a:p>
      </dgm:t>
    </dgm:pt>
    <dgm:pt modelId="{6768A45F-EB21-45E2-B32F-703829C626D1}">
      <dgm:prSet phldrT="[Text]"/>
      <dgm:spPr/>
      <dgm:t>
        <a:bodyPr/>
        <a:lstStyle/>
        <a:p>
          <a:r>
            <a:rPr lang="en-US" dirty="0"/>
            <a:t>2012-13</a:t>
          </a:r>
        </a:p>
      </dgm:t>
    </dgm:pt>
    <dgm:pt modelId="{352439B3-5E6B-4ED9-ADF2-AB22F1E1F860}" type="parTrans" cxnId="{BA62237A-6B9B-4AE8-9216-62A3926793D8}">
      <dgm:prSet/>
      <dgm:spPr/>
      <dgm:t>
        <a:bodyPr/>
        <a:lstStyle/>
        <a:p>
          <a:endParaRPr lang="en-US"/>
        </a:p>
      </dgm:t>
    </dgm:pt>
    <dgm:pt modelId="{C27768E6-B827-4078-AC02-8297D95E68C1}" type="sibTrans" cxnId="{BA62237A-6B9B-4AE8-9216-62A3926793D8}">
      <dgm:prSet/>
      <dgm:spPr/>
      <dgm:t>
        <a:bodyPr/>
        <a:lstStyle/>
        <a:p>
          <a:endParaRPr lang="en-US"/>
        </a:p>
      </dgm:t>
    </dgm:pt>
    <dgm:pt modelId="{B15022D1-1772-426B-8081-25CF0AE2B768}">
      <dgm:prSet phldrT="[Text]" custT="1"/>
      <dgm:spPr/>
      <dgm:t>
        <a:bodyPr/>
        <a:lstStyle/>
        <a:p>
          <a:pPr algn="l"/>
          <a:r>
            <a:rPr lang="en-US" sz="1200" b="1" dirty="0">
              <a:solidFill>
                <a:schemeClr val="tx1"/>
              </a:solidFill>
            </a:rPr>
            <a:t>Audits: </a:t>
          </a:r>
          <a:endParaRPr lang="en-US" sz="1200" dirty="0"/>
        </a:p>
      </dgm:t>
    </dgm:pt>
    <dgm:pt modelId="{A41E6FE7-348E-4422-BAE4-346F5987932B}" type="parTrans" cxnId="{96658C62-B927-4601-8996-4DD463C2D75C}">
      <dgm:prSet/>
      <dgm:spPr/>
      <dgm:t>
        <a:bodyPr/>
        <a:lstStyle/>
        <a:p>
          <a:endParaRPr lang="en-US"/>
        </a:p>
      </dgm:t>
    </dgm:pt>
    <dgm:pt modelId="{5BC30DD2-4C47-4793-A46E-D9875E87DB5B}" type="sibTrans" cxnId="{96658C62-B927-4601-8996-4DD463C2D75C}">
      <dgm:prSet/>
      <dgm:spPr/>
      <dgm:t>
        <a:bodyPr/>
        <a:lstStyle/>
        <a:p>
          <a:endParaRPr lang="en-US"/>
        </a:p>
      </dgm:t>
    </dgm:pt>
    <dgm:pt modelId="{884AF947-36BE-4450-A1A5-F5D8E77DCC76}">
      <dgm:prSet phldrT="[Text]"/>
      <dgm:spPr/>
      <dgm:t>
        <a:bodyPr/>
        <a:lstStyle/>
        <a:p>
          <a:r>
            <a:rPr lang="en-US" dirty="0"/>
            <a:t>2014</a:t>
          </a:r>
        </a:p>
      </dgm:t>
    </dgm:pt>
    <dgm:pt modelId="{493D6B15-3D05-4C04-B56F-0C3A7A9ADADA}" type="parTrans" cxnId="{B5F3AA98-0402-48BE-838B-D6E81E850122}">
      <dgm:prSet/>
      <dgm:spPr/>
      <dgm:t>
        <a:bodyPr/>
        <a:lstStyle/>
        <a:p>
          <a:endParaRPr lang="en-US"/>
        </a:p>
      </dgm:t>
    </dgm:pt>
    <dgm:pt modelId="{DB880975-A197-4E86-9976-902162643A8D}" type="sibTrans" cxnId="{B5F3AA98-0402-48BE-838B-D6E81E850122}">
      <dgm:prSet/>
      <dgm:spPr/>
      <dgm:t>
        <a:bodyPr/>
        <a:lstStyle/>
        <a:p>
          <a:endParaRPr lang="en-US"/>
        </a:p>
      </dgm:t>
    </dgm:pt>
    <dgm:pt modelId="{4C3A2C72-523E-457F-BFCF-12BE3AA6C6DE}">
      <dgm:prSet phldrT="[Text]" custT="1"/>
      <dgm:spPr/>
      <dgm:t>
        <a:bodyPr/>
        <a:lstStyle/>
        <a:p>
          <a:pPr algn="l"/>
          <a:r>
            <a:rPr lang="en-US" sz="1200" b="1" dirty="0">
              <a:solidFill>
                <a:schemeClr val="tx1"/>
              </a:solidFill>
            </a:rPr>
            <a:t>Audits: </a:t>
          </a:r>
          <a:endParaRPr lang="en-US" sz="1200" dirty="0"/>
        </a:p>
      </dgm:t>
    </dgm:pt>
    <dgm:pt modelId="{FBED100E-1950-4076-99F1-B16B6DFC1993}" type="parTrans" cxnId="{71C37C34-B3D4-4FE6-9C2C-7E0837D548F6}">
      <dgm:prSet/>
      <dgm:spPr/>
      <dgm:t>
        <a:bodyPr/>
        <a:lstStyle/>
        <a:p>
          <a:endParaRPr lang="en-US"/>
        </a:p>
      </dgm:t>
    </dgm:pt>
    <dgm:pt modelId="{A229812B-179B-4913-A98B-2454D2F47F25}" type="sibTrans" cxnId="{71C37C34-B3D4-4FE6-9C2C-7E0837D548F6}">
      <dgm:prSet/>
      <dgm:spPr/>
      <dgm:t>
        <a:bodyPr/>
        <a:lstStyle/>
        <a:p>
          <a:endParaRPr lang="en-US"/>
        </a:p>
      </dgm:t>
    </dgm:pt>
    <dgm:pt modelId="{73A0BAD9-01AA-45D2-A1D7-5D69526D8D16}">
      <dgm:prSet/>
      <dgm:spPr/>
      <dgm:t>
        <a:bodyPr/>
        <a:lstStyle/>
        <a:p>
          <a:r>
            <a:rPr lang="en-US" dirty="0"/>
            <a:t>2015-16</a:t>
          </a:r>
        </a:p>
      </dgm:t>
    </dgm:pt>
    <dgm:pt modelId="{60B3BD76-619C-4680-8063-5F581EDCFA69}" type="parTrans" cxnId="{7687EF56-8A8A-4DD2-BAE8-8E780F5CFB3F}">
      <dgm:prSet/>
      <dgm:spPr/>
      <dgm:t>
        <a:bodyPr/>
        <a:lstStyle/>
        <a:p>
          <a:endParaRPr lang="en-US"/>
        </a:p>
      </dgm:t>
    </dgm:pt>
    <dgm:pt modelId="{DB292440-DB32-4B85-A77D-3851175B281A}" type="sibTrans" cxnId="{7687EF56-8A8A-4DD2-BAE8-8E780F5CFB3F}">
      <dgm:prSet/>
      <dgm:spPr/>
      <dgm:t>
        <a:bodyPr/>
        <a:lstStyle/>
        <a:p>
          <a:endParaRPr lang="en-US"/>
        </a:p>
      </dgm:t>
    </dgm:pt>
    <dgm:pt modelId="{B3F72BA5-0F53-48A6-80E1-C7877D4F67D2}">
      <dgm:prSet/>
      <dgm:spPr/>
      <dgm:t>
        <a:bodyPr/>
        <a:lstStyle/>
        <a:p>
          <a:r>
            <a:rPr lang="en-US" dirty="0"/>
            <a:t>2017-19</a:t>
          </a:r>
        </a:p>
      </dgm:t>
    </dgm:pt>
    <dgm:pt modelId="{839EE113-7EB0-456D-AF72-6EAA16FA8933}" type="parTrans" cxnId="{8566A996-B0DB-4AD0-822E-A0BE8631B31E}">
      <dgm:prSet/>
      <dgm:spPr/>
      <dgm:t>
        <a:bodyPr/>
        <a:lstStyle/>
        <a:p>
          <a:endParaRPr lang="en-US"/>
        </a:p>
      </dgm:t>
    </dgm:pt>
    <dgm:pt modelId="{E3EA7418-AF02-4740-AD7E-F2EC7C6E37C3}" type="sibTrans" cxnId="{8566A996-B0DB-4AD0-822E-A0BE8631B31E}">
      <dgm:prSet/>
      <dgm:spPr/>
      <dgm:t>
        <a:bodyPr/>
        <a:lstStyle/>
        <a:p>
          <a:endParaRPr lang="en-US"/>
        </a:p>
      </dgm:t>
    </dgm:pt>
    <dgm:pt modelId="{9BAAC91D-C2B5-44A3-AB86-B43DEBEB39DF}">
      <dgm:prSet/>
      <dgm:spPr/>
      <dgm:t>
        <a:bodyPr/>
        <a:lstStyle/>
        <a:p>
          <a:r>
            <a:rPr lang="en-US" dirty="0"/>
            <a:t>2020</a:t>
          </a:r>
        </a:p>
      </dgm:t>
    </dgm:pt>
    <dgm:pt modelId="{C0D37C8D-AFD7-4B9D-A4A8-2C55530D03AE}" type="parTrans" cxnId="{9923113F-1E60-4ADA-8D90-CFBE9B25607A}">
      <dgm:prSet/>
      <dgm:spPr/>
      <dgm:t>
        <a:bodyPr/>
        <a:lstStyle/>
        <a:p>
          <a:endParaRPr lang="en-US"/>
        </a:p>
      </dgm:t>
    </dgm:pt>
    <dgm:pt modelId="{7A5FF8E9-A31B-4F68-8BE3-5600AEADCFD9}" type="sibTrans" cxnId="{9923113F-1E60-4ADA-8D90-CFBE9B25607A}">
      <dgm:prSet/>
      <dgm:spPr/>
      <dgm:t>
        <a:bodyPr/>
        <a:lstStyle/>
        <a:p>
          <a:endParaRPr lang="en-US"/>
        </a:p>
      </dgm:t>
    </dgm:pt>
    <dgm:pt modelId="{A6ACD3C7-0214-462A-913B-89A53F0055A8}">
      <dgm:prSet custT="1"/>
      <dgm:spPr/>
      <dgm:t>
        <a:bodyPr/>
        <a:lstStyle/>
        <a:p>
          <a:pPr algn="l"/>
          <a:r>
            <a:rPr lang="en-US" sz="1200" dirty="0">
              <a:solidFill>
                <a:schemeClr val="tx1"/>
              </a:solidFill>
            </a:rPr>
            <a:t>Annual AWWA Auditing Begins</a:t>
          </a:r>
        </a:p>
      </dgm:t>
    </dgm:pt>
    <dgm:pt modelId="{CA6D707B-00E6-4741-9C87-D3B237755F0B}" type="parTrans" cxnId="{E7EF8F59-5F79-491A-8EAB-5BEB6F25F954}">
      <dgm:prSet/>
      <dgm:spPr/>
      <dgm:t>
        <a:bodyPr/>
        <a:lstStyle/>
        <a:p>
          <a:endParaRPr lang="en-US"/>
        </a:p>
      </dgm:t>
    </dgm:pt>
    <dgm:pt modelId="{941BD090-614C-4159-8741-9383DB4EC90C}" type="sibTrans" cxnId="{E7EF8F59-5F79-491A-8EAB-5BEB6F25F954}">
      <dgm:prSet/>
      <dgm:spPr/>
      <dgm:t>
        <a:bodyPr/>
        <a:lstStyle/>
        <a:p>
          <a:endParaRPr lang="en-US"/>
        </a:p>
      </dgm:t>
    </dgm:pt>
    <dgm:pt modelId="{94BBDE18-3634-4290-8CC7-0F9AFE8324F4}">
      <dgm:prSet custT="1"/>
      <dgm:spPr/>
      <dgm:t>
        <a:bodyPr/>
        <a:lstStyle/>
        <a:p>
          <a:pPr algn="l"/>
          <a:r>
            <a:rPr lang="en-US" sz="1200" b="1" dirty="0">
              <a:solidFill>
                <a:schemeClr val="tx1"/>
              </a:solidFill>
            </a:rPr>
            <a:t>Resources: </a:t>
          </a:r>
        </a:p>
      </dgm:t>
    </dgm:pt>
    <dgm:pt modelId="{380750C3-DA80-4553-8F39-9950F9643EF7}" type="parTrans" cxnId="{B9EBD174-40A6-45EE-9E80-D4932B55EC8C}">
      <dgm:prSet/>
      <dgm:spPr/>
      <dgm:t>
        <a:bodyPr/>
        <a:lstStyle/>
        <a:p>
          <a:endParaRPr lang="en-US"/>
        </a:p>
      </dgm:t>
    </dgm:pt>
    <dgm:pt modelId="{CD75FA31-71B3-423F-8FCA-B05B92AF9FF8}" type="sibTrans" cxnId="{B9EBD174-40A6-45EE-9E80-D4932B55EC8C}">
      <dgm:prSet/>
      <dgm:spPr/>
      <dgm:t>
        <a:bodyPr/>
        <a:lstStyle/>
        <a:p>
          <a:endParaRPr lang="en-US"/>
        </a:p>
      </dgm:t>
    </dgm:pt>
    <dgm:pt modelId="{0AECF55E-617F-4404-941F-CF36B530C35A}">
      <dgm:prSet custT="1"/>
      <dgm:spPr/>
      <dgm:t>
        <a:bodyPr/>
        <a:lstStyle/>
        <a:p>
          <a:pPr algn="l"/>
          <a:r>
            <a:rPr lang="en-US" sz="1200" dirty="0">
              <a:solidFill>
                <a:schemeClr val="tx1"/>
              </a:solidFill>
            </a:rPr>
            <a:t>GAWP Water Loss Control Committee Formed</a:t>
          </a:r>
        </a:p>
      </dgm:t>
    </dgm:pt>
    <dgm:pt modelId="{72E7CBB9-98A5-4530-A540-91D3D96A7F5D}" type="parTrans" cxnId="{999001D2-E709-466D-B945-7EDB81E9AC4E}">
      <dgm:prSet/>
      <dgm:spPr/>
      <dgm:t>
        <a:bodyPr/>
        <a:lstStyle/>
        <a:p>
          <a:endParaRPr lang="en-US"/>
        </a:p>
      </dgm:t>
    </dgm:pt>
    <dgm:pt modelId="{EC22A5C4-6FD9-411C-ACB2-70086C0C5A59}" type="sibTrans" cxnId="{999001D2-E709-466D-B945-7EDB81E9AC4E}">
      <dgm:prSet/>
      <dgm:spPr/>
      <dgm:t>
        <a:bodyPr/>
        <a:lstStyle/>
        <a:p>
          <a:endParaRPr lang="en-US"/>
        </a:p>
      </dgm:t>
    </dgm:pt>
    <dgm:pt modelId="{34CB4A5D-FC31-4292-AF81-0864AE00961B}">
      <dgm:prSet custT="1"/>
      <dgm:spPr/>
      <dgm:t>
        <a:bodyPr/>
        <a:lstStyle/>
        <a:p>
          <a:pPr algn="l"/>
          <a:r>
            <a:rPr lang="en-US" sz="1200" i="1" dirty="0">
              <a:solidFill>
                <a:schemeClr val="tx1"/>
              </a:solidFill>
            </a:rPr>
            <a:t>V1.0 GA Water Loss Control Manual (Manual) Published</a:t>
          </a:r>
        </a:p>
      </dgm:t>
    </dgm:pt>
    <dgm:pt modelId="{FFF8131F-3C92-4F05-A863-5A3A5DF4AF72}" type="parTrans" cxnId="{8600B8F0-4B31-4DE6-88D1-2FDBC5CB7967}">
      <dgm:prSet/>
      <dgm:spPr/>
      <dgm:t>
        <a:bodyPr/>
        <a:lstStyle/>
        <a:p>
          <a:endParaRPr lang="en-US"/>
        </a:p>
      </dgm:t>
    </dgm:pt>
    <dgm:pt modelId="{E02751A2-756F-4394-86C8-98AD60F4CB1A}" type="sibTrans" cxnId="{8600B8F0-4B31-4DE6-88D1-2FDBC5CB7967}">
      <dgm:prSet/>
      <dgm:spPr/>
      <dgm:t>
        <a:bodyPr/>
        <a:lstStyle/>
        <a:p>
          <a:endParaRPr lang="en-US"/>
        </a:p>
      </dgm:t>
    </dgm:pt>
    <dgm:pt modelId="{E39FE5B7-336F-47BC-A470-CD50285B139C}">
      <dgm:prSet custT="1"/>
      <dgm:spPr/>
      <dgm:t>
        <a:bodyPr/>
        <a:lstStyle/>
        <a:p>
          <a:pPr algn="l"/>
          <a:r>
            <a:rPr lang="en-US" sz="1200" dirty="0">
              <a:solidFill>
                <a:schemeClr val="tx1"/>
              </a:solidFill>
            </a:rPr>
            <a:t>Validation of 2011 Audits </a:t>
          </a:r>
          <a:endParaRPr lang="en-US" sz="1200" b="1" dirty="0">
            <a:solidFill>
              <a:schemeClr val="tx1"/>
            </a:solidFill>
          </a:endParaRPr>
        </a:p>
      </dgm:t>
    </dgm:pt>
    <dgm:pt modelId="{775CF965-0747-4B47-945A-8684B2D42084}" type="parTrans" cxnId="{F9FE080B-70E8-40CD-AD1F-940A4175C2CF}">
      <dgm:prSet/>
      <dgm:spPr/>
      <dgm:t>
        <a:bodyPr/>
        <a:lstStyle/>
        <a:p>
          <a:endParaRPr lang="en-US"/>
        </a:p>
      </dgm:t>
    </dgm:pt>
    <dgm:pt modelId="{0AD3EC5E-1001-4C31-9522-E8DBC3984049}" type="sibTrans" cxnId="{F9FE080B-70E8-40CD-AD1F-940A4175C2CF}">
      <dgm:prSet/>
      <dgm:spPr/>
      <dgm:t>
        <a:bodyPr/>
        <a:lstStyle/>
        <a:p>
          <a:endParaRPr lang="en-US"/>
        </a:p>
      </dgm:t>
    </dgm:pt>
    <dgm:pt modelId="{32581212-E512-4149-AF76-32CBA4A188C7}">
      <dgm:prSet custT="1"/>
      <dgm:spPr/>
      <dgm:t>
        <a:bodyPr/>
        <a:lstStyle/>
        <a:p>
          <a:pPr algn="l"/>
          <a:r>
            <a:rPr lang="en-US" sz="1200" b="1" dirty="0">
              <a:solidFill>
                <a:schemeClr val="tx1"/>
              </a:solidFill>
            </a:rPr>
            <a:t>Resources:</a:t>
          </a:r>
        </a:p>
      </dgm:t>
    </dgm:pt>
    <dgm:pt modelId="{F2E600B0-9B88-4CA2-AE26-F2373D3AF2EC}" type="parTrans" cxnId="{147D6ADD-1022-48ED-B0A5-14BF59704130}">
      <dgm:prSet/>
      <dgm:spPr/>
      <dgm:t>
        <a:bodyPr/>
        <a:lstStyle/>
        <a:p>
          <a:endParaRPr lang="en-US"/>
        </a:p>
      </dgm:t>
    </dgm:pt>
    <dgm:pt modelId="{712ED084-6517-4AE2-A682-6E206B3CC186}" type="sibTrans" cxnId="{147D6ADD-1022-48ED-B0A5-14BF59704130}">
      <dgm:prSet/>
      <dgm:spPr/>
      <dgm:t>
        <a:bodyPr/>
        <a:lstStyle/>
        <a:p>
          <a:endParaRPr lang="en-US"/>
        </a:p>
      </dgm:t>
    </dgm:pt>
    <dgm:pt modelId="{65630032-DC2F-411A-AAA3-B7751381E214}">
      <dgm:prSet custT="1"/>
      <dgm:spPr/>
      <dgm:t>
        <a:bodyPr/>
        <a:lstStyle/>
        <a:p>
          <a:pPr algn="l"/>
          <a:r>
            <a:rPr lang="en-US" sz="1200" dirty="0">
              <a:solidFill>
                <a:schemeClr val="tx1"/>
              </a:solidFill>
            </a:rPr>
            <a:t>Statewide Training on Water Auditing &amp; Technical Assistance Projects</a:t>
          </a:r>
        </a:p>
      </dgm:t>
    </dgm:pt>
    <dgm:pt modelId="{7F943265-9640-4109-998D-98FC63A6FD5F}" type="parTrans" cxnId="{1C07D576-AF97-4486-904F-0E85382151CA}">
      <dgm:prSet/>
      <dgm:spPr/>
      <dgm:t>
        <a:bodyPr/>
        <a:lstStyle/>
        <a:p>
          <a:endParaRPr lang="en-US"/>
        </a:p>
      </dgm:t>
    </dgm:pt>
    <dgm:pt modelId="{54C9442B-9BFD-486B-AB4F-2273DD8152D4}" type="sibTrans" cxnId="{1C07D576-AF97-4486-904F-0E85382151CA}">
      <dgm:prSet/>
      <dgm:spPr/>
      <dgm:t>
        <a:bodyPr/>
        <a:lstStyle/>
        <a:p>
          <a:endParaRPr lang="en-US"/>
        </a:p>
      </dgm:t>
    </dgm:pt>
    <dgm:pt modelId="{29B86D13-DF04-4C73-88E5-93627BA090F4}">
      <dgm:prSet custT="1"/>
      <dgm:spPr/>
      <dgm:t>
        <a:bodyPr/>
        <a:lstStyle/>
        <a:p>
          <a:pPr algn="l"/>
          <a:r>
            <a:rPr lang="en-US" sz="1200" dirty="0">
              <a:solidFill>
                <a:schemeClr val="tx1"/>
              </a:solidFill>
            </a:rPr>
            <a:t>(Small Systems)</a:t>
          </a:r>
          <a:endParaRPr lang="en-US" sz="1200" b="1" dirty="0">
            <a:solidFill>
              <a:schemeClr val="tx1"/>
            </a:solidFill>
          </a:endParaRPr>
        </a:p>
      </dgm:t>
    </dgm:pt>
    <dgm:pt modelId="{EBF36901-F9F7-4B96-9751-74BB3B9210B0}" type="parTrans" cxnId="{DE171527-1DF3-455C-B15C-D0B9124DA1F4}">
      <dgm:prSet/>
      <dgm:spPr/>
      <dgm:t>
        <a:bodyPr/>
        <a:lstStyle/>
        <a:p>
          <a:endParaRPr lang="en-US"/>
        </a:p>
      </dgm:t>
    </dgm:pt>
    <dgm:pt modelId="{0239FC8F-C141-452F-96B0-83360F972BE8}" type="sibTrans" cxnId="{DE171527-1DF3-455C-B15C-D0B9124DA1F4}">
      <dgm:prSet/>
      <dgm:spPr/>
      <dgm:t>
        <a:bodyPr/>
        <a:lstStyle/>
        <a:p>
          <a:endParaRPr lang="en-US"/>
        </a:p>
      </dgm:t>
    </dgm:pt>
    <dgm:pt modelId="{035AD903-9115-4F17-A189-1B7D53B80713}">
      <dgm:prSet custT="1"/>
      <dgm:spPr/>
      <dgm:t>
        <a:bodyPr/>
        <a:lstStyle/>
        <a:p>
          <a:pPr algn="l"/>
          <a:r>
            <a:rPr lang="en-US" sz="1200" dirty="0">
              <a:solidFill>
                <a:schemeClr val="tx1"/>
              </a:solidFill>
            </a:rPr>
            <a:t>Validation of 2012,2013 Audits</a:t>
          </a:r>
        </a:p>
      </dgm:t>
    </dgm:pt>
    <dgm:pt modelId="{2D5A032D-EB22-4B4D-B855-DE56B4CF4278}" type="parTrans" cxnId="{DAC50565-4C60-41A4-8A9C-039300FCCFCF}">
      <dgm:prSet/>
      <dgm:spPr/>
      <dgm:t>
        <a:bodyPr/>
        <a:lstStyle/>
        <a:p>
          <a:endParaRPr lang="en-US"/>
        </a:p>
      </dgm:t>
    </dgm:pt>
    <dgm:pt modelId="{5765666A-C0FE-4F86-8CC7-1C215E0C38FE}" type="sibTrans" cxnId="{DAC50565-4C60-41A4-8A9C-039300FCCFCF}">
      <dgm:prSet/>
      <dgm:spPr/>
      <dgm:t>
        <a:bodyPr/>
        <a:lstStyle/>
        <a:p>
          <a:endParaRPr lang="en-US"/>
        </a:p>
      </dgm:t>
    </dgm:pt>
    <dgm:pt modelId="{3D77ACD8-D6E5-4D11-93EA-0D156FD7607D}">
      <dgm:prSet custT="1"/>
      <dgm:spPr/>
      <dgm:t>
        <a:bodyPr/>
        <a:lstStyle/>
        <a:p>
          <a:pPr algn="l"/>
          <a:r>
            <a:rPr lang="en-US" sz="1200" i="1" dirty="0">
              <a:solidFill>
                <a:schemeClr val="tx1"/>
              </a:solidFill>
            </a:rPr>
            <a:t>Version 5 Software Released</a:t>
          </a:r>
        </a:p>
      </dgm:t>
    </dgm:pt>
    <dgm:pt modelId="{3348565F-802F-4350-936C-7FD02343B31E}" type="parTrans" cxnId="{2B78D02B-7D58-4216-9FA6-0B340D05BA57}">
      <dgm:prSet/>
      <dgm:spPr/>
      <dgm:t>
        <a:bodyPr/>
        <a:lstStyle/>
        <a:p>
          <a:endParaRPr lang="en-US"/>
        </a:p>
      </dgm:t>
    </dgm:pt>
    <dgm:pt modelId="{7271AAA5-7BB8-4CCC-B5A2-E7F7A7F941AE}" type="sibTrans" cxnId="{2B78D02B-7D58-4216-9FA6-0B340D05BA57}">
      <dgm:prSet/>
      <dgm:spPr/>
      <dgm:t>
        <a:bodyPr/>
        <a:lstStyle/>
        <a:p>
          <a:endParaRPr lang="en-US"/>
        </a:p>
      </dgm:t>
    </dgm:pt>
    <dgm:pt modelId="{9D9C1168-4E24-4E1C-9845-FEEC02E5D633}">
      <dgm:prSet custT="1"/>
      <dgm:spPr/>
      <dgm:t>
        <a:bodyPr/>
        <a:lstStyle/>
        <a:p>
          <a:pPr algn="l"/>
          <a:r>
            <a:rPr lang="en-US" sz="1200" b="1" dirty="0">
              <a:solidFill>
                <a:schemeClr val="tx1"/>
              </a:solidFill>
            </a:rPr>
            <a:t>Resources:</a:t>
          </a:r>
        </a:p>
      </dgm:t>
    </dgm:pt>
    <dgm:pt modelId="{683A8AA1-CAEA-4DA5-9884-03C3C25C7872}" type="parTrans" cxnId="{4AD86CDC-1858-4F38-8A64-826D8C1E2AA5}">
      <dgm:prSet/>
      <dgm:spPr/>
      <dgm:t>
        <a:bodyPr/>
        <a:lstStyle/>
        <a:p>
          <a:endParaRPr lang="en-US"/>
        </a:p>
      </dgm:t>
    </dgm:pt>
    <dgm:pt modelId="{1FEEE87F-E17D-47C7-8118-2913455A7B54}" type="sibTrans" cxnId="{4AD86CDC-1858-4F38-8A64-826D8C1E2AA5}">
      <dgm:prSet/>
      <dgm:spPr/>
      <dgm:t>
        <a:bodyPr/>
        <a:lstStyle/>
        <a:p>
          <a:endParaRPr lang="en-US"/>
        </a:p>
      </dgm:t>
    </dgm:pt>
    <dgm:pt modelId="{1526BD1D-5AC8-4E78-A1AE-A29F6A1C9AFC}">
      <dgm:prSet custT="1"/>
      <dgm:spPr/>
      <dgm:t>
        <a:bodyPr/>
        <a:lstStyle/>
        <a:p>
          <a:pPr algn="l"/>
          <a:r>
            <a:rPr lang="en-US" sz="1200" i="1" dirty="0">
              <a:solidFill>
                <a:schemeClr val="tx1"/>
              </a:solidFill>
            </a:rPr>
            <a:t>V1.2 Manual Published</a:t>
          </a:r>
          <a:endParaRPr lang="en-US" sz="1200" dirty="0">
            <a:solidFill>
              <a:schemeClr val="tx1"/>
            </a:solidFill>
          </a:endParaRPr>
        </a:p>
      </dgm:t>
    </dgm:pt>
    <dgm:pt modelId="{49601C43-021F-45F7-9597-DB30AA0C4BA8}" type="parTrans" cxnId="{B59DC542-DD9C-41B7-A940-180B4151EB31}">
      <dgm:prSet/>
      <dgm:spPr/>
      <dgm:t>
        <a:bodyPr/>
        <a:lstStyle/>
        <a:p>
          <a:endParaRPr lang="en-US"/>
        </a:p>
      </dgm:t>
    </dgm:pt>
    <dgm:pt modelId="{BE90B418-1673-4304-ABA8-AEE1A91D8AE8}" type="sibTrans" cxnId="{B59DC542-DD9C-41B7-A940-180B4151EB31}">
      <dgm:prSet/>
      <dgm:spPr/>
      <dgm:t>
        <a:bodyPr/>
        <a:lstStyle/>
        <a:p>
          <a:endParaRPr lang="en-US"/>
        </a:p>
      </dgm:t>
    </dgm:pt>
    <dgm:pt modelId="{CAAAEA3B-1127-4A01-931F-464329A54CEC}">
      <dgm:prSet custT="1"/>
      <dgm:spPr/>
      <dgm:t>
        <a:bodyPr/>
        <a:lstStyle/>
        <a:p>
          <a:pPr algn="l"/>
          <a:r>
            <a:rPr lang="en-US" sz="1200" dirty="0">
              <a:solidFill>
                <a:schemeClr val="tx1"/>
              </a:solidFill>
            </a:rPr>
            <a:t>Statewide Technical Assistance Projects (Small Systems)</a:t>
          </a:r>
        </a:p>
      </dgm:t>
    </dgm:pt>
    <dgm:pt modelId="{FD28338C-F0BC-467C-93CD-B0D586576F4A}" type="parTrans" cxnId="{BE52337A-2067-442C-9CD0-8EB9FF34C67E}">
      <dgm:prSet/>
      <dgm:spPr/>
      <dgm:t>
        <a:bodyPr/>
        <a:lstStyle/>
        <a:p>
          <a:endParaRPr lang="en-US"/>
        </a:p>
      </dgm:t>
    </dgm:pt>
    <dgm:pt modelId="{8C6E1DD8-D622-49EB-B7FC-9C4021B877B9}" type="sibTrans" cxnId="{BE52337A-2067-442C-9CD0-8EB9FF34C67E}">
      <dgm:prSet/>
      <dgm:spPr/>
      <dgm:t>
        <a:bodyPr/>
        <a:lstStyle/>
        <a:p>
          <a:endParaRPr lang="en-US"/>
        </a:p>
      </dgm:t>
    </dgm:pt>
    <dgm:pt modelId="{89D43378-6B84-468A-B1E1-3643E6779231}">
      <dgm:prSet custT="1"/>
      <dgm:spPr/>
      <dgm:t>
        <a:bodyPr/>
        <a:lstStyle/>
        <a:p>
          <a:pPr algn="l"/>
          <a:r>
            <a:rPr lang="en-US" sz="1200" b="1" dirty="0">
              <a:solidFill>
                <a:schemeClr val="tx1"/>
              </a:solidFill>
            </a:rPr>
            <a:t>Audits: </a:t>
          </a:r>
          <a:endParaRPr lang="en-US" sz="1200" dirty="0"/>
        </a:p>
      </dgm:t>
    </dgm:pt>
    <dgm:pt modelId="{13F37A35-DE35-41CC-B9A7-A4C717D28E9F}" type="parTrans" cxnId="{E3272F05-C593-4644-A79C-6CACED3B772B}">
      <dgm:prSet/>
      <dgm:spPr/>
      <dgm:t>
        <a:bodyPr/>
        <a:lstStyle/>
        <a:p>
          <a:endParaRPr lang="en-US"/>
        </a:p>
      </dgm:t>
    </dgm:pt>
    <dgm:pt modelId="{03E41B73-1C8D-4C63-A47C-07547116E264}" type="sibTrans" cxnId="{E3272F05-C593-4644-A79C-6CACED3B772B}">
      <dgm:prSet/>
      <dgm:spPr/>
      <dgm:t>
        <a:bodyPr/>
        <a:lstStyle/>
        <a:p>
          <a:endParaRPr lang="en-US"/>
        </a:p>
      </dgm:t>
    </dgm:pt>
    <dgm:pt modelId="{8DD07BD9-D33D-4B69-A90A-03B26428B5E5}">
      <dgm:prSet/>
      <dgm:spPr/>
      <dgm:t>
        <a:bodyPr/>
        <a:lstStyle/>
        <a:p>
          <a:pPr algn="r"/>
          <a:endParaRPr lang="en-US" sz="1100" dirty="0"/>
        </a:p>
      </dgm:t>
    </dgm:pt>
    <dgm:pt modelId="{04AE681B-72FB-4CAE-9704-AEB491FD4368}" type="parTrans" cxnId="{B505A89C-31C1-4F06-9F0E-5BD1404F2F7E}">
      <dgm:prSet/>
      <dgm:spPr/>
      <dgm:t>
        <a:bodyPr/>
        <a:lstStyle/>
        <a:p>
          <a:endParaRPr lang="en-US"/>
        </a:p>
      </dgm:t>
    </dgm:pt>
    <dgm:pt modelId="{DA6E35A6-4C23-4C0C-972B-2325E8B14622}" type="sibTrans" cxnId="{B505A89C-31C1-4F06-9F0E-5BD1404F2F7E}">
      <dgm:prSet/>
      <dgm:spPr/>
      <dgm:t>
        <a:bodyPr/>
        <a:lstStyle/>
        <a:p>
          <a:endParaRPr lang="en-US"/>
        </a:p>
      </dgm:t>
    </dgm:pt>
    <dgm:pt modelId="{7B4399B0-19FF-4220-B50A-B889A2650CFE}">
      <dgm:prSet custT="1"/>
      <dgm:spPr/>
      <dgm:t>
        <a:bodyPr/>
        <a:lstStyle/>
        <a:p>
          <a:pPr algn="l"/>
          <a:r>
            <a:rPr lang="en-US" sz="1200" b="0" dirty="0">
              <a:solidFill>
                <a:schemeClr val="tx1"/>
              </a:solidFill>
            </a:rPr>
            <a:t>Audit Validation Certification Program (QWLA) begins with 2015 Audits</a:t>
          </a:r>
          <a:endParaRPr lang="en-US" sz="1200" b="1" dirty="0">
            <a:solidFill>
              <a:schemeClr val="tx1"/>
            </a:solidFill>
          </a:endParaRPr>
        </a:p>
      </dgm:t>
    </dgm:pt>
    <dgm:pt modelId="{E3725F92-97E6-4A71-A66D-56EE5D5D6CE6}" type="parTrans" cxnId="{0646DC05-7242-483C-B37A-132221245056}">
      <dgm:prSet/>
      <dgm:spPr/>
      <dgm:t>
        <a:bodyPr/>
        <a:lstStyle/>
        <a:p>
          <a:endParaRPr lang="en-US"/>
        </a:p>
      </dgm:t>
    </dgm:pt>
    <dgm:pt modelId="{9BA58D88-BC3D-41EC-9793-FDEB99298C01}" type="sibTrans" cxnId="{0646DC05-7242-483C-B37A-132221245056}">
      <dgm:prSet/>
      <dgm:spPr/>
      <dgm:t>
        <a:bodyPr/>
        <a:lstStyle/>
        <a:p>
          <a:endParaRPr lang="en-US"/>
        </a:p>
      </dgm:t>
    </dgm:pt>
    <dgm:pt modelId="{E8C426BE-2212-4E9F-BFA6-D1AC4939DFD4}">
      <dgm:prSet custT="1"/>
      <dgm:spPr/>
      <dgm:t>
        <a:bodyPr/>
        <a:lstStyle/>
        <a:p>
          <a:pPr algn="l"/>
          <a:r>
            <a:rPr lang="en-US" sz="1200" b="1" dirty="0">
              <a:solidFill>
                <a:schemeClr val="tx1"/>
              </a:solidFill>
            </a:rPr>
            <a:t>Resources:</a:t>
          </a:r>
          <a:endParaRPr lang="en-US" sz="1200" dirty="0">
            <a:solidFill>
              <a:schemeClr val="tx1"/>
            </a:solidFill>
          </a:endParaRPr>
        </a:p>
      </dgm:t>
    </dgm:pt>
    <dgm:pt modelId="{299CF062-92BD-4B73-848C-A4D14BFE7818}" type="parTrans" cxnId="{36DB2700-4162-4B13-A8BE-1F4DAA06020E}">
      <dgm:prSet/>
      <dgm:spPr/>
      <dgm:t>
        <a:bodyPr/>
        <a:lstStyle/>
        <a:p>
          <a:endParaRPr lang="en-US"/>
        </a:p>
      </dgm:t>
    </dgm:pt>
    <dgm:pt modelId="{1FDB0CF8-9414-4F01-9EDB-A05021D7353D}" type="sibTrans" cxnId="{36DB2700-4162-4B13-A8BE-1F4DAA06020E}">
      <dgm:prSet/>
      <dgm:spPr/>
      <dgm:t>
        <a:bodyPr/>
        <a:lstStyle/>
        <a:p>
          <a:endParaRPr lang="en-US"/>
        </a:p>
      </dgm:t>
    </dgm:pt>
    <dgm:pt modelId="{1ED075CC-3F76-4553-9C72-9CEB947DE4D2}">
      <dgm:prSet custT="1"/>
      <dgm:spPr/>
      <dgm:t>
        <a:bodyPr/>
        <a:lstStyle/>
        <a:p>
          <a:pPr algn="l"/>
          <a:r>
            <a:rPr lang="en-US" sz="1200" i="1" dirty="0">
              <a:solidFill>
                <a:schemeClr val="tx1"/>
              </a:solidFill>
            </a:rPr>
            <a:t>V2.0 Manual Published</a:t>
          </a:r>
          <a:endParaRPr lang="en-US" sz="1200" dirty="0">
            <a:solidFill>
              <a:schemeClr val="tx1"/>
            </a:solidFill>
          </a:endParaRPr>
        </a:p>
      </dgm:t>
    </dgm:pt>
    <dgm:pt modelId="{77D16BD2-B615-44E1-B7DD-27636F0FCBA6}" type="parTrans" cxnId="{A705CD90-6EDB-4422-A0BD-A3560DD51526}">
      <dgm:prSet/>
      <dgm:spPr/>
      <dgm:t>
        <a:bodyPr/>
        <a:lstStyle/>
        <a:p>
          <a:endParaRPr lang="en-US"/>
        </a:p>
      </dgm:t>
    </dgm:pt>
    <dgm:pt modelId="{B3276DD4-11AF-4D9C-B0AE-9069BDC5CD6F}" type="sibTrans" cxnId="{A705CD90-6EDB-4422-A0BD-A3560DD51526}">
      <dgm:prSet/>
      <dgm:spPr/>
      <dgm:t>
        <a:bodyPr/>
        <a:lstStyle/>
        <a:p>
          <a:endParaRPr lang="en-US"/>
        </a:p>
      </dgm:t>
    </dgm:pt>
    <dgm:pt modelId="{CA8D2B95-1EBD-4B70-B01B-9DC963D66D29}">
      <dgm:prSet custT="1"/>
      <dgm:spPr/>
      <dgm:t>
        <a:bodyPr/>
        <a:lstStyle/>
        <a:p>
          <a:pPr algn="l"/>
          <a:r>
            <a:rPr lang="en-US" sz="1200" dirty="0">
              <a:solidFill>
                <a:schemeClr val="tx1"/>
              </a:solidFill>
            </a:rPr>
            <a:t>Statewide Technical Assistance Projects (Large Systems)</a:t>
          </a:r>
        </a:p>
      </dgm:t>
    </dgm:pt>
    <dgm:pt modelId="{52F50603-32D5-4AEC-8387-D5D52DF62DE9}" type="parTrans" cxnId="{2B6E624C-ACB8-4975-95E2-BC08B6330453}">
      <dgm:prSet/>
      <dgm:spPr/>
      <dgm:t>
        <a:bodyPr/>
        <a:lstStyle/>
        <a:p>
          <a:endParaRPr lang="en-US"/>
        </a:p>
      </dgm:t>
    </dgm:pt>
    <dgm:pt modelId="{40C704D7-168B-413B-A513-E9DC2C81AB9B}" type="sibTrans" cxnId="{2B6E624C-ACB8-4975-95E2-BC08B6330453}">
      <dgm:prSet/>
      <dgm:spPr/>
      <dgm:t>
        <a:bodyPr/>
        <a:lstStyle/>
        <a:p>
          <a:endParaRPr lang="en-US"/>
        </a:p>
      </dgm:t>
    </dgm:pt>
    <dgm:pt modelId="{8FBFC66B-7ED2-4E19-BC45-2A6043A38FF9}">
      <dgm:prSet custT="1"/>
      <dgm:spPr/>
      <dgm:t>
        <a:bodyPr/>
        <a:lstStyle/>
        <a:p>
          <a:pPr algn="l"/>
          <a:r>
            <a:rPr lang="en-US" sz="1200" b="1" dirty="0">
              <a:solidFill>
                <a:schemeClr val="tx1"/>
              </a:solidFill>
            </a:rPr>
            <a:t>Audits:</a:t>
          </a:r>
          <a:endParaRPr lang="en-US" sz="1200" dirty="0"/>
        </a:p>
      </dgm:t>
    </dgm:pt>
    <dgm:pt modelId="{03047C0A-4427-49C0-8847-F1E0D33B4455}" type="parTrans" cxnId="{5A457560-9030-4F44-A587-B0E92629E393}">
      <dgm:prSet/>
      <dgm:spPr/>
      <dgm:t>
        <a:bodyPr/>
        <a:lstStyle/>
        <a:p>
          <a:endParaRPr lang="en-US"/>
        </a:p>
      </dgm:t>
    </dgm:pt>
    <dgm:pt modelId="{85B30538-90F3-4B01-8338-06F5BB6159C1}" type="sibTrans" cxnId="{5A457560-9030-4F44-A587-B0E92629E393}">
      <dgm:prSet/>
      <dgm:spPr/>
      <dgm:t>
        <a:bodyPr/>
        <a:lstStyle/>
        <a:p>
          <a:endParaRPr lang="en-US"/>
        </a:p>
      </dgm:t>
    </dgm:pt>
    <dgm:pt modelId="{3D8EE5E1-E1C3-4AC3-9668-CFC3DCEFDA37}">
      <dgm:prSet/>
      <dgm:spPr/>
      <dgm:t>
        <a:bodyPr/>
        <a:lstStyle/>
        <a:p>
          <a:pPr algn="r"/>
          <a:endParaRPr lang="en-US" sz="1100" dirty="0"/>
        </a:p>
      </dgm:t>
    </dgm:pt>
    <dgm:pt modelId="{B1DE824F-9DD9-4693-91C9-8591F4A8548B}" type="parTrans" cxnId="{204D831E-CBF4-4268-89BE-D00B3A90376C}">
      <dgm:prSet/>
      <dgm:spPr/>
      <dgm:t>
        <a:bodyPr/>
        <a:lstStyle/>
        <a:p>
          <a:endParaRPr lang="en-US"/>
        </a:p>
      </dgm:t>
    </dgm:pt>
    <dgm:pt modelId="{226CC775-4DF2-44C0-9DB1-DCBD4D689401}" type="sibTrans" cxnId="{204D831E-CBF4-4268-89BE-D00B3A90376C}">
      <dgm:prSet/>
      <dgm:spPr/>
      <dgm:t>
        <a:bodyPr/>
        <a:lstStyle/>
        <a:p>
          <a:endParaRPr lang="en-US"/>
        </a:p>
      </dgm:t>
    </dgm:pt>
    <dgm:pt modelId="{5422BC1F-8952-487C-A099-FE0F38BBC4B5}">
      <dgm:prSet custT="1"/>
      <dgm:spPr/>
      <dgm:t>
        <a:bodyPr/>
        <a:lstStyle/>
        <a:p>
          <a:pPr algn="l"/>
          <a:r>
            <a:rPr lang="en-US" sz="1200" i="1" dirty="0">
              <a:solidFill>
                <a:schemeClr val="tx1"/>
              </a:solidFill>
            </a:rPr>
            <a:t>Validation of 2014 Audits</a:t>
          </a:r>
        </a:p>
      </dgm:t>
    </dgm:pt>
    <dgm:pt modelId="{CE58804C-AB48-49B5-9BA6-EF6CB9F74310}" type="parTrans" cxnId="{E94C8AB6-52E9-4EA9-B04F-9153BF619D58}">
      <dgm:prSet/>
      <dgm:spPr/>
      <dgm:t>
        <a:bodyPr/>
        <a:lstStyle/>
        <a:p>
          <a:endParaRPr lang="en-US"/>
        </a:p>
      </dgm:t>
    </dgm:pt>
    <dgm:pt modelId="{E644A447-5F30-4F37-888C-B4A0E0BBE4E2}" type="sibTrans" cxnId="{E94C8AB6-52E9-4EA9-B04F-9153BF619D58}">
      <dgm:prSet/>
      <dgm:spPr/>
      <dgm:t>
        <a:bodyPr/>
        <a:lstStyle/>
        <a:p>
          <a:endParaRPr lang="en-US"/>
        </a:p>
      </dgm:t>
    </dgm:pt>
    <dgm:pt modelId="{1EE7E212-7FE0-4352-8A01-2B6DB8BFDBFD}">
      <dgm:prSet custT="1"/>
      <dgm:spPr/>
      <dgm:t>
        <a:bodyPr/>
        <a:lstStyle/>
        <a:p>
          <a:pPr algn="l"/>
          <a:r>
            <a:rPr lang="en-US" sz="1200" b="1" dirty="0">
              <a:solidFill>
                <a:schemeClr val="tx1"/>
              </a:solidFill>
            </a:rPr>
            <a:t>Resources:</a:t>
          </a:r>
        </a:p>
      </dgm:t>
    </dgm:pt>
    <dgm:pt modelId="{7998C5FE-A439-43A4-943A-FF097E70598C}" type="parTrans" cxnId="{282F9394-BD4D-409A-AC15-7C14B27E527F}">
      <dgm:prSet/>
      <dgm:spPr/>
      <dgm:t>
        <a:bodyPr/>
        <a:lstStyle/>
        <a:p>
          <a:endParaRPr lang="en-US"/>
        </a:p>
      </dgm:t>
    </dgm:pt>
    <dgm:pt modelId="{707B82F2-4943-49CD-B74C-5FEE39E2C0FB}" type="sibTrans" cxnId="{282F9394-BD4D-409A-AC15-7C14B27E527F}">
      <dgm:prSet/>
      <dgm:spPr/>
      <dgm:t>
        <a:bodyPr/>
        <a:lstStyle/>
        <a:p>
          <a:endParaRPr lang="en-US"/>
        </a:p>
      </dgm:t>
    </dgm:pt>
    <dgm:pt modelId="{C9F2382D-A37F-411A-BD94-92813EEE0FF1}">
      <dgm:prSet custT="1"/>
      <dgm:spPr/>
      <dgm:t>
        <a:bodyPr/>
        <a:lstStyle/>
        <a:p>
          <a:pPr algn="l"/>
          <a:r>
            <a:rPr lang="en-US" sz="1200" b="0" dirty="0">
              <a:solidFill>
                <a:schemeClr val="tx1"/>
              </a:solidFill>
            </a:rPr>
            <a:t>Guidance for </a:t>
          </a:r>
          <a:r>
            <a:rPr lang="en-US" sz="1200" b="0" i="1" dirty="0">
              <a:solidFill>
                <a:schemeClr val="tx1"/>
              </a:solidFill>
            </a:rPr>
            <a:t>Demonstrating Progress toward Improving Water Efficiency </a:t>
          </a:r>
          <a:r>
            <a:rPr lang="en-US" sz="1200" b="0" dirty="0">
              <a:solidFill>
                <a:schemeClr val="tx1"/>
              </a:solidFill>
            </a:rPr>
            <a:t>Released</a:t>
          </a:r>
        </a:p>
      </dgm:t>
    </dgm:pt>
    <dgm:pt modelId="{AA156BCE-B3A4-4C11-BE3A-956562C4ECA7}" type="parTrans" cxnId="{FC30D293-58C3-4CE6-9233-8F435871EDBB}">
      <dgm:prSet/>
      <dgm:spPr/>
      <dgm:t>
        <a:bodyPr/>
        <a:lstStyle/>
        <a:p>
          <a:endParaRPr lang="en-US"/>
        </a:p>
      </dgm:t>
    </dgm:pt>
    <dgm:pt modelId="{677D9D21-9A3F-44C1-B83A-AFA416981F02}" type="sibTrans" cxnId="{FC30D293-58C3-4CE6-9233-8F435871EDBB}">
      <dgm:prSet/>
      <dgm:spPr/>
      <dgm:t>
        <a:bodyPr/>
        <a:lstStyle/>
        <a:p>
          <a:endParaRPr lang="en-US"/>
        </a:p>
      </dgm:t>
    </dgm:pt>
    <dgm:pt modelId="{CBD73095-1FF0-4D92-A39C-13C75CC22104}">
      <dgm:prSet custT="1"/>
      <dgm:spPr/>
      <dgm:t>
        <a:bodyPr/>
        <a:lstStyle/>
        <a:p>
          <a:pPr algn="l"/>
          <a:r>
            <a:rPr lang="en-US" sz="1200" b="0" dirty="0">
              <a:solidFill>
                <a:schemeClr val="tx1"/>
              </a:solidFill>
            </a:rPr>
            <a:t>Statewide Technical Assistance Projects (All Systems)</a:t>
          </a:r>
        </a:p>
      </dgm:t>
    </dgm:pt>
    <dgm:pt modelId="{14B5BB59-3487-4B73-81D1-BF99904A70C1}" type="parTrans" cxnId="{5E055487-DDD2-4C7D-AD4E-A26D01CB6D4C}">
      <dgm:prSet/>
      <dgm:spPr/>
      <dgm:t>
        <a:bodyPr/>
        <a:lstStyle/>
        <a:p>
          <a:endParaRPr lang="en-US"/>
        </a:p>
      </dgm:t>
    </dgm:pt>
    <dgm:pt modelId="{9B64E9A9-C870-4640-B745-9DBA7C5B72E2}" type="sibTrans" cxnId="{5E055487-DDD2-4C7D-AD4E-A26D01CB6D4C}">
      <dgm:prSet/>
      <dgm:spPr/>
      <dgm:t>
        <a:bodyPr/>
        <a:lstStyle/>
        <a:p>
          <a:endParaRPr lang="en-US"/>
        </a:p>
      </dgm:t>
    </dgm:pt>
    <dgm:pt modelId="{B8801A19-2E5F-47B7-A2E6-C33840705DBA}">
      <dgm:prSet custT="1"/>
      <dgm:spPr/>
      <dgm:t>
        <a:bodyPr/>
        <a:lstStyle/>
        <a:p>
          <a:pPr algn="l"/>
          <a:r>
            <a:rPr lang="en-US" sz="1200" b="1" dirty="0">
              <a:solidFill>
                <a:schemeClr val="tx1"/>
              </a:solidFill>
            </a:rPr>
            <a:t>Audits:</a:t>
          </a:r>
          <a:endParaRPr lang="en-US" sz="1200" dirty="0"/>
        </a:p>
      </dgm:t>
    </dgm:pt>
    <dgm:pt modelId="{F3F3D9EA-E09F-4ACF-8C40-A18D5D881957}" type="parTrans" cxnId="{736117D9-104E-4EE5-9541-EBCCDEDFAE6B}">
      <dgm:prSet/>
      <dgm:spPr/>
      <dgm:t>
        <a:bodyPr/>
        <a:lstStyle/>
        <a:p>
          <a:endParaRPr lang="en-US"/>
        </a:p>
      </dgm:t>
    </dgm:pt>
    <dgm:pt modelId="{DA10874D-4968-4E73-A8A3-709FC7EF8BCB}" type="sibTrans" cxnId="{736117D9-104E-4EE5-9541-EBCCDEDFAE6B}">
      <dgm:prSet/>
      <dgm:spPr/>
      <dgm:t>
        <a:bodyPr/>
        <a:lstStyle/>
        <a:p>
          <a:endParaRPr lang="en-US"/>
        </a:p>
      </dgm:t>
    </dgm:pt>
    <dgm:pt modelId="{EB99508D-9EEB-47FA-838B-C438DD018C64}">
      <dgm:prSet custT="1"/>
      <dgm:spPr/>
      <dgm:t>
        <a:bodyPr/>
        <a:lstStyle/>
        <a:p>
          <a:pPr algn="l"/>
          <a:r>
            <a:rPr lang="en-US" sz="1200" b="0" dirty="0">
              <a:solidFill>
                <a:schemeClr val="tx1"/>
              </a:solidFill>
            </a:rPr>
            <a:t>Version 6 Software Released</a:t>
          </a:r>
        </a:p>
      </dgm:t>
    </dgm:pt>
    <dgm:pt modelId="{55D821DC-D2B1-4F9B-849E-925705E7EC6A}" type="parTrans" cxnId="{1332B71B-1F20-4CE0-A868-93DB794EF51E}">
      <dgm:prSet/>
      <dgm:spPr/>
      <dgm:t>
        <a:bodyPr/>
        <a:lstStyle/>
        <a:p>
          <a:endParaRPr lang="en-US"/>
        </a:p>
      </dgm:t>
    </dgm:pt>
    <dgm:pt modelId="{EF94D075-45A9-4952-B867-DF04E1FDFFB9}" type="sibTrans" cxnId="{1332B71B-1F20-4CE0-A868-93DB794EF51E}">
      <dgm:prSet/>
      <dgm:spPr/>
      <dgm:t>
        <a:bodyPr/>
        <a:lstStyle/>
        <a:p>
          <a:endParaRPr lang="en-US"/>
        </a:p>
      </dgm:t>
    </dgm:pt>
    <dgm:pt modelId="{12458E25-DAD3-469F-815C-62002074C421}">
      <dgm:prSet custT="1"/>
      <dgm:spPr/>
      <dgm:t>
        <a:bodyPr/>
        <a:lstStyle/>
        <a:p>
          <a:pPr algn="l"/>
          <a:endParaRPr lang="en-US" sz="1200" b="0" i="1" dirty="0">
            <a:solidFill>
              <a:schemeClr val="tx1"/>
            </a:solidFill>
          </a:endParaRPr>
        </a:p>
      </dgm:t>
    </dgm:pt>
    <dgm:pt modelId="{7B96AF08-32B8-4FA8-A66C-556196D01A2E}" type="parTrans" cxnId="{0652BA34-A18A-4B63-B7F8-BA7DAB95C87C}">
      <dgm:prSet/>
      <dgm:spPr/>
      <dgm:t>
        <a:bodyPr/>
        <a:lstStyle/>
        <a:p>
          <a:endParaRPr lang="en-US"/>
        </a:p>
      </dgm:t>
    </dgm:pt>
    <dgm:pt modelId="{822FFF17-6391-4B93-9309-2B1137C446AB}" type="sibTrans" cxnId="{0652BA34-A18A-4B63-B7F8-BA7DAB95C87C}">
      <dgm:prSet/>
      <dgm:spPr/>
      <dgm:t>
        <a:bodyPr/>
        <a:lstStyle/>
        <a:p>
          <a:endParaRPr lang="en-US"/>
        </a:p>
      </dgm:t>
    </dgm:pt>
    <dgm:pt modelId="{1B27801E-6A49-4A40-9FFA-B4C9E5DC9878}">
      <dgm:prSet custT="1"/>
      <dgm:spPr/>
      <dgm:t>
        <a:bodyPr/>
        <a:lstStyle/>
        <a:p>
          <a:pPr algn="l"/>
          <a:r>
            <a:rPr lang="en-US" sz="1200" b="1" dirty="0">
              <a:solidFill>
                <a:schemeClr val="tx1"/>
              </a:solidFill>
            </a:rPr>
            <a:t>Resources:</a:t>
          </a:r>
        </a:p>
      </dgm:t>
    </dgm:pt>
    <dgm:pt modelId="{4A117207-83C9-46FC-82B1-F4DF99457857}" type="parTrans" cxnId="{E593F9AC-9225-40FA-8483-AC280DCDE430}">
      <dgm:prSet/>
      <dgm:spPr/>
      <dgm:t>
        <a:bodyPr/>
        <a:lstStyle/>
        <a:p>
          <a:endParaRPr lang="en-US"/>
        </a:p>
      </dgm:t>
    </dgm:pt>
    <dgm:pt modelId="{7D2290CD-E1B5-400F-B28E-8DA530BCF8FB}" type="sibTrans" cxnId="{E593F9AC-9225-40FA-8483-AC280DCDE430}">
      <dgm:prSet/>
      <dgm:spPr/>
      <dgm:t>
        <a:bodyPr/>
        <a:lstStyle/>
        <a:p>
          <a:endParaRPr lang="en-US"/>
        </a:p>
      </dgm:t>
    </dgm:pt>
    <dgm:pt modelId="{54B08E89-3F6B-4502-A204-636296F35CAB}">
      <dgm:prSet custT="1"/>
      <dgm:spPr/>
      <dgm:t>
        <a:bodyPr/>
        <a:lstStyle/>
        <a:p>
          <a:pPr algn="l"/>
          <a:r>
            <a:rPr lang="en-US" sz="1200" b="0" i="1" dirty="0">
              <a:solidFill>
                <a:schemeClr val="tx1"/>
              </a:solidFill>
            </a:rPr>
            <a:t>Water Loss Control Program Template </a:t>
          </a:r>
          <a:r>
            <a:rPr lang="en-US" sz="1200" b="0" dirty="0">
              <a:solidFill>
                <a:schemeClr val="tx1"/>
              </a:solidFill>
            </a:rPr>
            <a:t>Released</a:t>
          </a:r>
          <a:endParaRPr lang="en-US" sz="1200" b="1" dirty="0">
            <a:solidFill>
              <a:schemeClr val="tx1"/>
            </a:solidFill>
          </a:endParaRPr>
        </a:p>
      </dgm:t>
    </dgm:pt>
    <dgm:pt modelId="{F9FCA806-515A-47C0-9044-99F5470339DB}" type="parTrans" cxnId="{4E77CA3D-F696-4487-A176-0192A65DF8C4}">
      <dgm:prSet/>
      <dgm:spPr/>
      <dgm:t>
        <a:bodyPr/>
        <a:lstStyle/>
        <a:p>
          <a:endParaRPr lang="en-US"/>
        </a:p>
      </dgm:t>
    </dgm:pt>
    <dgm:pt modelId="{9B55BFF0-C150-403F-896E-9C13D4826F83}" type="sibTrans" cxnId="{4E77CA3D-F696-4487-A176-0192A65DF8C4}">
      <dgm:prSet/>
      <dgm:spPr/>
      <dgm:t>
        <a:bodyPr/>
        <a:lstStyle/>
        <a:p>
          <a:endParaRPr lang="en-US"/>
        </a:p>
      </dgm:t>
    </dgm:pt>
    <dgm:pt modelId="{B1AD7C4D-6375-49C2-8127-E29473DF0752}" type="pres">
      <dgm:prSet presAssocID="{2E84923C-A957-4626-AE82-670FADB01DE7}" presName="Name0" presStyleCnt="0">
        <dgm:presLayoutVars>
          <dgm:chMax val="7"/>
          <dgm:chPref val="5"/>
          <dgm:dir/>
          <dgm:animOne val="branch"/>
          <dgm:animLvl val="lvl"/>
        </dgm:presLayoutVars>
      </dgm:prSet>
      <dgm:spPr/>
    </dgm:pt>
    <dgm:pt modelId="{0AA986E9-88E2-4196-926D-32EF2A024390}" type="pres">
      <dgm:prSet presAssocID="{9BAAC91D-C2B5-44A3-AB86-B43DEBEB39DF}" presName="ChildAccent6" presStyleCnt="0"/>
      <dgm:spPr/>
    </dgm:pt>
    <dgm:pt modelId="{D06AA6F4-B728-4732-9A93-FE06D9702041}" type="pres">
      <dgm:prSet presAssocID="{9BAAC91D-C2B5-44A3-AB86-B43DEBEB39DF}" presName="ChildAccent" presStyleLbl="alignImgPlace1" presStyleIdx="0" presStyleCnt="6"/>
      <dgm:spPr/>
    </dgm:pt>
    <dgm:pt modelId="{E9CBF110-6BD7-43C4-B4E5-C432ACDA845E}" type="pres">
      <dgm:prSet presAssocID="{9BAAC91D-C2B5-44A3-AB86-B43DEBEB39DF}" presName="Child6" presStyleLbl="revTx" presStyleIdx="0" presStyleCnt="0">
        <dgm:presLayoutVars>
          <dgm:chMax val="0"/>
          <dgm:chPref val="0"/>
          <dgm:bulletEnabled val="1"/>
        </dgm:presLayoutVars>
      </dgm:prSet>
      <dgm:spPr/>
    </dgm:pt>
    <dgm:pt modelId="{0CEC31F5-0262-486F-8173-1BF4C7BD13CA}" type="pres">
      <dgm:prSet presAssocID="{9BAAC91D-C2B5-44A3-AB86-B43DEBEB39DF}" presName="Parent6" presStyleLbl="node1" presStyleIdx="0" presStyleCnt="6">
        <dgm:presLayoutVars>
          <dgm:chMax val="2"/>
          <dgm:chPref val="1"/>
          <dgm:bulletEnabled val="1"/>
        </dgm:presLayoutVars>
      </dgm:prSet>
      <dgm:spPr/>
    </dgm:pt>
    <dgm:pt modelId="{8AFD032B-57BD-4BC2-887D-606DE2099AFA}" type="pres">
      <dgm:prSet presAssocID="{B3F72BA5-0F53-48A6-80E1-C7877D4F67D2}" presName="ChildAccent5" presStyleCnt="0"/>
      <dgm:spPr/>
    </dgm:pt>
    <dgm:pt modelId="{B48C7D27-ABE0-4CE5-804E-E37EA043B099}" type="pres">
      <dgm:prSet presAssocID="{B3F72BA5-0F53-48A6-80E1-C7877D4F67D2}" presName="ChildAccent" presStyleLbl="alignImgPlace1" presStyleIdx="1" presStyleCnt="6"/>
      <dgm:spPr/>
    </dgm:pt>
    <dgm:pt modelId="{42139797-673A-417E-97A5-59222115BA43}" type="pres">
      <dgm:prSet presAssocID="{B3F72BA5-0F53-48A6-80E1-C7877D4F67D2}" presName="Child5" presStyleLbl="revTx" presStyleIdx="0" presStyleCnt="0">
        <dgm:presLayoutVars>
          <dgm:chMax val="0"/>
          <dgm:chPref val="0"/>
          <dgm:bulletEnabled val="1"/>
        </dgm:presLayoutVars>
      </dgm:prSet>
      <dgm:spPr/>
    </dgm:pt>
    <dgm:pt modelId="{BF43CB4B-25E7-46BE-87A9-7C23D5DB04E1}" type="pres">
      <dgm:prSet presAssocID="{B3F72BA5-0F53-48A6-80E1-C7877D4F67D2}" presName="Parent5" presStyleLbl="node1" presStyleIdx="1" presStyleCnt="6">
        <dgm:presLayoutVars>
          <dgm:chMax val="2"/>
          <dgm:chPref val="1"/>
          <dgm:bulletEnabled val="1"/>
        </dgm:presLayoutVars>
      </dgm:prSet>
      <dgm:spPr/>
    </dgm:pt>
    <dgm:pt modelId="{CFBF0183-A812-48F2-A5A5-134E26D01E27}" type="pres">
      <dgm:prSet presAssocID="{73A0BAD9-01AA-45D2-A1D7-5D69526D8D16}" presName="ChildAccent4" presStyleCnt="0"/>
      <dgm:spPr/>
    </dgm:pt>
    <dgm:pt modelId="{AA1B6C53-65BC-4A4B-BECB-77CC00C28EA5}" type="pres">
      <dgm:prSet presAssocID="{73A0BAD9-01AA-45D2-A1D7-5D69526D8D16}" presName="ChildAccent" presStyleLbl="alignImgPlace1" presStyleIdx="2" presStyleCnt="6"/>
      <dgm:spPr/>
    </dgm:pt>
    <dgm:pt modelId="{DEC2EF1A-B5BE-442F-B03D-BC7E1CDF5951}" type="pres">
      <dgm:prSet presAssocID="{73A0BAD9-01AA-45D2-A1D7-5D69526D8D16}" presName="Child4" presStyleLbl="revTx" presStyleIdx="0" presStyleCnt="0">
        <dgm:presLayoutVars>
          <dgm:chMax val="0"/>
          <dgm:chPref val="0"/>
          <dgm:bulletEnabled val="1"/>
        </dgm:presLayoutVars>
      </dgm:prSet>
      <dgm:spPr/>
    </dgm:pt>
    <dgm:pt modelId="{A6C6E99E-BA35-4C55-BCC6-790049946F0A}" type="pres">
      <dgm:prSet presAssocID="{73A0BAD9-01AA-45D2-A1D7-5D69526D8D16}" presName="Parent4" presStyleLbl="node1" presStyleIdx="2" presStyleCnt="6">
        <dgm:presLayoutVars>
          <dgm:chMax val="2"/>
          <dgm:chPref val="1"/>
          <dgm:bulletEnabled val="1"/>
        </dgm:presLayoutVars>
      </dgm:prSet>
      <dgm:spPr/>
    </dgm:pt>
    <dgm:pt modelId="{1CA25AEB-284A-455A-B32F-81C825CEF5F1}" type="pres">
      <dgm:prSet presAssocID="{884AF947-36BE-4450-A1A5-F5D8E77DCC76}" presName="ChildAccent3" presStyleCnt="0"/>
      <dgm:spPr/>
    </dgm:pt>
    <dgm:pt modelId="{CF2D3D44-640F-44CF-BDD6-CF698799B0EF}" type="pres">
      <dgm:prSet presAssocID="{884AF947-36BE-4450-A1A5-F5D8E77DCC76}" presName="ChildAccent" presStyleLbl="alignImgPlace1" presStyleIdx="3" presStyleCnt="6"/>
      <dgm:spPr/>
    </dgm:pt>
    <dgm:pt modelId="{67FE19B8-90EC-4AD0-BC8C-2E5E7149F148}" type="pres">
      <dgm:prSet presAssocID="{884AF947-36BE-4450-A1A5-F5D8E77DCC76}" presName="Child3" presStyleLbl="revTx" presStyleIdx="0" presStyleCnt="0">
        <dgm:presLayoutVars>
          <dgm:chMax val="0"/>
          <dgm:chPref val="0"/>
          <dgm:bulletEnabled val="1"/>
        </dgm:presLayoutVars>
      </dgm:prSet>
      <dgm:spPr/>
    </dgm:pt>
    <dgm:pt modelId="{050FCAB3-64F3-49AE-8EF5-D73578EE7C33}" type="pres">
      <dgm:prSet presAssocID="{884AF947-36BE-4450-A1A5-F5D8E77DCC76}" presName="Parent3" presStyleLbl="node1" presStyleIdx="3" presStyleCnt="6">
        <dgm:presLayoutVars>
          <dgm:chMax val="2"/>
          <dgm:chPref val="1"/>
          <dgm:bulletEnabled val="1"/>
        </dgm:presLayoutVars>
      </dgm:prSet>
      <dgm:spPr/>
    </dgm:pt>
    <dgm:pt modelId="{17C9E814-3793-4E8D-BA5B-34362C086D46}" type="pres">
      <dgm:prSet presAssocID="{6768A45F-EB21-45E2-B32F-703829C626D1}" presName="ChildAccent2" presStyleCnt="0"/>
      <dgm:spPr/>
    </dgm:pt>
    <dgm:pt modelId="{081610C4-E532-454E-A583-6247222E70F0}" type="pres">
      <dgm:prSet presAssocID="{6768A45F-EB21-45E2-B32F-703829C626D1}" presName="ChildAccent" presStyleLbl="alignImgPlace1" presStyleIdx="4" presStyleCnt="6"/>
      <dgm:spPr/>
    </dgm:pt>
    <dgm:pt modelId="{BC92EF59-7B0C-41B0-AEC4-19ED5A300587}" type="pres">
      <dgm:prSet presAssocID="{6768A45F-EB21-45E2-B32F-703829C626D1}" presName="Child2" presStyleLbl="revTx" presStyleIdx="0" presStyleCnt="0">
        <dgm:presLayoutVars>
          <dgm:chMax val="0"/>
          <dgm:chPref val="0"/>
          <dgm:bulletEnabled val="1"/>
        </dgm:presLayoutVars>
      </dgm:prSet>
      <dgm:spPr/>
    </dgm:pt>
    <dgm:pt modelId="{AAE4A0D6-34C5-4629-9F2A-5993BD0835B2}" type="pres">
      <dgm:prSet presAssocID="{6768A45F-EB21-45E2-B32F-703829C626D1}" presName="Parent2" presStyleLbl="node1" presStyleIdx="4" presStyleCnt="6">
        <dgm:presLayoutVars>
          <dgm:chMax val="2"/>
          <dgm:chPref val="1"/>
          <dgm:bulletEnabled val="1"/>
        </dgm:presLayoutVars>
      </dgm:prSet>
      <dgm:spPr/>
    </dgm:pt>
    <dgm:pt modelId="{147E87BF-2433-4E5B-B636-81897C1C5754}" type="pres">
      <dgm:prSet presAssocID="{45D173D5-E8AA-41C2-BA9B-10A85BF8D1A8}" presName="ChildAccent1" presStyleCnt="0"/>
      <dgm:spPr/>
    </dgm:pt>
    <dgm:pt modelId="{F2C96DCD-4264-4238-AC8C-4425F7DBDFF7}" type="pres">
      <dgm:prSet presAssocID="{45D173D5-E8AA-41C2-BA9B-10A85BF8D1A8}" presName="ChildAccent" presStyleLbl="alignImgPlace1" presStyleIdx="5" presStyleCnt="6"/>
      <dgm:spPr/>
    </dgm:pt>
    <dgm:pt modelId="{261D98BA-A18D-490E-A18F-F5B2D808617B}" type="pres">
      <dgm:prSet presAssocID="{45D173D5-E8AA-41C2-BA9B-10A85BF8D1A8}" presName="Child1" presStyleLbl="revTx" presStyleIdx="0" presStyleCnt="0">
        <dgm:presLayoutVars>
          <dgm:chMax val="0"/>
          <dgm:chPref val="0"/>
          <dgm:bulletEnabled val="1"/>
        </dgm:presLayoutVars>
      </dgm:prSet>
      <dgm:spPr/>
    </dgm:pt>
    <dgm:pt modelId="{00E8A368-1EFE-40DC-9A2F-7BBD6160F21A}" type="pres">
      <dgm:prSet presAssocID="{45D173D5-E8AA-41C2-BA9B-10A85BF8D1A8}" presName="Parent1" presStyleLbl="node1" presStyleIdx="5" presStyleCnt="6">
        <dgm:presLayoutVars>
          <dgm:chMax val="2"/>
          <dgm:chPref val="1"/>
          <dgm:bulletEnabled val="1"/>
        </dgm:presLayoutVars>
      </dgm:prSet>
      <dgm:spPr/>
    </dgm:pt>
  </dgm:ptLst>
  <dgm:cxnLst>
    <dgm:cxn modelId="{36DB2700-4162-4B13-A8BE-1F4DAA06020E}" srcId="{73A0BAD9-01AA-45D2-A1D7-5D69526D8D16}" destId="{E8C426BE-2212-4E9F-BFA6-D1AC4939DFD4}" srcOrd="2" destOrd="0" parTransId="{299CF062-92BD-4B73-848C-A4D14BFE7818}" sibTransId="{1FDB0CF8-9414-4F01-9EDB-A05021D7353D}"/>
    <dgm:cxn modelId="{33269502-BFAF-4E98-8170-E9A9BD984899}" type="presOf" srcId="{12458E25-DAD3-469F-815C-62002074C421}" destId="{E9CBF110-6BD7-43C4-B4E5-C432ACDA845E}" srcOrd="1" destOrd="2" presId="urn:microsoft.com/office/officeart/2011/layout/InterconnectedBlockProcess"/>
    <dgm:cxn modelId="{E3272F05-C593-4644-A79C-6CACED3B772B}" srcId="{73A0BAD9-01AA-45D2-A1D7-5D69526D8D16}" destId="{89D43378-6B84-468A-B1E1-3643E6779231}" srcOrd="0" destOrd="0" parTransId="{13F37A35-DE35-41CC-B9A7-A4C717D28E9F}" sibTransId="{03E41B73-1C8D-4C63-A47C-07547116E264}"/>
    <dgm:cxn modelId="{3F764505-BF1B-4588-801E-102877C8B191}" type="presOf" srcId="{3D77ACD8-D6E5-4D11-93EA-0D156FD7607D}" destId="{CF2D3D44-640F-44CF-BDD6-CF698799B0EF}" srcOrd="0" destOrd="2" presId="urn:microsoft.com/office/officeart/2011/layout/InterconnectedBlockProcess"/>
    <dgm:cxn modelId="{0646DC05-7242-483C-B37A-132221245056}" srcId="{73A0BAD9-01AA-45D2-A1D7-5D69526D8D16}" destId="{7B4399B0-19FF-4220-B50A-B889A2650CFE}" srcOrd="1" destOrd="0" parTransId="{E3725F92-97E6-4A71-A66D-56EE5D5D6CE6}" sibTransId="{9BA58D88-BC3D-41EC-9793-FDEB99298C01}"/>
    <dgm:cxn modelId="{12C1B909-5735-4C43-83C8-262C65A4285D}" type="presOf" srcId="{2E84923C-A957-4626-AE82-670FADB01DE7}" destId="{B1AD7C4D-6375-49C2-8127-E29473DF0752}" srcOrd="0" destOrd="0" presId="urn:microsoft.com/office/officeart/2011/layout/InterconnectedBlockProcess"/>
    <dgm:cxn modelId="{F9FE080B-70E8-40CD-AD1F-940A4175C2CF}" srcId="{6768A45F-EB21-45E2-B32F-703829C626D1}" destId="{E39FE5B7-336F-47BC-A470-CD50285B139C}" srcOrd="1" destOrd="0" parTransId="{775CF965-0747-4B47-945A-8684B2D42084}" sibTransId="{0AD3EC5E-1001-4C31-9522-E8DBC3984049}"/>
    <dgm:cxn modelId="{0E826C1A-4668-47E4-A109-0C69C9397100}" type="presOf" srcId="{65630032-DC2F-411A-AAA3-B7751381E214}" destId="{081610C4-E532-454E-A583-6247222E70F0}" srcOrd="0" destOrd="3" presId="urn:microsoft.com/office/officeart/2011/layout/InterconnectedBlockProcess"/>
    <dgm:cxn modelId="{FC38861A-AA3B-42E1-914F-45371B5CD8B1}" type="presOf" srcId="{E39FE5B7-336F-47BC-A470-CD50285B139C}" destId="{081610C4-E532-454E-A583-6247222E70F0}" srcOrd="0" destOrd="1" presId="urn:microsoft.com/office/officeart/2011/layout/InterconnectedBlockProcess"/>
    <dgm:cxn modelId="{DAEEDC1A-4B70-43D2-BCA8-1F05032512D6}" type="presOf" srcId="{4C3A2C72-523E-457F-BFCF-12BE3AA6C6DE}" destId="{67FE19B8-90EC-4AD0-BC8C-2E5E7149F148}" srcOrd="1" destOrd="0" presId="urn:microsoft.com/office/officeart/2011/layout/InterconnectedBlockProcess"/>
    <dgm:cxn modelId="{1332B71B-1F20-4CE0-A868-93DB794EF51E}" srcId="{9BAAC91D-C2B5-44A3-AB86-B43DEBEB39DF}" destId="{EB99508D-9EEB-47FA-838B-C438DD018C64}" srcOrd="1" destOrd="0" parTransId="{55D821DC-D2B1-4F9B-849E-925705E7EC6A}" sibTransId="{EF94D075-45A9-4952-B867-DF04E1FDFFB9}"/>
    <dgm:cxn modelId="{204D831E-CBF4-4268-89BE-D00B3A90376C}" srcId="{B3F72BA5-0F53-48A6-80E1-C7877D4F67D2}" destId="{3D8EE5E1-E1C3-4AC3-9668-CFC3DCEFDA37}" srcOrd="5" destOrd="0" parTransId="{B1DE824F-9DD9-4693-91C9-8591F4A8548B}" sibTransId="{226CC775-4DF2-44C0-9DB1-DCBD4D689401}"/>
    <dgm:cxn modelId="{E3B92C22-21E1-4917-82C2-E9A93420A39D}" type="presOf" srcId="{E8C426BE-2212-4E9F-BFA6-D1AC4939DFD4}" destId="{DEC2EF1A-B5BE-442F-B03D-BC7E1CDF5951}" srcOrd="1" destOrd="2" presId="urn:microsoft.com/office/officeart/2011/layout/InterconnectedBlockProcess"/>
    <dgm:cxn modelId="{597DBF22-8B98-48B6-B89F-98FAD07B903B}" type="presOf" srcId="{1ED075CC-3F76-4553-9C72-9CEB947DE4D2}" destId="{AA1B6C53-65BC-4A4B-BECB-77CC00C28EA5}" srcOrd="0" destOrd="3" presId="urn:microsoft.com/office/officeart/2011/layout/InterconnectedBlockProcess"/>
    <dgm:cxn modelId="{DE171527-1DF3-455C-B15C-D0B9124DA1F4}" srcId="{6768A45F-EB21-45E2-B32F-703829C626D1}" destId="{29B86D13-DF04-4C73-88E5-93627BA090F4}" srcOrd="4" destOrd="0" parTransId="{EBF36901-F9F7-4B96-9751-74BB3B9210B0}" sibTransId="{0239FC8F-C141-452F-96B0-83360F972BE8}"/>
    <dgm:cxn modelId="{95EEDD27-FF9D-4480-921F-7DF4407A53EC}" type="presOf" srcId="{9D9C1168-4E24-4E1C-9845-FEEC02E5D633}" destId="{67FE19B8-90EC-4AD0-BC8C-2E5E7149F148}" srcOrd="1" destOrd="3" presId="urn:microsoft.com/office/officeart/2011/layout/InterconnectedBlockProcess"/>
    <dgm:cxn modelId="{8CB82F28-3B57-42F7-8584-A022AF0A5EAF}" type="presOf" srcId="{3D8EE5E1-E1C3-4AC3-9668-CFC3DCEFDA37}" destId="{B48C7D27-ABE0-4CE5-804E-E37EA043B099}" srcOrd="0" destOrd="5" presId="urn:microsoft.com/office/officeart/2011/layout/InterconnectedBlockProcess"/>
    <dgm:cxn modelId="{2B78D02B-7D58-4216-9FA6-0B340D05BA57}" srcId="{884AF947-36BE-4450-A1A5-F5D8E77DCC76}" destId="{3D77ACD8-D6E5-4D11-93EA-0D156FD7607D}" srcOrd="2" destOrd="0" parTransId="{3348565F-802F-4350-936C-7FD02343B31E}" sibTransId="{7271AAA5-7BB8-4CCC-B5A2-E7F7A7F941AE}"/>
    <dgm:cxn modelId="{8B64C631-9EFE-4577-B8E6-A7299DA67489}" type="presOf" srcId="{1B27801E-6A49-4A40-9FFA-B4C9E5DC9878}" destId="{D06AA6F4-B728-4732-9A93-FE06D9702041}" srcOrd="0" destOrd="3" presId="urn:microsoft.com/office/officeart/2011/layout/InterconnectedBlockProcess"/>
    <dgm:cxn modelId="{B034AD32-A47A-49C8-92D4-6540A2A913A7}" type="presOf" srcId="{32581212-E512-4149-AF76-32CBA4A188C7}" destId="{BC92EF59-7B0C-41B0-AEC4-19ED5A300587}" srcOrd="1" destOrd="2" presId="urn:microsoft.com/office/officeart/2011/layout/InterconnectedBlockProcess"/>
    <dgm:cxn modelId="{71C37C34-B3D4-4FE6-9C2C-7E0837D548F6}" srcId="{884AF947-36BE-4450-A1A5-F5D8E77DCC76}" destId="{4C3A2C72-523E-457F-BFCF-12BE3AA6C6DE}" srcOrd="0" destOrd="0" parTransId="{FBED100E-1950-4076-99F1-B16B6DFC1993}" sibTransId="{A229812B-179B-4913-A98B-2454D2F47F25}"/>
    <dgm:cxn modelId="{0652BA34-A18A-4B63-B7F8-BA7DAB95C87C}" srcId="{9BAAC91D-C2B5-44A3-AB86-B43DEBEB39DF}" destId="{12458E25-DAD3-469F-815C-62002074C421}" srcOrd="2" destOrd="0" parTransId="{7B96AF08-32B8-4FA8-A66C-556196D01A2E}" sibTransId="{822FFF17-6391-4B93-9309-2B1137C446AB}"/>
    <dgm:cxn modelId="{95C91635-83C7-491A-AF36-155B4E27770B}" type="presOf" srcId="{E39FE5B7-336F-47BC-A470-CD50285B139C}" destId="{BC92EF59-7B0C-41B0-AEC4-19ED5A300587}" srcOrd="1" destOrd="1" presId="urn:microsoft.com/office/officeart/2011/layout/InterconnectedBlockProcess"/>
    <dgm:cxn modelId="{27A53538-1977-41BD-A3FA-7EC2041BF166}" type="presOf" srcId="{1526BD1D-5AC8-4E78-A1AE-A29F6A1C9AFC}" destId="{CF2D3D44-640F-44CF-BDD6-CF698799B0EF}" srcOrd="0" destOrd="4" presId="urn:microsoft.com/office/officeart/2011/layout/InterconnectedBlockProcess"/>
    <dgm:cxn modelId="{93649839-D263-4B97-8FF6-5A304C5A309E}" type="presOf" srcId="{B8801A19-2E5F-47B7-A2E6-C33840705DBA}" destId="{E9CBF110-6BD7-43C4-B4E5-C432ACDA845E}" srcOrd="1" destOrd="0" presId="urn:microsoft.com/office/officeart/2011/layout/InterconnectedBlockProcess"/>
    <dgm:cxn modelId="{55F13E3A-5F6A-4257-9E75-2393BB8F36CA}" type="presOf" srcId="{5422BC1F-8952-487C-A099-FE0F38BBC4B5}" destId="{B48C7D27-ABE0-4CE5-804E-E37EA043B099}" srcOrd="0" destOrd="1" presId="urn:microsoft.com/office/officeart/2011/layout/InterconnectedBlockProcess"/>
    <dgm:cxn modelId="{6A5E1C3C-AD56-492E-ACC6-C965FC4863FE}" type="presOf" srcId="{73A0BAD9-01AA-45D2-A1D7-5D69526D8D16}" destId="{A6C6E99E-BA35-4C55-BCC6-790049946F0A}" srcOrd="0" destOrd="0" presId="urn:microsoft.com/office/officeart/2011/layout/InterconnectedBlockProcess"/>
    <dgm:cxn modelId="{0E3B033D-0E7D-4EB0-B38F-D83494C0BCAC}" type="presOf" srcId="{1526BD1D-5AC8-4E78-A1AE-A29F6A1C9AFC}" destId="{67FE19B8-90EC-4AD0-BC8C-2E5E7149F148}" srcOrd="1" destOrd="4" presId="urn:microsoft.com/office/officeart/2011/layout/InterconnectedBlockProcess"/>
    <dgm:cxn modelId="{4E77CA3D-F696-4487-A176-0192A65DF8C4}" srcId="{9BAAC91D-C2B5-44A3-AB86-B43DEBEB39DF}" destId="{54B08E89-3F6B-4502-A204-636296F35CAB}" srcOrd="4" destOrd="0" parTransId="{F9FCA806-515A-47C0-9044-99F5470339DB}" sibTransId="{9B55BFF0-C150-403F-896E-9C13D4826F83}"/>
    <dgm:cxn modelId="{AC028C3E-749B-4BE4-9F10-B5DBDD90EAD1}" type="presOf" srcId="{CAAAEA3B-1127-4A01-931F-464329A54CEC}" destId="{67FE19B8-90EC-4AD0-BC8C-2E5E7149F148}" srcOrd="1" destOrd="5" presId="urn:microsoft.com/office/officeart/2011/layout/InterconnectedBlockProcess"/>
    <dgm:cxn modelId="{9923113F-1E60-4ADA-8D90-CFBE9B25607A}" srcId="{2E84923C-A957-4626-AE82-670FADB01DE7}" destId="{9BAAC91D-C2B5-44A3-AB86-B43DEBEB39DF}" srcOrd="5" destOrd="0" parTransId="{C0D37C8D-AFD7-4B9D-A4A8-2C55530D03AE}" sibTransId="{7A5FF8E9-A31B-4F68-8BE3-5600AEADCFD9}"/>
    <dgm:cxn modelId="{477C983F-11FE-4A6F-8B5F-3D05CEBA88B2}" type="presOf" srcId="{34CB4A5D-FC31-4292-AF81-0864AE00961B}" destId="{F2C96DCD-4264-4238-AC8C-4425F7DBDFF7}" srcOrd="0" destOrd="4" presId="urn:microsoft.com/office/officeart/2011/layout/InterconnectedBlockProcess"/>
    <dgm:cxn modelId="{98314F5D-65B7-4313-BE02-4E45BC298AE0}" type="presOf" srcId="{0AECF55E-617F-4404-941F-CF36B530C35A}" destId="{F2C96DCD-4264-4238-AC8C-4425F7DBDFF7}" srcOrd="0" destOrd="3" presId="urn:microsoft.com/office/officeart/2011/layout/InterconnectedBlockProcess"/>
    <dgm:cxn modelId="{FB90FB5D-FAB6-45AD-9B7A-2FD20BF04AF4}" type="presOf" srcId="{884AF947-36BE-4450-A1A5-F5D8E77DCC76}" destId="{050FCAB3-64F3-49AE-8EF5-D73578EE7C33}" srcOrd="0" destOrd="0" presId="urn:microsoft.com/office/officeart/2011/layout/InterconnectedBlockProcess"/>
    <dgm:cxn modelId="{DA871860-351F-4374-BEA5-17EE7F943640}" type="presOf" srcId="{CA8D2B95-1EBD-4B70-B01B-9DC963D66D29}" destId="{DEC2EF1A-B5BE-442F-B03D-BC7E1CDF5951}" srcOrd="1" destOrd="4" presId="urn:microsoft.com/office/officeart/2011/layout/InterconnectedBlockProcess"/>
    <dgm:cxn modelId="{5A457560-9030-4F44-A587-B0E92629E393}" srcId="{B3F72BA5-0F53-48A6-80E1-C7877D4F67D2}" destId="{8FBFC66B-7ED2-4E19-BC45-2A6043A38FF9}" srcOrd="0" destOrd="0" parTransId="{03047C0A-4427-49C0-8847-F1E0D33B4455}" sibTransId="{85B30538-90F3-4B01-8338-06F5BB6159C1}"/>
    <dgm:cxn modelId="{96658C62-B927-4601-8996-4DD463C2D75C}" srcId="{6768A45F-EB21-45E2-B32F-703829C626D1}" destId="{B15022D1-1772-426B-8081-25CF0AE2B768}" srcOrd="0" destOrd="0" parTransId="{A41E6FE7-348E-4422-BAE4-346F5987932B}" sibTransId="{5BC30DD2-4C47-4793-A46E-D9875E87DB5B}"/>
    <dgm:cxn modelId="{B59DC542-DD9C-41B7-A940-180B4151EB31}" srcId="{884AF947-36BE-4450-A1A5-F5D8E77DCC76}" destId="{1526BD1D-5AC8-4E78-A1AE-A29F6A1C9AFC}" srcOrd="4" destOrd="0" parTransId="{49601C43-021F-45F7-9597-DB30AA0C4BA8}" sibTransId="{BE90B418-1673-4304-ABA8-AEE1A91D8AE8}"/>
    <dgm:cxn modelId="{C080CF44-F50E-4CFA-9521-507AD824CDAB}" type="presOf" srcId="{94BBDE18-3634-4290-8CC7-0F9AFE8324F4}" destId="{261D98BA-A18D-490E-A18F-F5B2D808617B}" srcOrd="1" destOrd="2" presId="urn:microsoft.com/office/officeart/2011/layout/InterconnectedBlockProcess"/>
    <dgm:cxn modelId="{DAC50565-4C60-41A4-8A9C-039300FCCFCF}" srcId="{884AF947-36BE-4450-A1A5-F5D8E77DCC76}" destId="{035AD903-9115-4F17-A189-1B7D53B80713}" srcOrd="1" destOrd="0" parTransId="{2D5A032D-EB22-4B4D-B855-DE56B4CF4278}" sibTransId="{5765666A-C0FE-4F86-8CC7-1C215E0C38FE}"/>
    <dgm:cxn modelId="{B3B35565-4950-4F1E-A22D-13FB250F4036}" type="presOf" srcId="{A6ACD3C7-0214-462A-913B-89A53F0055A8}" destId="{F2C96DCD-4264-4238-AC8C-4425F7DBDFF7}" srcOrd="0" destOrd="1" presId="urn:microsoft.com/office/officeart/2011/layout/InterconnectedBlockProcess"/>
    <dgm:cxn modelId="{DA25ED46-3C28-41BE-916C-417DC2B24B4F}" type="presOf" srcId="{EB99508D-9EEB-47FA-838B-C438DD018C64}" destId="{D06AA6F4-B728-4732-9A93-FE06D9702041}" srcOrd="0" destOrd="1" presId="urn:microsoft.com/office/officeart/2011/layout/InterconnectedBlockProcess"/>
    <dgm:cxn modelId="{2B949E69-8E1C-4F9D-9E8B-69D2513C5302}" type="presOf" srcId="{54B08E89-3F6B-4502-A204-636296F35CAB}" destId="{D06AA6F4-B728-4732-9A93-FE06D9702041}" srcOrd="0" destOrd="4" presId="urn:microsoft.com/office/officeart/2011/layout/InterconnectedBlockProcess"/>
    <dgm:cxn modelId="{2B6E624C-ACB8-4975-95E2-BC08B6330453}" srcId="{73A0BAD9-01AA-45D2-A1D7-5D69526D8D16}" destId="{CA8D2B95-1EBD-4B70-B01B-9DC963D66D29}" srcOrd="4" destOrd="0" parTransId="{52F50603-32D5-4AEC-8387-D5D52DF62DE9}" sibTransId="{40C704D7-168B-413B-A513-E9DC2C81AB9B}"/>
    <dgm:cxn modelId="{8CFD4773-28C7-44FA-A06F-BEBABA26C390}" type="presOf" srcId="{6768A45F-EB21-45E2-B32F-703829C626D1}" destId="{AAE4A0D6-34C5-4629-9F2A-5993BD0835B2}" srcOrd="0" destOrd="0" presId="urn:microsoft.com/office/officeart/2011/layout/InterconnectedBlockProcess"/>
    <dgm:cxn modelId="{A72E0B54-1B34-4DB8-9BEC-0547A9B63F7A}" type="presOf" srcId="{29B86D13-DF04-4C73-88E5-93627BA090F4}" destId="{081610C4-E532-454E-A583-6247222E70F0}" srcOrd="0" destOrd="4" presId="urn:microsoft.com/office/officeart/2011/layout/InterconnectedBlockProcess"/>
    <dgm:cxn modelId="{F8454774-CF64-4B66-AD9D-1788770F0D6F}" type="presOf" srcId="{B8801A19-2E5F-47B7-A2E6-C33840705DBA}" destId="{D06AA6F4-B728-4732-9A93-FE06D9702041}" srcOrd="0" destOrd="0" presId="urn:microsoft.com/office/officeart/2011/layout/InterconnectedBlockProcess"/>
    <dgm:cxn modelId="{B9EBD174-40A6-45EE-9E80-D4932B55EC8C}" srcId="{45D173D5-E8AA-41C2-BA9B-10A85BF8D1A8}" destId="{94BBDE18-3634-4290-8CC7-0F9AFE8324F4}" srcOrd="2" destOrd="0" parTransId="{380750C3-DA80-4553-8F39-9950F9643EF7}" sibTransId="{CD75FA31-71B3-423F-8FCA-B05B92AF9FF8}"/>
    <dgm:cxn modelId="{38464E75-6F4C-4A0A-86B9-FA5F8F72D76A}" type="presOf" srcId="{2CBA73AD-3B85-4A60-A57D-586C02B1848F}" destId="{F2C96DCD-4264-4238-AC8C-4425F7DBDFF7}" srcOrd="0" destOrd="0" presId="urn:microsoft.com/office/officeart/2011/layout/InterconnectedBlockProcess"/>
    <dgm:cxn modelId="{5D71E555-D846-488E-8F1A-B0E1F9C2C058}" type="presOf" srcId="{CAAAEA3B-1127-4A01-931F-464329A54CEC}" destId="{CF2D3D44-640F-44CF-BDD6-CF698799B0EF}" srcOrd="0" destOrd="5" presId="urn:microsoft.com/office/officeart/2011/layout/InterconnectedBlockProcess"/>
    <dgm:cxn modelId="{1C07D576-AF97-4486-904F-0E85382151CA}" srcId="{6768A45F-EB21-45E2-B32F-703829C626D1}" destId="{65630032-DC2F-411A-AAA3-B7751381E214}" srcOrd="3" destOrd="0" parTransId="{7F943265-9640-4109-998D-98FC63A6FD5F}" sibTransId="{54C9442B-9BFD-486B-AB4F-2273DD8152D4}"/>
    <dgm:cxn modelId="{7687EF56-8A8A-4DD2-BAE8-8E780F5CFB3F}" srcId="{2E84923C-A957-4626-AE82-670FADB01DE7}" destId="{73A0BAD9-01AA-45D2-A1D7-5D69526D8D16}" srcOrd="3" destOrd="0" parTransId="{60B3BD76-619C-4680-8063-5F581EDCFA69}" sibTransId="{DB292440-DB32-4B85-A77D-3851175B281A}"/>
    <dgm:cxn modelId="{561C3677-0781-4302-85AA-E4C86E396D6E}" type="presOf" srcId="{B3F72BA5-0F53-48A6-80E1-C7877D4F67D2}" destId="{BF43CB4B-25E7-46BE-87A9-7C23D5DB04E1}" srcOrd="0" destOrd="0" presId="urn:microsoft.com/office/officeart/2011/layout/InterconnectedBlockProcess"/>
    <dgm:cxn modelId="{1800A657-3D99-4F78-BDEB-B46C5787D72F}" type="presOf" srcId="{89D43378-6B84-468A-B1E1-3643E6779231}" destId="{AA1B6C53-65BC-4A4B-BECB-77CC00C28EA5}" srcOrd="0" destOrd="0" presId="urn:microsoft.com/office/officeart/2011/layout/InterconnectedBlockProcess"/>
    <dgm:cxn modelId="{A1C8CF78-61E7-46D1-A4B2-2948A266E039}" type="presOf" srcId="{3D8EE5E1-E1C3-4AC3-9668-CFC3DCEFDA37}" destId="{42139797-673A-417E-97A5-59222115BA43}" srcOrd="1" destOrd="5" presId="urn:microsoft.com/office/officeart/2011/layout/InterconnectedBlockProcess"/>
    <dgm:cxn modelId="{517DEA78-7D9F-451A-B86D-6E51EA16FE84}" type="presOf" srcId="{7B4399B0-19FF-4220-B50A-B889A2650CFE}" destId="{DEC2EF1A-B5BE-442F-B03D-BC7E1CDF5951}" srcOrd="1" destOrd="1" presId="urn:microsoft.com/office/officeart/2011/layout/InterconnectedBlockProcess"/>
    <dgm:cxn modelId="{E7EF8F59-5F79-491A-8EAB-5BEB6F25F954}" srcId="{45D173D5-E8AA-41C2-BA9B-10A85BF8D1A8}" destId="{A6ACD3C7-0214-462A-913B-89A53F0055A8}" srcOrd="1" destOrd="0" parTransId="{CA6D707B-00E6-4741-9C87-D3B237755F0B}" sibTransId="{941BD090-614C-4159-8741-9383DB4EC90C}"/>
    <dgm:cxn modelId="{BA62237A-6B9B-4AE8-9216-62A3926793D8}" srcId="{2E84923C-A957-4626-AE82-670FADB01DE7}" destId="{6768A45F-EB21-45E2-B32F-703829C626D1}" srcOrd="1" destOrd="0" parTransId="{352439B3-5E6B-4ED9-ADF2-AB22F1E1F860}" sibTransId="{C27768E6-B827-4078-AC02-8297D95E68C1}"/>
    <dgm:cxn modelId="{BE52337A-2067-442C-9CD0-8EB9FF34C67E}" srcId="{884AF947-36BE-4450-A1A5-F5D8E77DCC76}" destId="{CAAAEA3B-1127-4A01-931F-464329A54CEC}" srcOrd="5" destOrd="0" parTransId="{FD28338C-F0BC-467C-93CD-B0D586576F4A}" sibTransId="{8C6E1DD8-D622-49EB-B7FC-9C4021B877B9}"/>
    <dgm:cxn modelId="{1A59B77A-6A5B-4059-8533-C96BDC88512D}" type="presOf" srcId="{8FBFC66B-7ED2-4E19-BC45-2A6043A38FF9}" destId="{B48C7D27-ABE0-4CE5-804E-E37EA043B099}" srcOrd="0" destOrd="0" presId="urn:microsoft.com/office/officeart/2011/layout/InterconnectedBlockProcess"/>
    <dgm:cxn modelId="{DA7F437B-B4F5-4D9E-B9E7-0B191D5C81C1}" type="presOf" srcId="{1ED075CC-3F76-4553-9C72-9CEB947DE4D2}" destId="{DEC2EF1A-B5BE-442F-B03D-BC7E1CDF5951}" srcOrd="1" destOrd="3" presId="urn:microsoft.com/office/officeart/2011/layout/InterconnectedBlockProcess"/>
    <dgm:cxn modelId="{60346C7C-6D24-46BF-8DFB-5C13D4FCB312}" srcId="{45D173D5-E8AA-41C2-BA9B-10A85BF8D1A8}" destId="{2CBA73AD-3B85-4A60-A57D-586C02B1848F}" srcOrd="0" destOrd="0" parTransId="{0F5EC677-F094-419D-A1F2-1CAE77C7CEC5}" sibTransId="{7FF6A3AF-C076-4933-92AE-7D03F16663ED}"/>
    <dgm:cxn modelId="{94ACA67D-AE02-483B-96DB-583D5ED0F707}" type="presOf" srcId="{035AD903-9115-4F17-A189-1B7D53B80713}" destId="{CF2D3D44-640F-44CF-BDD6-CF698799B0EF}" srcOrd="0" destOrd="1" presId="urn:microsoft.com/office/officeart/2011/layout/InterconnectedBlockProcess"/>
    <dgm:cxn modelId="{B481497F-8B84-4266-B561-DD05BCAF8924}" type="presOf" srcId="{7B4399B0-19FF-4220-B50A-B889A2650CFE}" destId="{AA1B6C53-65BC-4A4B-BECB-77CC00C28EA5}" srcOrd="0" destOrd="1" presId="urn:microsoft.com/office/officeart/2011/layout/InterconnectedBlockProcess"/>
    <dgm:cxn modelId="{D4DFE37F-E897-458D-81A6-1E8644D2B148}" type="presOf" srcId="{94BBDE18-3634-4290-8CC7-0F9AFE8324F4}" destId="{F2C96DCD-4264-4238-AC8C-4425F7DBDFF7}" srcOrd="0" destOrd="2" presId="urn:microsoft.com/office/officeart/2011/layout/InterconnectedBlockProcess"/>
    <dgm:cxn modelId="{5E055487-DDD2-4C7D-AD4E-A26D01CB6D4C}" srcId="{B3F72BA5-0F53-48A6-80E1-C7877D4F67D2}" destId="{CBD73095-1FF0-4D92-A39C-13C75CC22104}" srcOrd="4" destOrd="0" parTransId="{14B5BB59-3487-4B73-81D1-BF99904A70C1}" sibTransId="{9B64E9A9-C870-4640-B745-9DBA7C5B72E2}"/>
    <dgm:cxn modelId="{D152C687-9846-4DA9-B366-E7A05570C457}" type="presOf" srcId="{B15022D1-1772-426B-8081-25CF0AE2B768}" destId="{BC92EF59-7B0C-41B0-AEC4-19ED5A300587}" srcOrd="1" destOrd="0" presId="urn:microsoft.com/office/officeart/2011/layout/InterconnectedBlockProcess"/>
    <dgm:cxn modelId="{B3C88B89-DE88-4F9A-B5B8-1DF375B99CA3}" type="presOf" srcId="{8DD07BD9-D33D-4B69-A90A-03B26428B5E5}" destId="{DEC2EF1A-B5BE-442F-B03D-BC7E1CDF5951}" srcOrd="1" destOrd="5" presId="urn:microsoft.com/office/officeart/2011/layout/InterconnectedBlockProcess"/>
    <dgm:cxn modelId="{CCADC689-AB3E-4AEC-94EA-0ACBEDCF1363}" type="presOf" srcId="{CBD73095-1FF0-4D92-A39C-13C75CC22104}" destId="{42139797-673A-417E-97A5-59222115BA43}" srcOrd="1" destOrd="4" presId="urn:microsoft.com/office/officeart/2011/layout/InterconnectedBlockProcess"/>
    <dgm:cxn modelId="{57EDFF8A-CF34-4740-996D-A1E759C4462D}" type="presOf" srcId="{C9F2382D-A37F-411A-BD94-92813EEE0FF1}" destId="{42139797-673A-417E-97A5-59222115BA43}" srcOrd="1" destOrd="3" presId="urn:microsoft.com/office/officeart/2011/layout/InterconnectedBlockProcess"/>
    <dgm:cxn modelId="{1E15468E-E978-4D03-91DC-967D7F6C1BCD}" type="presOf" srcId="{89D43378-6B84-468A-B1E1-3643E6779231}" destId="{DEC2EF1A-B5BE-442F-B03D-BC7E1CDF5951}" srcOrd="1" destOrd="0" presId="urn:microsoft.com/office/officeart/2011/layout/InterconnectedBlockProcess"/>
    <dgm:cxn modelId="{D80C6F8E-16CF-48E7-87FF-4656D67B600D}" type="presOf" srcId="{1B27801E-6A49-4A40-9FFA-B4C9E5DC9878}" destId="{E9CBF110-6BD7-43C4-B4E5-C432ACDA845E}" srcOrd="1" destOrd="3" presId="urn:microsoft.com/office/officeart/2011/layout/InterconnectedBlockProcess"/>
    <dgm:cxn modelId="{A705CD90-6EDB-4422-A0BD-A3560DD51526}" srcId="{73A0BAD9-01AA-45D2-A1D7-5D69526D8D16}" destId="{1ED075CC-3F76-4553-9C72-9CEB947DE4D2}" srcOrd="3" destOrd="0" parTransId="{77D16BD2-B615-44E1-B7DD-27636F0FCBA6}" sibTransId="{B3276DD4-11AF-4D9C-B0AE-9069BDC5CD6F}"/>
    <dgm:cxn modelId="{FC30D293-58C3-4CE6-9233-8F435871EDBB}" srcId="{B3F72BA5-0F53-48A6-80E1-C7877D4F67D2}" destId="{C9F2382D-A37F-411A-BD94-92813EEE0FF1}" srcOrd="3" destOrd="0" parTransId="{AA156BCE-B3A4-4C11-BE3A-956562C4ECA7}" sibTransId="{677D9D21-9A3F-44C1-B83A-AFA416981F02}"/>
    <dgm:cxn modelId="{282F9394-BD4D-409A-AC15-7C14B27E527F}" srcId="{B3F72BA5-0F53-48A6-80E1-C7877D4F67D2}" destId="{1EE7E212-7FE0-4352-8A01-2B6DB8BFDBFD}" srcOrd="2" destOrd="0" parTransId="{7998C5FE-A439-43A4-943A-FF097E70598C}" sibTransId="{707B82F2-4943-49CD-B74C-5FEE39E2C0FB}"/>
    <dgm:cxn modelId="{504FA994-34DE-4805-84A9-DB8400F22D75}" type="presOf" srcId="{34CB4A5D-FC31-4292-AF81-0864AE00961B}" destId="{261D98BA-A18D-490E-A18F-F5B2D808617B}" srcOrd="1" destOrd="4" presId="urn:microsoft.com/office/officeart/2011/layout/InterconnectedBlockProcess"/>
    <dgm:cxn modelId="{95F7BA95-2F31-4D59-A8E0-C84CEB263C5B}" type="presOf" srcId="{A6ACD3C7-0214-462A-913B-89A53F0055A8}" destId="{261D98BA-A18D-490E-A18F-F5B2D808617B}" srcOrd="1" destOrd="1" presId="urn:microsoft.com/office/officeart/2011/layout/InterconnectedBlockProcess"/>
    <dgm:cxn modelId="{C05F6796-61BC-4681-B19D-8991E33DEB45}" srcId="{2E84923C-A957-4626-AE82-670FADB01DE7}" destId="{45D173D5-E8AA-41C2-BA9B-10A85BF8D1A8}" srcOrd="0" destOrd="0" parTransId="{F3B6BAE1-E289-4049-85B0-6AF4ADE3FEF0}" sibTransId="{05F0FAAD-8DF3-468A-A48D-0AB5EB652BC5}"/>
    <dgm:cxn modelId="{8566A996-B0DB-4AD0-822E-A0BE8631B31E}" srcId="{2E84923C-A957-4626-AE82-670FADB01DE7}" destId="{B3F72BA5-0F53-48A6-80E1-C7877D4F67D2}" srcOrd="4" destOrd="0" parTransId="{839EE113-7EB0-456D-AF72-6EAA16FA8933}" sibTransId="{E3EA7418-AF02-4740-AD7E-F2EC7C6E37C3}"/>
    <dgm:cxn modelId="{B5F3AA98-0402-48BE-838B-D6E81E850122}" srcId="{2E84923C-A957-4626-AE82-670FADB01DE7}" destId="{884AF947-36BE-4450-A1A5-F5D8E77DCC76}" srcOrd="2" destOrd="0" parTransId="{493D6B15-3D05-4C04-B56F-0C3A7A9ADADA}" sibTransId="{DB880975-A197-4E86-9976-902162643A8D}"/>
    <dgm:cxn modelId="{A3CBE99B-AC6B-41F2-A731-982A476CEE61}" type="presOf" srcId="{8FBFC66B-7ED2-4E19-BC45-2A6043A38FF9}" destId="{42139797-673A-417E-97A5-59222115BA43}" srcOrd="1" destOrd="0" presId="urn:microsoft.com/office/officeart/2011/layout/InterconnectedBlockProcess"/>
    <dgm:cxn modelId="{4926609C-2FBB-4A14-805F-44220B33788A}" type="presOf" srcId="{035AD903-9115-4F17-A189-1B7D53B80713}" destId="{67FE19B8-90EC-4AD0-BC8C-2E5E7149F148}" srcOrd="1" destOrd="1" presId="urn:microsoft.com/office/officeart/2011/layout/InterconnectedBlockProcess"/>
    <dgm:cxn modelId="{B505A89C-31C1-4F06-9F0E-5BD1404F2F7E}" srcId="{73A0BAD9-01AA-45D2-A1D7-5D69526D8D16}" destId="{8DD07BD9-D33D-4B69-A90A-03B26428B5E5}" srcOrd="5" destOrd="0" parTransId="{04AE681B-72FB-4CAE-9704-AEB491FD4368}" sibTransId="{DA6E35A6-4C23-4C0C-972B-2325E8B14622}"/>
    <dgm:cxn modelId="{39C1E69D-65A8-4792-8721-A972E0960DFC}" type="presOf" srcId="{C9F2382D-A37F-411A-BD94-92813EEE0FF1}" destId="{B48C7D27-ABE0-4CE5-804E-E37EA043B099}" srcOrd="0" destOrd="3" presId="urn:microsoft.com/office/officeart/2011/layout/InterconnectedBlockProcess"/>
    <dgm:cxn modelId="{40CB5D9F-19DF-4C29-8386-7FAC35A7F1B1}" type="presOf" srcId="{CA8D2B95-1EBD-4B70-B01B-9DC963D66D29}" destId="{AA1B6C53-65BC-4A4B-BECB-77CC00C28EA5}" srcOrd="0" destOrd="4" presId="urn:microsoft.com/office/officeart/2011/layout/InterconnectedBlockProcess"/>
    <dgm:cxn modelId="{9367F99F-A074-48A7-B028-FB4A16571C1A}" type="presOf" srcId="{8DD07BD9-D33D-4B69-A90A-03B26428B5E5}" destId="{AA1B6C53-65BC-4A4B-BECB-77CC00C28EA5}" srcOrd="0" destOrd="5" presId="urn:microsoft.com/office/officeart/2011/layout/InterconnectedBlockProcess"/>
    <dgm:cxn modelId="{2F719EA2-8C40-44E3-A82A-821EBAA4D55F}" type="presOf" srcId="{9D9C1168-4E24-4E1C-9845-FEEC02E5D633}" destId="{CF2D3D44-640F-44CF-BDD6-CF698799B0EF}" srcOrd="0" destOrd="3" presId="urn:microsoft.com/office/officeart/2011/layout/InterconnectedBlockProcess"/>
    <dgm:cxn modelId="{9AAAECAA-C554-4F55-9BDA-AE4B3D9A6459}" type="presOf" srcId="{EB99508D-9EEB-47FA-838B-C438DD018C64}" destId="{E9CBF110-6BD7-43C4-B4E5-C432ACDA845E}" srcOrd="1" destOrd="1" presId="urn:microsoft.com/office/officeart/2011/layout/InterconnectedBlockProcess"/>
    <dgm:cxn modelId="{220E0FAB-F7FB-4A87-8A8A-EB71F68F8B28}" type="presOf" srcId="{0AECF55E-617F-4404-941F-CF36B530C35A}" destId="{261D98BA-A18D-490E-A18F-F5B2D808617B}" srcOrd="1" destOrd="3" presId="urn:microsoft.com/office/officeart/2011/layout/InterconnectedBlockProcess"/>
    <dgm:cxn modelId="{E593F9AC-9225-40FA-8483-AC280DCDE430}" srcId="{9BAAC91D-C2B5-44A3-AB86-B43DEBEB39DF}" destId="{1B27801E-6A49-4A40-9FFA-B4C9E5DC9878}" srcOrd="3" destOrd="0" parTransId="{4A117207-83C9-46FC-82B1-F4DF99457857}" sibTransId="{7D2290CD-E1B5-400F-B28E-8DA530BCF8FB}"/>
    <dgm:cxn modelId="{3EB3FAB0-B8F6-40BE-81C3-D1E9213843F2}" type="presOf" srcId="{45D173D5-E8AA-41C2-BA9B-10A85BF8D1A8}" destId="{00E8A368-1EFE-40DC-9A2F-7BBD6160F21A}" srcOrd="0" destOrd="0" presId="urn:microsoft.com/office/officeart/2011/layout/InterconnectedBlockProcess"/>
    <dgm:cxn modelId="{D014E0B1-1775-48CB-AB2E-94FA05C29C48}" type="presOf" srcId="{65630032-DC2F-411A-AAA3-B7751381E214}" destId="{BC92EF59-7B0C-41B0-AEC4-19ED5A300587}" srcOrd="1" destOrd="3" presId="urn:microsoft.com/office/officeart/2011/layout/InterconnectedBlockProcess"/>
    <dgm:cxn modelId="{E94C8AB6-52E9-4EA9-B04F-9153BF619D58}" srcId="{B3F72BA5-0F53-48A6-80E1-C7877D4F67D2}" destId="{5422BC1F-8952-487C-A099-FE0F38BBC4B5}" srcOrd="1" destOrd="0" parTransId="{CE58804C-AB48-49B5-9BA6-EF6CB9F74310}" sibTransId="{E644A447-5F30-4F37-888C-B4A0E0BBE4E2}"/>
    <dgm:cxn modelId="{54D3EFB6-C5A2-4578-9B2D-7ADE904948B3}" type="presOf" srcId="{3D77ACD8-D6E5-4D11-93EA-0D156FD7607D}" destId="{67FE19B8-90EC-4AD0-BC8C-2E5E7149F148}" srcOrd="1" destOrd="2" presId="urn:microsoft.com/office/officeart/2011/layout/InterconnectedBlockProcess"/>
    <dgm:cxn modelId="{783CC6BD-0257-40EB-AE7D-CC37D358F3E0}" type="presOf" srcId="{54B08E89-3F6B-4502-A204-636296F35CAB}" destId="{E9CBF110-6BD7-43C4-B4E5-C432ACDA845E}" srcOrd="1" destOrd="4" presId="urn:microsoft.com/office/officeart/2011/layout/InterconnectedBlockProcess"/>
    <dgm:cxn modelId="{4530C1C7-1724-4FFE-9DD0-7FCE1DB8CB02}" type="presOf" srcId="{E8C426BE-2212-4E9F-BFA6-D1AC4939DFD4}" destId="{AA1B6C53-65BC-4A4B-BECB-77CC00C28EA5}" srcOrd="0" destOrd="2" presId="urn:microsoft.com/office/officeart/2011/layout/InterconnectedBlockProcess"/>
    <dgm:cxn modelId="{0FA3E5D1-A897-4B09-B089-B5CB81E922D7}" type="presOf" srcId="{9BAAC91D-C2B5-44A3-AB86-B43DEBEB39DF}" destId="{0CEC31F5-0262-486F-8173-1BF4C7BD13CA}" srcOrd="0" destOrd="0" presId="urn:microsoft.com/office/officeart/2011/layout/InterconnectedBlockProcess"/>
    <dgm:cxn modelId="{999001D2-E709-466D-B945-7EDB81E9AC4E}" srcId="{45D173D5-E8AA-41C2-BA9B-10A85BF8D1A8}" destId="{0AECF55E-617F-4404-941F-CF36B530C35A}" srcOrd="3" destOrd="0" parTransId="{72E7CBB9-98A5-4530-A540-91D3D96A7F5D}" sibTransId="{EC22A5C4-6FD9-411C-ACB2-70086C0C5A59}"/>
    <dgm:cxn modelId="{736117D9-104E-4EE5-9541-EBCCDEDFAE6B}" srcId="{9BAAC91D-C2B5-44A3-AB86-B43DEBEB39DF}" destId="{B8801A19-2E5F-47B7-A2E6-C33840705DBA}" srcOrd="0" destOrd="0" parTransId="{F3F3D9EA-E09F-4ACF-8C40-A18D5D881957}" sibTransId="{DA10874D-4968-4E73-A8A3-709FC7EF8BCB}"/>
    <dgm:cxn modelId="{4AD86CDC-1858-4F38-8A64-826D8C1E2AA5}" srcId="{884AF947-36BE-4450-A1A5-F5D8E77DCC76}" destId="{9D9C1168-4E24-4E1C-9845-FEEC02E5D633}" srcOrd="3" destOrd="0" parTransId="{683A8AA1-CAEA-4DA5-9884-03C3C25C7872}" sibTransId="{1FEEE87F-E17D-47C7-8118-2913455A7B54}"/>
    <dgm:cxn modelId="{82BD05DD-AD71-4607-BAE3-44E4312D5351}" type="presOf" srcId="{5422BC1F-8952-487C-A099-FE0F38BBC4B5}" destId="{42139797-673A-417E-97A5-59222115BA43}" srcOrd="1" destOrd="1" presId="urn:microsoft.com/office/officeart/2011/layout/InterconnectedBlockProcess"/>
    <dgm:cxn modelId="{147D6ADD-1022-48ED-B0A5-14BF59704130}" srcId="{6768A45F-EB21-45E2-B32F-703829C626D1}" destId="{32581212-E512-4149-AF76-32CBA4A188C7}" srcOrd="2" destOrd="0" parTransId="{F2E600B0-9B88-4CA2-AE26-F2373D3AF2EC}" sibTransId="{712ED084-6517-4AE2-A682-6E206B3CC186}"/>
    <dgm:cxn modelId="{929D56DD-F6C0-457A-9DC5-1701A06EE55D}" type="presOf" srcId="{4C3A2C72-523E-457F-BFCF-12BE3AA6C6DE}" destId="{CF2D3D44-640F-44CF-BDD6-CF698799B0EF}" srcOrd="0" destOrd="0" presId="urn:microsoft.com/office/officeart/2011/layout/InterconnectedBlockProcess"/>
    <dgm:cxn modelId="{CB84C0DD-B629-436B-940C-4922E99765C5}" type="presOf" srcId="{CBD73095-1FF0-4D92-A39C-13C75CC22104}" destId="{B48C7D27-ABE0-4CE5-804E-E37EA043B099}" srcOrd="0" destOrd="4" presId="urn:microsoft.com/office/officeart/2011/layout/InterconnectedBlockProcess"/>
    <dgm:cxn modelId="{AC4716E2-22EE-4F36-94EE-24FC8123FCE2}" type="presOf" srcId="{12458E25-DAD3-469F-815C-62002074C421}" destId="{D06AA6F4-B728-4732-9A93-FE06D9702041}" srcOrd="0" destOrd="2" presId="urn:microsoft.com/office/officeart/2011/layout/InterconnectedBlockProcess"/>
    <dgm:cxn modelId="{278291E4-5337-41DD-8F9B-F0711223851D}" type="presOf" srcId="{1EE7E212-7FE0-4352-8A01-2B6DB8BFDBFD}" destId="{B48C7D27-ABE0-4CE5-804E-E37EA043B099}" srcOrd="0" destOrd="2" presId="urn:microsoft.com/office/officeart/2011/layout/InterconnectedBlockProcess"/>
    <dgm:cxn modelId="{7E5924EC-946E-4825-AE9A-1C8B9193D5BE}" type="presOf" srcId="{2CBA73AD-3B85-4A60-A57D-586C02B1848F}" destId="{261D98BA-A18D-490E-A18F-F5B2D808617B}" srcOrd="1" destOrd="0" presId="urn:microsoft.com/office/officeart/2011/layout/InterconnectedBlockProcess"/>
    <dgm:cxn modelId="{49BC97EC-3981-42D0-A42B-64CC5132767E}" type="presOf" srcId="{1EE7E212-7FE0-4352-8A01-2B6DB8BFDBFD}" destId="{42139797-673A-417E-97A5-59222115BA43}" srcOrd="1" destOrd="2" presId="urn:microsoft.com/office/officeart/2011/layout/InterconnectedBlockProcess"/>
    <dgm:cxn modelId="{869F72EF-F7E3-43D2-A23B-39283BC0895C}" type="presOf" srcId="{32581212-E512-4149-AF76-32CBA4A188C7}" destId="{081610C4-E532-454E-A583-6247222E70F0}" srcOrd="0" destOrd="2" presId="urn:microsoft.com/office/officeart/2011/layout/InterconnectedBlockProcess"/>
    <dgm:cxn modelId="{8600B8F0-4B31-4DE6-88D1-2FDBC5CB7967}" srcId="{45D173D5-E8AA-41C2-BA9B-10A85BF8D1A8}" destId="{34CB4A5D-FC31-4292-AF81-0864AE00961B}" srcOrd="4" destOrd="0" parTransId="{FFF8131F-3C92-4F05-A863-5A3A5DF4AF72}" sibTransId="{E02751A2-756F-4394-86C8-98AD60F4CB1A}"/>
    <dgm:cxn modelId="{E14E51F4-266E-4EF0-BDFC-25DCFDEA1BBC}" type="presOf" srcId="{29B86D13-DF04-4C73-88E5-93627BA090F4}" destId="{BC92EF59-7B0C-41B0-AEC4-19ED5A300587}" srcOrd="1" destOrd="4" presId="urn:microsoft.com/office/officeart/2011/layout/InterconnectedBlockProcess"/>
    <dgm:cxn modelId="{B65E57FC-F53E-492F-8086-B23772DEF81C}" type="presOf" srcId="{B15022D1-1772-426B-8081-25CF0AE2B768}" destId="{081610C4-E532-454E-A583-6247222E70F0}" srcOrd="0" destOrd="0" presId="urn:microsoft.com/office/officeart/2011/layout/InterconnectedBlockProcess"/>
    <dgm:cxn modelId="{774AB4B8-30BA-47D5-981C-805A42AFD07E}" type="presParOf" srcId="{B1AD7C4D-6375-49C2-8127-E29473DF0752}" destId="{0AA986E9-88E2-4196-926D-32EF2A024390}" srcOrd="0" destOrd="0" presId="urn:microsoft.com/office/officeart/2011/layout/InterconnectedBlockProcess"/>
    <dgm:cxn modelId="{ECA28556-C2CE-4776-8310-6BFC68155702}" type="presParOf" srcId="{0AA986E9-88E2-4196-926D-32EF2A024390}" destId="{D06AA6F4-B728-4732-9A93-FE06D9702041}" srcOrd="0" destOrd="0" presId="urn:microsoft.com/office/officeart/2011/layout/InterconnectedBlockProcess"/>
    <dgm:cxn modelId="{4E5581D1-BF6D-41D6-86ED-805F95B030AA}" type="presParOf" srcId="{B1AD7C4D-6375-49C2-8127-E29473DF0752}" destId="{E9CBF110-6BD7-43C4-B4E5-C432ACDA845E}" srcOrd="1" destOrd="0" presId="urn:microsoft.com/office/officeart/2011/layout/InterconnectedBlockProcess"/>
    <dgm:cxn modelId="{CCD89D8F-D0A3-4AB4-ACCA-BA1A26EE39E1}" type="presParOf" srcId="{B1AD7C4D-6375-49C2-8127-E29473DF0752}" destId="{0CEC31F5-0262-486F-8173-1BF4C7BD13CA}" srcOrd="2" destOrd="0" presId="urn:microsoft.com/office/officeart/2011/layout/InterconnectedBlockProcess"/>
    <dgm:cxn modelId="{060733E8-5FBB-429C-8623-F2C2FC28E243}" type="presParOf" srcId="{B1AD7C4D-6375-49C2-8127-E29473DF0752}" destId="{8AFD032B-57BD-4BC2-887D-606DE2099AFA}" srcOrd="3" destOrd="0" presId="urn:microsoft.com/office/officeart/2011/layout/InterconnectedBlockProcess"/>
    <dgm:cxn modelId="{64F0C34D-9F0D-4E51-BEFB-E28AE0C109AB}" type="presParOf" srcId="{8AFD032B-57BD-4BC2-887D-606DE2099AFA}" destId="{B48C7D27-ABE0-4CE5-804E-E37EA043B099}" srcOrd="0" destOrd="0" presId="urn:microsoft.com/office/officeart/2011/layout/InterconnectedBlockProcess"/>
    <dgm:cxn modelId="{7657CCBD-E893-4EE8-AB3A-97214422823B}" type="presParOf" srcId="{B1AD7C4D-6375-49C2-8127-E29473DF0752}" destId="{42139797-673A-417E-97A5-59222115BA43}" srcOrd="4" destOrd="0" presId="urn:microsoft.com/office/officeart/2011/layout/InterconnectedBlockProcess"/>
    <dgm:cxn modelId="{0C16705F-9BBF-4BD6-91C1-10C6954D5120}" type="presParOf" srcId="{B1AD7C4D-6375-49C2-8127-E29473DF0752}" destId="{BF43CB4B-25E7-46BE-87A9-7C23D5DB04E1}" srcOrd="5" destOrd="0" presId="urn:microsoft.com/office/officeart/2011/layout/InterconnectedBlockProcess"/>
    <dgm:cxn modelId="{79CF9E25-C101-4379-B9DC-8C842F6C60C2}" type="presParOf" srcId="{B1AD7C4D-6375-49C2-8127-E29473DF0752}" destId="{CFBF0183-A812-48F2-A5A5-134E26D01E27}" srcOrd="6" destOrd="0" presId="urn:microsoft.com/office/officeart/2011/layout/InterconnectedBlockProcess"/>
    <dgm:cxn modelId="{22DDA1F4-4966-4694-938F-0BB190730759}" type="presParOf" srcId="{CFBF0183-A812-48F2-A5A5-134E26D01E27}" destId="{AA1B6C53-65BC-4A4B-BECB-77CC00C28EA5}" srcOrd="0" destOrd="0" presId="urn:microsoft.com/office/officeart/2011/layout/InterconnectedBlockProcess"/>
    <dgm:cxn modelId="{8D4E964D-0CE0-438A-86BF-3515950C4228}" type="presParOf" srcId="{B1AD7C4D-6375-49C2-8127-E29473DF0752}" destId="{DEC2EF1A-B5BE-442F-B03D-BC7E1CDF5951}" srcOrd="7" destOrd="0" presId="urn:microsoft.com/office/officeart/2011/layout/InterconnectedBlockProcess"/>
    <dgm:cxn modelId="{02F7B20E-92F1-4888-8005-CE9570C24332}" type="presParOf" srcId="{B1AD7C4D-6375-49C2-8127-E29473DF0752}" destId="{A6C6E99E-BA35-4C55-BCC6-790049946F0A}" srcOrd="8" destOrd="0" presId="urn:microsoft.com/office/officeart/2011/layout/InterconnectedBlockProcess"/>
    <dgm:cxn modelId="{B89D2AC3-439C-435E-B94C-5FB1342C48EB}" type="presParOf" srcId="{B1AD7C4D-6375-49C2-8127-E29473DF0752}" destId="{1CA25AEB-284A-455A-B32F-81C825CEF5F1}" srcOrd="9" destOrd="0" presId="urn:microsoft.com/office/officeart/2011/layout/InterconnectedBlockProcess"/>
    <dgm:cxn modelId="{FB6D3BA1-64DA-4B94-8B14-9708D5EFA253}" type="presParOf" srcId="{1CA25AEB-284A-455A-B32F-81C825CEF5F1}" destId="{CF2D3D44-640F-44CF-BDD6-CF698799B0EF}" srcOrd="0" destOrd="0" presId="urn:microsoft.com/office/officeart/2011/layout/InterconnectedBlockProcess"/>
    <dgm:cxn modelId="{D56C5788-965D-4011-97F3-CA1CC3B29E8C}" type="presParOf" srcId="{B1AD7C4D-6375-49C2-8127-E29473DF0752}" destId="{67FE19B8-90EC-4AD0-BC8C-2E5E7149F148}" srcOrd="10" destOrd="0" presId="urn:microsoft.com/office/officeart/2011/layout/InterconnectedBlockProcess"/>
    <dgm:cxn modelId="{5F7EFD21-B561-4701-885A-C3EBAE55CCB6}" type="presParOf" srcId="{B1AD7C4D-6375-49C2-8127-E29473DF0752}" destId="{050FCAB3-64F3-49AE-8EF5-D73578EE7C33}" srcOrd="11" destOrd="0" presId="urn:microsoft.com/office/officeart/2011/layout/InterconnectedBlockProcess"/>
    <dgm:cxn modelId="{CD7D2847-0347-4B88-9323-858A0AA98A51}" type="presParOf" srcId="{B1AD7C4D-6375-49C2-8127-E29473DF0752}" destId="{17C9E814-3793-4E8D-BA5B-34362C086D46}" srcOrd="12" destOrd="0" presId="urn:microsoft.com/office/officeart/2011/layout/InterconnectedBlockProcess"/>
    <dgm:cxn modelId="{4BE5A4D3-063E-4AB3-B8F1-692E378BD401}" type="presParOf" srcId="{17C9E814-3793-4E8D-BA5B-34362C086D46}" destId="{081610C4-E532-454E-A583-6247222E70F0}" srcOrd="0" destOrd="0" presId="urn:microsoft.com/office/officeart/2011/layout/InterconnectedBlockProcess"/>
    <dgm:cxn modelId="{893C5A1C-9BC3-4123-99AE-672C6EAB5580}" type="presParOf" srcId="{B1AD7C4D-6375-49C2-8127-E29473DF0752}" destId="{BC92EF59-7B0C-41B0-AEC4-19ED5A300587}" srcOrd="13" destOrd="0" presId="urn:microsoft.com/office/officeart/2011/layout/InterconnectedBlockProcess"/>
    <dgm:cxn modelId="{EA510728-4DE7-4978-901B-EC9521AB9E4E}" type="presParOf" srcId="{B1AD7C4D-6375-49C2-8127-E29473DF0752}" destId="{AAE4A0D6-34C5-4629-9F2A-5993BD0835B2}" srcOrd="14" destOrd="0" presId="urn:microsoft.com/office/officeart/2011/layout/InterconnectedBlockProcess"/>
    <dgm:cxn modelId="{34196654-0B41-46C0-82B5-CBBAB0CE4443}" type="presParOf" srcId="{B1AD7C4D-6375-49C2-8127-E29473DF0752}" destId="{147E87BF-2433-4E5B-B636-81897C1C5754}" srcOrd="15" destOrd="0" presId="urn:microsoft.com/office/officeart/2011/layout/InterconnectedBlockProcess"/>
    <dgm:cxn modelId="{3B76F430-75AA-4D36-85BE-71964FD4E38B}" type="presParOf" srcId="{147E87BF-2433-4E5B-B636-81897C1C5754}" destId="{F2C96DCD-4264-4238-AC8C-4425F7DBDFF7}" srcOrd="0" destOrd="0" presId="urn:microsoft.com/office/officeart/2011/layout/InterconnectedBlockProcess"/>
    <dgm:cxn modelId="{29A4E4B6-9011-4621-894E-085EAB824375}" type="presParOf" srcId="{B1AD7C4D-6375-49C2-8127-E29473DF0752}" destId="{261D98BA-A18D-490E-A18F-F5B2D808617B}" srcOrd="16" destOrd="0" presId="urn:microsoft.com/office/officeart/2011/layout/InterconnectedBlockProcess"/>
    <dgm:cxn modelId="{6D5B41B8-FBC7-4331-A038-64752C548931}" type="presParOf" srcId="{B1AD7C4D-6375-49C2-8127-E29473DF0752}" destId="{00E8A368-1EFE-40DC-9A2F-7BBD6160F21A}" srcOrd="17" destOrd="0" presId="urn:microsoft.com/office/officeart/2011/layout/Interconnected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D50B32-158F-4A89-9598-3C96446FDEF1}" type="doc">
      <dgm:prSet loTypeId="urn:microsoft.com/office/officeart/2005/8/layout/process4" loCatId="process" qsTypeId="urn:microsoft.com/office/officeart/2005/8/quickstyle/simple1" qsCatId="simple" csTypeId="urn:microsoft.com/office/officeart/2005/8/colors/accent4_2" csCatId="accent4" phldr="1"/>
      <dgm:spPr/>
      <dgm:t>
        <a:bodyPr/>
        <a:lstStyle/>
        <a:p>
          <a:endParaRPr lang="en-US"/>
        </a:p>
      </dgm:t>
    </dgm:pt>
    <dgm:pt modelId="{CD51D140-9F20-4A47-B8AA-52F7612866F6}">
      <dgm:prSet phldrT="[Text]" custT="1"/>
      <dgm:spPr/>
      <dgm:t>
        <a:bodyPr/>
        <a:lstStyle/>
        <a:p>
          <a:r>
            <a:rPr lang="en-US" sz="1400" b="1" dirty="0"/>
            <a:t>Basic Requirements</a:t>
          </a:r>
        </a:p>
      </dgm:t>
    </dgm:pt>
    <dgm:pt modelId="{D5B4E02C-3774-469F-A264-8278162896AA}" type="parTrans" cxnId="{3EF872BD-856F-4880-9E9C-35BD61D2646C}">
      <dgm:prSet/>
      <dgm:spPr/>
      <dgm:t>
        <a:bodyPr/>
        <a:lstStyle/>
        <a:p>
          <a:endParaRPr lang="en-US" sz="1200"/>
        </a:p>
      </dgm:t>
    </dgm:pt>
    <dgm:pt modelId="{68098B46-2636-493A-B45E-931330AB1480}" type="sibTrans" cxnId="{3EF872BD-856F-4880-9E9C-35BD61D2646C}">
      <dgm:prSet/>
      <dgm:spPr/>
      <dgm:t>
        <a:bodyPr/>
        <a:lstStyle/>
        <a:p>
          <a:endParaRPr lang="en-US" sz="1200"/>
        </a:p>
      </dgm:t>
    </dgm:pt>
    <dgm:pt modelId="{44546F7C-2511-4B17-8C24-70601ED4FCBE}">
      <dgm:prSet phldrT="[Text]" custT="1"/>
      <dgm:spPr/>
      <dgm:t>
        <a:bodyPr/>
        <a:lstStyle/>
        <a:p>
          <a:r>
            <a:rPr lang="en-US" sz="1200" dirty="0"/>
            <a:t>Mandatory submission of V5</a:t>
          </a:r>
        </a:p>
      </dgm:t>
    </dgm:pt>
    <dgm:pt modelId="{A70336EB-453A-42BF-A15D-F347BD545630}" type="parTrans" cxnId="{C7B22FD6-4024-4D28-A52D-3142AF7A3CAD}">
      <dgm:prSet/>
      <dgm:spPr/>
      <dgm:t>
        <a:bodyPr/>
        <a:lstStyle/>
        <a:p>
          <a:endParaRPr lang="en-US" sz="1200"/>
        </a:p>
      </dgm:t>
    </dgm:pt>
    <dgm:pt modelId="{00780F37-B261-4E45-8C74-49D802D1F10C}" type="sibTrans" cxnId="{C7B22FD6-4024-4D28-A52D-3142AF7A3CAD}">
      <dgm:prSet/>
      <dgm:spPr/>
      <dgm:t>
        <a:bodyPr/>
        <a:lstStyle/>
        <a:p>
          <a:endParaRPr lang="en-US" sz="1200"/>
        </a:p>
      </dgm:t>
    </dgm:pt>
    <dgm:pt modelId="{94886D8C-9644-4379-9ECB-5DE121FBB53A}">
      <dgm:prSet phldrT="[Text]" custT="1"/>
      <dgm:spPr/>
      <dgm:t>
        <a:bodyPr/>
        <a:lstStyle/>
        <a:p>
          <a:r>
            <a:rPr lang="en-US" sz="1200" dirty="0"/>
            <a:t>Voluntary submission of V6</a:t>
          </a:r>
        </a:p>
      </dgm:t>
    </dgm:pt>
    <dgm:pt modelId="{65738B10-7A19-4C62-A268-66280DA2D4EC}" type="parTrans" cxnId="{F7EF2AA1-A3F2-4290-87B6-F3A101A67438}">
      <dgm:prSet/>
      <dgm:spPr/>
      <dgm:t>
        <a:bodyPr/>
        <a:lstStyle/>
        <a:p>
          <a:endParaRPr lang="en-US" sz="1200"/>
        </a:p>
      </dgm:t>
    </dgm:pt>
    <dgm:pt modelId="{356A289D-E270-49F8-B607-B63F25BAC426}" type="sibTrans" cxnId="{F7EF2AA1-A3F2-4290-87B6-F3A101A67438}">
      <dgm:prSet/>
      <dgm:spPr/>
      <dgm:t>
        <a:bodyPr/>
        <a:lstStyle/>
        <a:p>
          <a:endParaRPr lang="en-US" sz="1200"/>
        </a:p>
      </dgm:t>
    </dgm:pt>
    <dgm:pt modelId="{764A0D68-9929-4FE4-A755-7918BBBD6422}">
      <dgm:prSet phldrT="[Text]" custT="1"/>
      <dgm:spPr/>
      <dgm:t>
        <a:bodyPr/>
        <a:lstStyle/>
        <a:p>
          <a:r>
            <a:rPr lang="en-US" sz="1400" b="1" dirty="0"/>
            <a:t>Feedback Request</a:t>
          </a:r>
        </a:p>
      </dgm:t>
    </dgm:pt>
    <dgm:pt modelId="{68072F2F-0D0C-4FCE-A274-3F2BD138E9BC}" type="parTrans" cxnId="{10B3A1EC-D469-4E94-B855-6AD80A8BD5C1}">
      <dgm:prSet/>
      <dgm:spPr/>
      <dgm:t>
        <a:bodyPr/>
        <a:lstStyle/>
        <a:p>
          <a:endParaRPr lang="en-US" sz="1200"/>
        </a:p>
      </dgm:t>
    </dgm:pt>
    <dgm:pt modelId="{C638BEC4-FCE6-4A15-B59F-B721315E5165}" type="sibTrans" cxnId="{10B3A1EC-D469-4E94-B855-6AD80A8BD5C1}">
      <dgm:prSet/>
      <dgm:spPr/>
      <dgm:t>
        <a:bodyPr/>
        <a:lstStyle/>
        <a:p>
          <a:endParaRPr lang="en-US" sz="1200"/>
        </a:p>
      </dgm:t>
    </dgm:pt>
    <dgm:pt modelId="{98DD841F-7501-45CF-95F5-48823E10D101}">
      <dgm:prSet phldrT="[Text]" custT="1"/>
      <dgm:spPr/>
      <dgm:t>
        <a:bodyPr/>
        <a:lstStyle/>
        <a:p>
          <a:r>
            <a:rPr lang="en-US" sz="1200" dirty="0"/>
            <a:t>EPD Survey</a:t>
          </a:r>
        </a:p>
      </dgm:t>
    </dgm:pt>
    <dgm:pt modelId="{009E4CBB-D7E3-4159-B302-984C70F8AEC6}" type="parTrans" cxnId="{DAA0B173-4E8E-4B8D-8D2B-3663D7FDA87E}">
      <dgm:prSet/>
      <dgm:spPr/>
      <dgm:t>
        <a:bodyPr/>
        <a:lstStyle/>
        <a:p>
          <a:endParaRPr lang="en-US" sz="1200"/>
        </a:p>
      </dgm:t>
    </dgm:pt>
    <dgm:pt modelId="{08D29613-44DA-45E4-A11A-6C1CA48C601E}" type="sibTrans" cxnId="{DAA0B173-4E8E-4B8D-8D2B-3663D7FDA87E}">
      <dgm:prSet/>
      <dgm:spPr/>
      <dgm:t>
        <a:bodyPr/>
        <a:lstStyle/>
        <a:p>
          <a:endParaRPr lang="en-US" sz="1200"/>
        </a:p>
      </dgm:t>
    </dgm:pt>
    <dgm:pt modelId="{D5E5BAD4-83BE-4F05-915F-AFF4FDC0F0FF}">
      <dgm:prSet phldrT="[Text]" custT="1"/>
      <dgm:spPr/>
      <dgm:t>
        <a:bodyPr/>
        <a:lstStyle/>
        <a:p>
          <a:r>
            <a:rPr lang="en-US" sz="1200" dirty="0"/>
            <a:t>Follow-Up Meetings with EPD</a:t>
          </a:r>
        </a:p>
      </dgm:t>
    </dgm:pt>
    <dgm:pt modelId="{003FDAAE-6C20-4E5A-A47C-11682B05E0AA}" type="parTrans" cxnId="{07B8B5A1-F174-4A12-85DA-CD0361DAAC0C}">
      <dgm:prSet/>
      <dgm:spPr/>
      <dgm:t>
        <a:bodyPr/>
        <a:lstStyle/>
        <a:p>
          <a:endParaRPr lang="en-US" sz="1200"/>
        </a:p>
      </dgm:t>
    </dgm:pt>
    <dgm:pt modelId="{B186175C-62FD-4C2B-85F1-33E3BF06B1F8}" type="sibTrans" cxnId="{07B8B5A1-F174-4A12-85DA-CD0361DAAC0C}">
      <dgm:prSet/>
      <dgm:spPr/>
      <dgm:t>
        <a:bodyPr/>
        <a:lstStyle/>
        <a:p>
          <a:endParaRPr lang="en-US" sz="1200"/>
        </a:p>
      </dgm:t>
    </dgm:pt>
    <dgm:pt modelId="{C97C0FBA-0F2E-4A42-9640-EC4105CBDFB8}">
      <dgm:prSet phldrT="[Text]" custT="1"/>
      <dgm:spPr/>
      <dgm:t>
        <a:bodyPr/>
        <a:lstStyle/>
        <a:p>
          <a:r>
            <a:rPr lang="en-US" sz="1400" b="1" dirty="0"/>
            <a:t>Responses</a:t>
          </a:r>
        </a:p>
      </dgm:t>
    </dgm:pt>
    <dgm:pt modelId="{C9B79B46-9B03-4FE4-A1A1-A5475C6BAA50}" type="parTrans" cxnId="{7C3E1AC0-931D-4585-AA9E-EDAD1462A46E}">
      <dgm:prSet/>
      <dgm:spPr/>
      <dgm:t>
        <a:bodyPr/>
        <a:lstStyle/>
        <a:p>
          <a:endParaRPr lang="en-US" sz="1200"/>
        </a:p>
      </dgm:t>
    </dgm:pt>
    <dgm:pt modelId="{29458759-FFC7-4ABF-B9D3-B9FB5954F5EA}" type="sibTrans" cxnId="{7C3E1AC0-931D-4585-AA9E-EDAD1462A46E}">
      <dgm:prSet/>
      <dgm:spPr/>
      <dgm:t>
        <a:bodyPr/>
        <a:lstStyle/>
        <a:p>
          <a:endParaRPr lang="en-US" sz="1200"/>
        </a:p>
      </dgm:t>
    </dgm:pt>
    <dgm:pt modelId="{BE192B7C-BBE5-4936-81D2-1F6F6E38991B}">
      <dgm:prSet phldrT="[Text]" custT="1"/>
      <dgm:spPr/>
      <dgm:t>
        <a:bodyPr/>
        <a:lstStyle/>
        <a:p>
          <a:r>
            <a:rPr lang="en-US" sz="1200" dirty="0"/>
            <a:t>What were their experiences with using V5 vs. V6?  </a:t>
          </a:r>
        </a:p>
      </dgm:t>
    </dgm:pt>
    <dgm:pt modelId="{D630C95D-EFB7-4F2B-A74F-45F30358A8E6}" type="parTrans" cxnId="{A20373A4-3774-4466-903D-5108C63B3038}">
      <dgm:prSet/>
      <dgm:spPr/>
      <dgm:t>
        <a:bodyPr/>
        <a:lstStyle/>
        <a:p>
          <a:endParaRPr lang="en-US" sz="1200"/>
        </a:p>
      </dgm:t>
    </dgm:pt>
    <dgm:pt modelId="{71BB692E-5521-4C1B-87B5-AB850AC5FB30}" type="sibTrans" cxnId="{A20373A4-3774-4466-903D-5108C63B3038}">
      <dgm:prSet/>
      <dgm:spPr/>
      <dgm:t>
        <a:bodyPr/>
        <a:lstStyle/>
        <a:p>
          <a:endParaRPr lang="en-US" sz="1200"/>
        </a:p>
      </dgm:t>
    </dgm:pt>
    <dgm:pt modelId="{B2758969-4BB2-4EC1-9EF1-8C69CF64CC6B}">
      <dgm:prSet phldrT="[Text]" custT="1"/>
      <dgm:spPr/>
      <dgm:t>
        <a:bodyPr/>
        <a:lstStyle/>
        <a:p>
          <a:r>
            <a:rPr lang="en-US" sz="1200" dirty="0"/>
            <a:t>What is missing to make V6 experience easier, more efficient, and more effective?</a:t>
          </a:r>
        </a:p>
      </dgm:t>
    </dgm:pt>
    <dgm:pt modelId="{C00DCE1D-D859-41B0-A6DB-44881EF906F5}" type="parTrans" cxnId="{592955A7-A0D2-4F74-8658-A79A5A57A9F5}">
      <dgm:prSet/>
      <dgm:spPr/>
      <dgm:t>
        <a:bodyPr/>
        <a:lstStyle/>
        <a:p>
          <a:endParaRPr lang="en-US" sz="1200"/>
        </a:p>
      </dgm:t>
    </dgm:pt>
    <dgm:pt modelId="{3957719D-F0B8-4CCA-9131-93175CE6219B}" type="sibTrans" cxnId="{592955A7-A0D2-4F74-8658-A79A5A57A9F5}">
      <dgm:prSet/>
      <dgm:spPr/>
      <dgm:t>
        <a:bodyPr/>
        <a:lstStyle/>
        <a:p>
          <a:endParaRPr lang="en-US" sz="1200"/>
        </a:p>
      </dgm:t>
    </dgm:pt>
    <dgm:pt modelId="{871237D6-3EB2-4B62-87CD-F7F1AF56C24D}">
      <dgm:prSet phldrT="[Text]" custT="1"/>
      <dgm:spPr/>
      <dgm:t>
        <a:bodyPr/>
        <a:lstStyle/>
        <a:p>
          <a:r>
            <a:rPr lang="en-US" sz="1200" dirty="0"/>
            <a:t>EPD Evaluates Responses and Results</a:t>
          </a:r>
        </a:p>
      </dgm:t>
    </dgm:pt>
    <dgm:pt modelId="{24D7E0E8-E478-4FCE-8E68-7A4D1C95A594}" type="parTrans" cxnId="{9192B651-7250-44E6-8B39-2EF10984CB78}">
      <dgm:prSet/>
      <dgm:spPr/>
      <dgm:t>
        <a:bodyPr/>
        <a:lstStyle/>
        <a:p>
          <a:endParaRPr lang="en-US" sz="1200"/>
        </a:p>
      </dgm:t>
    </dgm:pt>
    <dgm:pt modelId="{16D7F299-FECC-43FD-BC03-2069985EBE5F}" type="sibTrans" cxnId="{9192B651-7250-44E6-8B39-2EF10984CB78}">
      <dgm:prSet/>
      <dgm:spPr/>
      <dgm:t>
        <a:bodyPr/>
        <a:lstStyle/>
        <a:p>
          <a:endParaRPr lang="en-US" sz="1200"/>
        </a:p>
      </dgm:t>
    </dgm:pt>
    <dgm:pt modelId="{51DEFC68-5CD3-4A05-B8B5-B32679E7645B}">
      <dgm:prSet phldrT="[Text]" custT="1"/>
      <dgm:spPr/>
      <dgm:t>
        <a:bodyPr/>
        <a:lstStyle/>
        <a:p>
          <a:r>
            <a:rPr lang="en-US" sz="1200" dirty="0"/>
            <a:t>Who responded?</a:t>
          </a:r>
        </a:p>
      </dgm:t>
    </dgm:pt>
    <dgm:pt modelId="{B0349C75-1EE4-48D1-826A-F56B530522E4}" type="parTrans" cxnId="{40B39605-4120-4F3C-A941-0F0872B6CFDE}">
      <dgm:prSet/>
      <dgm:spPr/>
      <dgm:t>
        <a:bodyPr/>
        <a:lstStyle/>
        <a:p>
          <a:endParaRPr lang="en-US" sz="1200"/>
        </a:p>
      </dgm:t>
    </dgm:pt>
    <dgm:pt modelId="{605CDE9C-91BD-4E9D-AA2E-BCBB318CB366}" type="sibTrans" cxnId="{40B39605-4120-4F3C-A941-0F0872B6CFDE}">
      <dgm:prSet/>
      <dgm:spPr/>
      <dgm:t>
        <a:bodyPr/>
        <a:lstStyle/>
        <a:p>
          <a:endParaRPr lang="en-US" sz="1200"/>
        </a:p>
      </dgm:t>
    </dgm:pt>
    <dgm:pt modelId="{41DD6A21-C18C-45BB-A1A5-93CBCAA5B730}">
      <dgm:prSet phldrT="[Text]" custT="1"/>
      <dgm:spPr/>
      <dgm:t>
        <a:bodyPr/>
        <a:lstStyle/>
        <a:p>
          <a:r>
            <a:rPr lang="en-US" sz="1400" b="1" dirty="0"/>
            <a:t>Results</a:t>
          </a:r>
        </a:p>
      </dgm:t>
    </dgm:pt>
    <dgm:pt modelId="{A6818E06-02A2-498D-ADEC-2C00A6E4243B}" type="parTrans" cxnId="{44163E64-087C-4DF3-95AA-352CD9D7B28D}">
      <dgm:prSet/>
      <dgm:spPr/>
      <dgm:t>
        <a:bodyPr/>
        <a:lstStyle/>
        <a:p>
          <a:endParaRPr lang="en-US"/>
        </a:p>
      </dgm:t>
    </dgm:pt>
    <dgm:pt modelId="{DC9D87BA-A999-42BD-AADF-A7E365C47DB7}" type="sibTrans" cxnId="{44163E64-087C-4DF3-95AA-352CD9D7B28D}">
      <dgm:prSet/>
      <dgm:spPr/>
      <dgm:t>
        <a:bodyPr/>
        <a:lstStyle/>
        <a:p>
          <a:endParaRPr lang="en-US"/>
        </a:p>
      </dgm:t>
    </dgm:pt>
    <dgm:pt modelId="{DE623C6C-0450-48E1-8040-3F447138120C}">
      <dgm:prSet phldrT="[Text]" custT="1"/>
      <dgm:spPr/>
      <dgm:t>
        <a:bodyPr/>
        <a:lstStyle/>
        <a:p>
          <a:r>
            <a:rPr lang="en-US" sz="1200" dirty="0"/>
            <a:t>How do the outputs generated by V5 &amp; V6 compare?</a:t>
          </a:r>
        </a:p>
      </dgm:t>
    </dgm:pt>
    <dgm:pt modelId="{6746DB2A-AE62-4E59-A897-30B88E5582BA}" type="parTrans" cxnId="{862B2FBD-2A00-4C70-B53B-28511A1A6D0D}">
      <dgm:prSet/>
      <dgm:spPr/>
      <dgm:t>
        <a:bodyPr/>
        <a:lstStyle/>
        <a:p>
          <a:endParaRPr lang="en-US"/>
        </a:p>
      </dgm:t>
    </dgm:pt>
    <dgm:pt modelId="{732748D4-BD96-46F5-A7D7-860EAA0F6CC7}" type="sibTrans" cxnId="{862B2FBD-2A00-4C70-B53B-28511A1A6D0D}">
      <dgm:prSet/>
      <dgm:spPr/>
      <dgm:t>
        <a:bodyPr/>
        <a:lstStyle/>
        <a:p>
          <a:endParaRPr lang="en-US"/>
        </a:p>
      </dgm:t>
    </dgm:pt>
    <dgm:pt modelId="{CC1191C5-C3F0-47CA-B9F7-53AF50007826}" type="pres">
      <dgm:prSet presAssocID="{E4D50B32-158F-4A89-9598-3C96446FDEF1}" presName="Name0" presStyleCnt="0">
        <dgm:presLayoutVars>
          <dgm:dir/>
          <dgm:animLvl val="lvl"/>
          <dgm:resizeHandles val="exact"/>
        </dgm:presLayoutVars>
      </dgm:prSet>
      <dgm:spPr/>
    </dgm:pt>
    <dgm:pt modelId="{2A978AEC-5729-443C-BC5F-8E6388D7F56E}" type="pres">
      <dgm:prSet presAssocID="{C97C0FBA-0F2E-4A42-9640-EC4105CBDFB8}" presName="boxAndChildren" presStyleCnt="0"/>
      <dgm:spPr/>
    </dgm:pt>
    <dgm:pt modelId="{D122FB87-8AB1-404D-9963-C305E7FA1348}" type="pres">
      <dgm:prSet presAssocID="{C97C0FBA-0F2E-4A42-9640-EC4105CBDFB8}" presName="parentTextBox" presStyleLbl="node1" presStyleIdx="0" presStyleCnt="4"/>
      <dgm:spPr/>
    </dgm:pt>
    <dgm:pt modelId="{F87F5CC3-34DB-4A16-8918-1A53EAC2A194}" type="pres">
      <dgm:prSet presAssocID="{C97C0FBA-0F2E-4A42-9640-EC4105CBDFB8}" presName="entireBox" presStyleLbl="node1" presStyleIdx="0" presStyleCnt="4"/>
      <dgm:spPr/>
    </dgm:pt>
    <dgm:pt modelId="{7042B65C-771E-4BFE-A00C-F61A010D733B}" type="pres">
      <dgm:prSet presAssocID="{C97C0FBA-0F2E-4A42-9640-EC4105CBDFB8}" presName="descendantBox" presStyleCnt="0"/>
      <dgm:spPr/>
    </dgm:pt>
    <dgm:pt modelId="{A4498388-F012-4F13-AE1A-7A999D9BF376}" type="pres">
      <dgm:prSet presAssocID="{51DEFC68-5CD3-4A05-B8B5-B32679E7645B}" presName="childTextBox" presStyleLbl="fgAccFollowNode1" presStyleIdx="0" presStyleCnt="9">
        <dgm:presLayoutVars>
          <dgm:bulletEnabled val="1"/>
        </dgm:presLayoutVars>
      </dgm:prSet>
      <dgm:spPr/>
    </dgm:pt>
    <dgm:pt modelId="{04F40743-B06F-4EE4-96AB-D31C62D665DB}" type="pres">
      <dgm:prSet presAssocID="{BE192B7C-BBE5-4936-81D2-1F6F6E38991B}" presName="childTextBox" presStyleLbl="fgAccFollowNode1" presStyleIdx="1" presStyleCnt="9">
        <dgm:presLayoutVars>
          <dgm:bulletEnabled val="1"/>
        </dgm:presLayoutVars>
      </dgm:prSet>
      <dgm:spPr/>
    </dgm:pt>
    <dgm:pt modelId="{E01942C1-CAD1-4F59-B1A2-525F7FBC4145}" type="pres">
      <dgm:prSet presAssocID="{B2758969-4BB2-4EC1-9EF1-8C69CF64CC6B}" presName="childTextBox" presStyleLbl="fgAccFollowNode1" presStyleIdx="2" presStyleCnt="9">
        <dgm:presLayoutVars>
          <dgm:bulletEnabled val="1"/>
        </dgm:presLayoutVars>
      </dgm:prSet>
      <dgm:spPr/>
    </dgm:pt>
    <dgm:pt modelId="{210B8A6C-1B85-4709-ACD7-23B3624B093C}" type="pres">
      <dgm:prSet presAssocID="{DC9D87BA-A999-42BD-AADF-A7E365C47DB7}" presName="sp" presStyleCnt="0"/>
      <dgm:spPr/>
    </dgm:pt>
    <dgm:pt modelId="{563178DE-15A0-4B7A-A1F2-E0D24ACB3E16}" type="pres">
      <dgm:prSet presAssocID="{41DD6A21-C18C-45BB-A1A5-93CBCAA5B730}" presName="arrowAndChildren" presStyleCnt="0"/>
      <dgm:spPr/>
    </dgm:pt>
    <dgm:pt modelId="{CE82AE14-06E3-4C03-9A31-8DD625931685}" type="pres">
      <dgm:prSet presAssocID="{41DD6A21-C18C-45BB-A1A5-93CBCAA5B730}" presName="parentTextArrow" presStyleLbl="node1" presStyleIdx="0" presStyleCnt="4"/>
      <dgm:spPr/>
    </dgm:pt>
    <dgm:pt modelId="{CD3F8445-4D0E-4105-AF06-87721C82E4A9}" type="pres">
      <dgm:prSet presAssocID="{41DD6A21-C18C-45BB-A1A5-93CBCAA5B730}" presName="arrow" presStyleLbl="node1" presStyleIdx="1" presStyleCnt="4"/>
      <dgm:spPr/>
    </dgm:pt>
    <dgm:pt modelId="{BEC909EF-28A1-47D5-AF76-EAEC9E80B2A8}" type="pres">
      <dgm:prSet presAssocID="{41DD6A21-C18C-45BB-A1A5-93CBCAA5B730}" presName="descendantArrow" presStyleCnt="0"/>
      <dgm:spPr/>
    </dgm:pt>
    <dgm:pt modelId="{07B7BE8B-5023-4F1B-9AAE-61CEEABC7CE1}" type="pres">
      <dgm:prSet presAssocID="{DE623C6C-0450-48E1-8040-3F447138120C}" presName="childTextArrow" presStyleLbl="fgAccFollowNode1" presStyleIdx="3" presStyleCnt="9">
        <dgm:presLayoutVars>
          <dgm:bulletEnabled val="1"/>
        </dgm:presLayoutVars>
      </dgm:prSet>
      <dgm:spPr/>
    </dgm:pt>
    <dgm:pt modelId="{72286638-A4EB-4F4D-A519-33B49C90663F}" type="pres">
      <dgm:prSet presAssocID="{C638BEC4-FCE6-4A15-B59F-B721315E5165}" presName="sp" presStyleCnt="0"/>
      <dgm:spPr/>
    </dgm:pt>
    <dgm:pt modelId="{115B44FF-EDD1-4707-ACF3-C89DF54B53F9}" type="pres">
      <dgm:prSet presAssocID="{764A0D68-9929-4FE4-A755-7918BBBD6422}" presName="arrowAndChildren" presStyleCnt="0"/>
      <dgm:spPr/>
    </dgm:pt>
    <dgm:pt modelId="{5890BB63-3A5C-4297-ABC7-0FCF371E54FD}" type="pres">
      <dgm:prSet presAssocID="{764A0D68-9929-4FE4-A755-7918BBBD6422}" presName="parentTextArrow" presStyleLbl="node1" presStyleIdx="1" presStyleCnt="4"/>
      <dgm:spPr/>
    </dgm:pt>
    <dgm:pt modelId="{BADE30D9-B764-46FE-9F47-52B8EBAF3E9D}" type="pres">
      <dgm:prSet presAssocID="{764A0D68-9929-4FE4-A755-7918BBBD6422}" presName="arrow" presStyleLbl="node1" presStyleIdx="2" presStyleCnt="4"/>
      <dgm:spPr/>
    </dgm:pt>
    <dgm:pt modelId="{CFAE3D46-7C6B-4D2C-B4DE-482AFFAFF3F7}" type="pres">
      <dgm:prSet presAssocID="{764A0D68-9929-4FE4-A755-7918BBBD6422}" presName="descendantArrow" presStyleCnt="0"/>
      <dgm:spPr/>
    </dgm:pt>
    <dgm:pt modelId="{FEC559E5-E6FA-4FFD-91EF-D6F9A7EBDD77}" type="pres">
      <dgm:prSet presAssocID="{98DD841F-7501-45CF-95F5-48823E10D101}" presName="childTextArrow" presStyleLbl="fgAccFollowNode1" presStyleIdx="4" presStyleCnt="9">
        <dgm:presLayoutVars>
          <dgm:bulletEnabled val="1"/>
        </dgm:presLayoutVars>
      </dgm:prSet>
      <dgm:spPr/>
    </dgm:pt>
    <dgm:pt modelId="{9DBADF78-B9B2-4CE2-91CB-2BE9CD529D49}" type="pres">
      <dgm:prSet presAssocID="{D5E5BAD4-83BE-4F05-915F-AFF4FDC0F0FF}" presName="childTextArrow" presStyleLbl="fgAccFollowNode1" presStyleIdx="5" presStyleCnt="9">
        <dgm:presLayoutVars>
          <dgm:bulletEnabled val="1"/>
        </dgm:presLayoutVars>
      </dgm:prSet>
      <dgm:spPr/>
    </dgm:pt>
    <dgm:pt modelId="{30190DCA-F9EA-4951-9C89-B24AE7D89A3F}" type="pres">
      <dgm:prSet presAssocID="{871237D6-3EB2-4B62-87CD-F7F1AF56C24D}" presName="childTextArrow" presStyleLbl="fgAccFollowNode1" presStyleIdx="6" presStyleCnt="9">
        <dgm:presLayoutVars>
          <dgm:bulletEnabled val="1"/>
        </dgm:presLayoutVars>
      </dgm:prSet>
      <dgm:spPr/>
    </dgm:pt>
    <dgm:pt modelId="{7B79E72D-A821-4BA4-8278-215F5758460B}" type="pres">
      <dgm:prSet presAssocID="{68098B46-2636-493A-B45E-931330AB1480}" presName="sp" presStyleCnt="0"/>
      <dgm:spPr/>
    </dgm:pt>
    <dgm:pt modelId="{B8F88FD4-B33A-4180-AAF0-2F6FAC0B759C}" type="pres">
      <dgm:prSet presAssocID="{CD51D140-9F20-4A47-B8AA-52F7612866F6}" presName="arrowAndChildren" presStyleCnt="0"/>
      <dgm:spPr/>
    </dgm:pt>
    <dgm:pt modelId="{C1E681DD-DA99-48A0-98DA-F4F683A78EE0}" type="pres">
      <dgm:prSet presAssocID="{CD51D140-9F20-4A47-B8AA-52F7612866F6}" presName="parentTextArrow" presStyleLbl="node1" presStyleIdx="2" presStyleCnt="4"/>
      <dgm:spPr/>
    </dgm:pt>
    <dgm:pt modelId="{23DB6215-810E-447B-B545-B086599EB305}" type="pres">
      <dgm:prSet presAssocID="{CD51D140-9F20-4A47-B8AA-52F7612866F6}" presName="arrow" presStyleLbl="node1" presStyleIdx="3" presStyleCnt="4"/>
      <dgm:spPr/>
    </dgm:pt>
    <dgm:pt modelId="{6A5911D0-DD89-420F-81C7-C5E5CD9F903C}" type="pres">
      <dgm:prSet presAssocID="{CD51D140-9F20-4A47-B8AA-52F7612866F6}" presName="descendantArrow" presStyleCnt="0"/>
      <dgm:spPr/>
    </dgm:pt>
    <dgm:pt modelId="{6280460A-E23D-4854-8404-AA5FA82B079E}" type="pres">
      <dgm:prSet presAssocID="{44546F7C-2511-4B17-8C24-70601ED4FCBE}" presName="childTextArrow" presStyleLbl="fgAccFollowNode1" presStyleIdx="7" presStyleCnt="9">
        <dgm:presLayoutVars>
          <dgm:bulletEnabled val="1"/>
        </dgm:presLayoutVars>
      </dgm:prSet>
      <dgm:spPr/>
    </dgm:pt>
    <dgm:pt modelId="{A5DA0D19-6B3F-4DF6-92FF-89C6ED9454B1}" type="pres">
      <dgm:prSet presAssocID="{94886D8C-9644-4379-9ECB-5DE121FBB53A}" presName="childTextArrow" presStyleLbl="fgAccFollowNode1" presStyleIdx="8" presStyleCnt="9">
        <dgm:presLayoutVars>
          <dgm:bulletEnabled val="1"/>
        </dgm:presLayoutVars>
      </dgm:prSet>
      <dgm:spPr/>
    </dgm:pt>
  </dgm:ptLst>
  <dgm:cxnLst>
    <dgm:cxn modelId="{40B39605-4120-4F3C-A941-0F0872B6CFDE}" srcId="{C97C0FBA-0F2E-4A42-9640-EC4105CBDFB8}" destId="{51DEFC68-5CD3-4A05-B8B5-B32679E7645B}" srcOrd="0" destOrd="0" parTransId="{B0349C75-1EE4-48D1-826A-F56B530522E4}" sibTransId="{605CDE9C-91BD-4E9D-AA2E-BCBB318CB366}"/>
    <dgm:cxn modelId="{F1F0960F-B5F1-4967-B472-39B8F33F2470}" type="presOf" srcId="{B2758969-4BB2-4EC1-9EF1-8C69CF64CC6B}" destId="{E01942C1-CAD1-4F59-B1A2-525F7FBC4145}" srcOrd="0" destOrd="0" presId="urn:microsoft.com/office/officeart/2005/8/layout/process4"/>
    <dgm:cxn modelId="{C3FBAF12-D9FA-468D-A413-E7CB628B0C31}" type="presOf" srcId="{C97C0FBA-0F2E-4A42-9640-EC4105CBDFB8}" destId="{F87F5CC3-34DB-4A16-8918-1A53EAC2A194}" srcOrd="1" destOrd="0" presId="urn:microsoft.com/office/officeart/2005/8/layout/process4"/>
    <dgm:cxn modelId="{F6765616-0BBE-457C-A4DE-6A894DB203DB}" type="presOf" srcId="{764A0D68-9929-4FE4-A755-7918BBBD6422}" destId="{5890BB63-3A5C-4297-ABC7-0FCF371E54FD}" srcOrd="0" destOrd="0" presId="urn:microsoft.com/office/officeart/2005/8/layout/process4"/>
    <dgm:cxn modelId="{03AF972A-F0BA-40F3-8540-58C09A1D0A7F}" type="presOf" srcId="{BE192B7C-BBE5-4936-81D2-1F6F6E38991B}" destId="{04F40743-B06F-4EE4-96AB-D31C62D665DB}" srcOrd="0" destOrd="0" presId="urn:microsoft.com/office/officeart/2005/8/layout/process4"/>
    <dgm:cxn modelId="{E04A0F2E-DEE7-4EAF-A607-CB1D413406FD}" type="presOf" srcId="{C97C0FBA-0F2E-4A42-9640-EC4105CBDFB8}" destId="{D122FB87-8AB1-404D-9963-C305E7FA1348}" srcOrd="0" destOrd="0" presId="urn:microsoft.com/office/officeart/2005/8/layout/process4"/>
    <dgm:cxn modelId="{A8850236-4648-4FF2-BDB7-A315756841F0}" type="presOf" srcId="{764A0D68-9929-4FE4-A755-7918BBBD6422}" destId="{BADE30D9-B764-46FE-9F47-52B8EBAF3E9D}" srcOrd="1" destOrd="0" presId="urn:microsoft.com/office/officeart/2005/8/layout/process4"/>
    <dgm:cxn modelId="{B1CB843E-8A60-43B0-9001-28C6BEDD43BD}" type="presOf" srcId="{41DD6A21-C18C-45BB-A1A5-93CBCAA5B730}" destId="{CE82AE14-06E3-4C03-9A31-8DD625931685}" srcOrd="0" destOrd="0" presId="urn:microsoft.com/office/officeart/2005/8/layout/process4"/>
    <dgm:cxn modelId="{44163E64-087C-4DF3-95AA-352CD9D7B28D}" srcId="{E4D50B32-158F-4A89-9598-3C96446FDEF1}" destId="{41DD6A21-C18C-45BB-A1A5-93CBCAA5B730}" srcOrd="2" destOrd="0" parTransId="{A6818E06-02A2-498D-ADEC-2C00A6E4243B}" sibTransId="{DC9D87BA-A999-42BD-AADF-A7E365C47DB7}"/>
    <dgm:cxn modelId="{C46EF14B-9C71-41FE-B475-DD0C91FF05A4}" type="presOf" srcId="{44546F7C-2511-4B17-8C24-70601ED4FCBE}" destId="{6280460A-E23D-4854-8404-AA5FA82B079E}" srcOrd="0" destOrd="0" presId="urn:microsoft.com/office/officeart/2005/8/layout/process4"/>
    <dgm:cxn modelId="{C5D5BA4F-25B2-4895-83B9-BEB1E39599C2}" type="presOf" srcId="{98DD841F-7501-45CF-95F5-48823E10D101}" destId="{FEC559E5-E6FA-4FFD-91EF-D6F9A7EBDD77}" srcOrd="0" destOrd="0" presId="urn:microsoft.com/office/officeart/2005/8/layout/process4"/>
    <dgm:cxn modelId="{9192B651-7250-44E6-8B39-2EF10984CB78}" srcId="{764A0D68-9929-4FE4-A755-7918BBBD6422}" destId="{871237D6-3EB2-4B62-87CD-F7F1AF56C24D}" srcOrd="2" destOrd="0" parTransId="{24D7E0E8-E478-4FCE-8E68-7A4D1C95A594}" sibTransId="{16D7F299-FECC-43FD-BC03-2069985EBE5F}"/>
    <dgm:cxn modelId="{DAA0B173-4E8E-4B8D-8D2B-3663D7FDA87E}" srcId="{764A0D68-9929-4FE4-A755-7918BBBD6422}" destId="{98DD841F-7501-45CF-95F5-48823E10D101}" srcOrd="0" destOrd="0" parTransId="{009E4CBB-D7E3-4159-B302-984C70F8AEC6}" sibTransId="{08D29613-44DA-45E4-A11A-6C1CA48C601E}"/>
    <dgm:cxn modelId="{619FB87A-F503-460C-8F48-4828B26F7CDF}" type="presOf" srcId="{51DEFC68-5CD3-4A05-B8B5-B32679E7645B}" destId="{A4498388-F012-4F13-AE1A-7A999D9BF376}" srcOrd="0" destOrd="0" presId="urn:microsoft.com/office/officeart/2005/8/layout/process4"/>
    <dgm:cxn modelId="{5C264D7D-A89E-454B-ACBF-658C45CC39FF}" type="presOf" srcId="{94886D8C-9644-4379-9ECB-5DE121FBB53A}" destId="{A5DA0D19-6B3F-4DF6-92FF-89C6ED9454B1}" srcOrd="0" destOrd="0" presId="urn:microsoft.com/office/officeart/2005/8/layout/process4"/>
    <dgm:cxn modelId="{F7EF2AA1-A3F2-4290-87B6-F3A101A67438}" srcId="{CD51D140-9F20-4A47-B8AA-52F7612866F6}" destId="{94886D8C-9644-4379-9ECB-5DE121FBB53A}" srcOrd="1" destOrd="0" parTransId="{65738B10-7A19-4C62-A268-66280DA2D4EC}" sibTransId="{356A289D-E270-49F8-B607-B63F25BAC426}"/>
    <dgm:cxn modelId="{07B8B5A1-F174-4A12-85DA-CD0361DAAC0C}" srcId="{764A0D68-9929-4FE4-A755-7918BBBD6422}" destId="{D5E5BAD4-83BE-4F05-915F-AFF4FDC0F0FF}" srcOrd="1" destOrd="0" parTransId="{003FDAAE-6C20-4E5A-A47C-11682B05E0AA}" sibTransId="{B186175C-62FD-4C2B-85F1-33E3BF06B1F8}"/>
    <dgm:cxn modelId="{A20373A4-3774-4466-903D-5108C63B3038}" srcId="{C97C0FBA-0F2E-4A42-9640-EC4105CBDFB8}" destId="{BE192B7C-BBE5-4936-81D2-1F6F6E38991B}" srcOrd="1" destOrd="0" parTransId="{D630C95D-EFB7-4F2B-A74F-45F30358A8E6}" sibTransId="{71BB692E-5521-4C1B-87B5-AB850AC5FB30}"/>
    <dgm:cxn modelId="{4F479AA5-943A-4AEE-B9EE-3FD228F39E6D}" type="presOf" srcId="{41DD6A21-C18C-45BB-A1A5-93CBCAA5B730}" destId="{CD3F8445-4D0E-4105-AF06-87721C82E4A9}" srcOrd="1" destOrd="0" presId="urn:microsoft.com/office/officeart/2005/8/layout/process4"/>
    <dgm:cxn modelId="{592955A7-A0D2-4F74-8658-A79A5A57A9F5}" srcId="{C97C0FBA-0F2E-4A42-9640-EC4105CBDFB8}" destId="{B2758969-4BB2-4EC1-9EF1-8C69CF64CC6B}" srcOrd="2" destOrd="0" parTransId="{C00DCE1D-D859-41B0-A6DB-44881EF906F5}" sibTransId="{3957719D-F0B8-4CCA-9131-93175CE6219B}"/>
    <dgm:cxn modelId="{FD6360B9-6791-4A22-820D-13CFFA13E724}" type="presOf" srcId="{CD51D140-9F20-4A47-B8AA-52F7612866F6}" destId="{C1E681DD-DA99-48A0-98DA-F4F683A78EE0}" srcOrd="0" destOrd="0" presId="urn:microsoft.com/office/officeart/2005/8/layout/process4"/>
    <dgm:cxn modelId="{862B2FBD-2A00-4C70-B53B-28511A1A6D0D}" srcId="{41DD6A21-C18C-45BB-A1A5-93CBCAA5B730}" destId="{DE623C6C-0450-48E1-8040-3F447138120C}" srcOrd="0" destOrd="0" parTransId="{6746DB2A-AE62-4E59-A897-30B88E5582BA}" sibTransId="{732748D4-BD96-46F5-A7D7-860EAA0F6CC7}"/>
    <dgm:cxn modelId="{3EF872BD-856F-4880-9E9C-35BD61D2646C}" srcId="{E4D50B32-158F-4A89-9598-3C96446FDEF1}" destId="{CD51D140-9F20-4A47-B8AA-52F7612866F6}" srcOrd="0" destOrd="0" parTransId="{D5B4E02C-3774-469F-A264-8278162896AA}" sibTransId="{68098B46-2636-493A-B45E-931330AB1480}"/>
    <dgm:cxn modelId="{7C3E1AC0-931D-4585-AA9E-EDAD1462A46E}" srcId="{E4D50B32-158F-4A89-9598-3C96446FDEF1}" destId="{C97C0FBA-0F2E-4A42-9640-EC4105CBDFB8}" srcOrd="3" destOrd="0" parTransId="{C9B79B46-9B03-4FE4-A1A1-A5475C6BAA50}" sibTransId="{29458759-FFC7-4ABF-B9D3-B9FB5954F5EA}"/>
    <dgm:cxn modelId="{5DB064C3-CF3A-40D8-BBC8-A9EDF9FD9D2E}" type="presOf" srcId="{DE623C6C-0450-48E1-8040-3F447138120C}" destId="{07B7BE8B-5023-4F1B-9AAE-61CEEABC7CE1}" srcOrd="0" destOrd="0" presId="urn:microsoft.com/office/officeart/2005/8/layout/process4"/>
    <dgm:cxn modelId="{CF5ADFC9-46A5-4A76-AC47-DC1056B5CCE6}" type="presOf" srcId="{D5E5BAD4-83BE-4F05-915F-AFF4FDC0F0FF}" destId="{9DBADF78-B9B2-4CE2-91CB-2BE9CD529D49}" srcOrd="0" destOrd="0" presId="urn:microsoft.com/office/officeart/2005/8/layout/process4"/>
    <dgm:cxn modelId="{FF3A74D1-45F2-4699-85F0-C910F0930750}" type="presOf" srcId="{CD51D140-9F20-4A47-B8AA-52F7612866F6}" destId="{23DB6215-810E-447B-B545-B086599EB305}" srcOrd="1" destOrd="0" presId="urn:microsoft.com/office/officeart/2005/8/layout/process4"/>
    <dgm:cxn modelId="{C7B22FD6-4024-4D28-A52D-3142AF7A3CAD}" srcId="{CD51D140-9F20-4A47-B8AA-52F7612866F6}" destId="{44546F7C-2511-4B17-8C24-70601ED4FCBE}" srcOrd="0" destOrd="0" parTransId="{A70336EB-453A-42BF-A15D-F347BD545630}" sibTransId="{00780F37-B261-4E45-8C74-49D802D1F10C}"/>
    <dgm:cxn modelId="{F49D1DD7-A2C8-4FF1-8F70-F6CF86C3E509}" type="presOf" srcId="{E4D50B32-158F-4A89-9598-3C96446FDEF1}" destId="{CC1191C5-C3F0-47CA-B9F7-53AF50007826}" srcOrd="0" destOrd="0" presId="urn:microsoft.com/office/officeart/2005/8/layout/process4"/>
    <dgm:cxn modelId="{10B3A1EC-D469-4E94-B855-6AD80A8BD5C1}" srcId="{E4D50B32-158F-4A89-9598-3C96446FDEF1}" destId="{764A0D68-9929-4FE4-A755-7918BBBD6422}" srcOrd="1" destOrd="0" parTransId="{68072F2F-0D0C-4FCE-A274-3F2BD138E9BC}" sibTransId="{C638BEC4-FCE6-4A15-B59F-B721315E5165}"/>
    <dgm:cxn modelId="{12344EEF-72D1-407E-865F-880C8D03FD15}" type="presOf" srcId="{871237D6-3EB2-4B62-87CD-F7F1AF56C24D}" destId="{30190DCA-F9EA-4951-9C89-B24AE7D89A3F}" srcOrd="0" destOrd="0" presId="urn:microsoft.com/office/officeart/2005/8/layout/process4"/>
    <dgm:cxn modelId="{6D917130-BBB8-42B2-B50B-38EC3F5728BE}" type="presParOf" srcId="{CC1191C5-C3F0-47CA-B9F7-53AF50007826}" destId="{2A978AEC-5729-443C-BC5F-8E6388D7F56E}" srcOrd="0" destOrd="0" presId="urn:microsoft.com/office/officeart/2005/8/layout/process4"/>
    <dgm:cxn modelId="{8056B1EF-58C3-42A4-9075-FD6FC140435E}" type="presParOf" srcId="{2A978AEC-5729-443C-BC5F-8E6388D7F56E}" destId="{D122FB87-8AB1-404D-9963-C305E7FA1348}" srcOrd="0" destOrd="0" presId="urn:microsoft.com/office/officeart/2005/8/layout/process4"/>
    <dgm:cxn modelId="{A6F047CB-6523-4C88-B468-5E7E046A9BBE}" type="presParOf" srcId="{2A978AEC-5729-443C-BC5F-8E6388D7F56E}" destId="{F87F5CC3-34DB-4A16-8918-1A53EAC2A194}" srcOrd="1" destOrd="0" presId="urn:microsoft.com/office/officeart/2005/8/layout/process4"/>
    <dgm:cxn modelId="{4E02371A-E354-4D35-B007-7B672DB6D042}" type="presParOf" srcId="{2A978AEC-5729-443C-BC5F-8E6388D7F56E}" destId="{7042B65C-771E-4BFE-A00C-F61A010D733B}" srcOrd="2" destOrd="0" presId="urn:microsoft.com/office/officeart/2005/8/layout/process4"/>
    <dgm:cxn modelId="{50E1CFDE-A181-4EB3-9BDE-CBEA5E5B1C41}" type="presParOf" srcId="{7042B65C-771E-4BFE-A00C-F61A010D733B}" destId="{A4498388-F012-4F13-AE1A-7A999D9BF376}" srcOrd="0" destOrd="0" presId="urn:microsoft.com/office/officeart/2005/8/layout/process4"/>
    <dgm:cxn modelId="{CBA862C3-F6FE-4054-A1B6-CBE02DACAA33}" type="presParOf" srcId="{7042B65C-771E-4BFE-A00C-F61A010D733B}" destId="{04F40743-B06F-4EE4-96AB-D31C62D665DB}" srcOrd="1" destOrd="0" presId="urn:microsoft.com/office/officeart/2005/8/layout/process4"/>
    <dgm:cxn modelId="{F0847E02-8E44-484B-8D99-0E5CDDE90B00}" type="presParOf" srcId="{7042B65C-771E-4BFE-A00C-F61A010D733B}" destId="{E01942C1-CAD1-4F59-B1A2-525F7FBC4145}" srcOrd="2" destOrd="0" presId="urn:microsoft.com/office/officeart/2005/8/layout/process4"/>
    <dgm:cxn modelId="{588CF9AF-4B9C-4CB9-B7C6-F688C973E49B}" type="presParOf" srcId="{CC1191C5-C3F0-47CA-B9F7-53AF50007826}" destId="{210B8A6C-1B85-4709-ACD7-23B3624B093C}" srcOrd="1" destOrd="0" presId="urn:microsoft.com/office/officeart/2005/8/layout/process4"/>
    <dgm:cxn modelId="{08748631-5085-45BE-B392-C4AE889F2EEA}" type="presParOf" srcId="{CC1191C5-C3F0-47CA-B9F7-53AF50007826}" destId="{563178DE-15A0-4B7A-A1F2-E0D24ACB3E16}" srcOrd="2" destOrd="0" presId="urn:microsoft.com/office/officeart/2005/8/layout/process4"/>
    <dgm:cxn modelId="{068450E2-DD77-40FE-B56A-89FB037BC7B9}" type="presParOf" srcId="{563178DE-15A0-4B7A-A1F2-E0D24ACB3E16}" destId="{CE82AE14-06E3-4C03-9A31-8DD625931685}" srcOrd="0" destOrd="0" presId="urn:microsoft.com/office/officeart/2005/8/layout/process4"/>
    <dgm:cxn modelId="{CFDF0146-00E0-4C80-AC42-1AE3E0E5B23D}" type="presParOf" srcId="{563178DE-15A0-4B7A-A1F2-E0D24ACB3E16}" destId="{CD3F8445-4D0E-4105-AF06-87721C82E4A9}" srcOrd="1" destOrd="0" presId="urn:microsoft.com/office/officeart/2005/8/layout/process4"/>
    <dgm:cxn modelId="{5B55D773-539B-40DC-A644-C0BBABD8C11F}" type="presParOf" srcId="{563178DE-15A0-4B7A-A1F2-E0D24ACB3E16}" destId="{BEC909EF-28A1-47D5-AF76-EAEC9E80B2A8}" srcOrd="2" destOrd="0" presId="urn:microsoft.com/office/officeart/2005/8/layout/process4"/>
    <dgm:cxn modelId="{1D777585-F4E6-48D6-A68B-6BE1747831D1}" type="presParOf" srcId="{BEC909EF-28A1-47D5-AF76-EAEC9E80B2A8}" destId="{07B7BE8B-5023-4F1B-9AAE-61CEEABC7CE1}" srcOrd="0" destOrd="0" presId="urn:microsoft.com/office/officeart/2005/8/layout/process4"/>
    <dgm:cxn modelId="{6D35559F-A43A-40F5-9D1B-CBCA51BE1A1A}" type="presParOf" srcId="{CC1191C5-C3F0-47CA-B9F7-53AF50007826}" destId="{72286638-A4EB-4F4D-A519-33B49C90663F}" srcOrd="3" destOrd="0" presId="urn:microsoft.com/office/officeart/2005/8/layout/process4"/>
    <dgm:cxn modelId="{6C5A99A8-DAAE-4E12-B656-206CF3EFCB6D}" type="presParOf" srcId="{CC1191C5-C3F0-47CA-B9F7-53AF50007826}" destId="{115B44FF-EDD1-4707-ACF3-C89DF54B53F9}" srcOrd="4" destOrd="0" presId="urn:microsoft.com/office/officeart/2005/8/layout/process4"/>
    <dgm:cxn modelId="{6B48733C-166B-4DBE-B143-1F62FB6093DF}" type="presParOf" srcId="{115B44FF-EDD1-4707-ACF3-C89DF54B53F9}" destId="{5890BB63-3A5C-4297-ABC7-0FCF371E54FD}" srcOrd="0" destOrd="0" presId="urn:microsoft.com/office/officeart/2005/8/layout/process4"/>
    <dgm:cxn modelId="{3E0E1E4D-BE24-42A2-9C93-CD04CCA6D06B}" type="presParOf" srcId="{115B44FF-EDD1-4707-ACF3-C89DF54B53F9}" destId="{BADE30D9-B764-46FE-9F47-52B8EBAF3E9D}" srcOrd="1" destOrd="0" presId="urn:microsoft.com/office/officeart/2005/8/layout/process4"/>
    <dgm:cxn modelId="{510A2E71-C999-4FB4-A1ED-AE929CA22A6F}" type="presParOf" srcId="{115B44FF-EDD1-4707-ACF3-C89DF54B53F9}" destId="{CFAE3D46-7C6B-4D2C-B4DE-482AFFAFF3F7}" srcOrd="2" destOrd="0" presId="urn:microsoft.com/office/officeart/2005/8/layout/process4"/>
    <dgm:cxn modelId="{2C00E55B-DCBD-4167-8A6E-4DCD64FE2AF6}" type="presParOf" srcId="{CFAE3D46-7C6B-4D2C-B4DE-482AFFAFF3F7}" destId="{FEC559E5-E6FA-4FFD-91EF-D6F9A7EBDD77}" srcOrd="0" destOrd="0" presId="urn:microsoft.com/office/officeart/2005/8/layout/process4"/>
    <dgm:cxn modelId="{FF6B38BB-1EE0-46FD-B5BA-F6BC275120F2}" type="presParOf" srcId="{CFAE3D46-7C6B-4D2C-B4DE-482AFFAFF3F7}" destId="{9DBADF78-B9B2-4CE2-91CB-2BE9CD529D49}" srcOrd="1" destOrd="0" presId="urn:microsoft.com/office/officeart/2005/8/layout/process4"/>
    <dgm:cxn modelId="{D51C45ED-0F4B-4C4E-80C0-0873B5365FAF}" type="presParOf" srcId="{CFAE3D46-7C6B-4D2C-B4DE-482AFFAFF3F7}" destId="{30190DCA-F9EA-4951-9C89-B24AE7D89A3F}" srcOrd="2" destOrd="0" presId="urn:microsoft.com/office/officeart/2005/8/layout/process4"/>
    <dgm:cxn modelId="{F5C28FFD-1D5C-4E9D-BAE0-09B1B0971741}" type="presParOf" srcId="{CC1191C5-C3F0-47CA-B9F7-53AF50007826}" destId="{7B79E72D-A821-4BA4-8278-215F5758460B}" srcOrd="5" destOrd="0" presId="urn:microsoft.com/office/officeart/2005/8/layout/process4"/>
    <dgm:cxn modelId="{07652D24-0E13-4004-9737-ECE7E7020905}" type="presParOf" srcId="{CC1191C5-C3F0-47CA-B9F7-53AF50007826}" destId="{B8F88FD4-B33A-4180-AAF0-2F6FAC0B759C}" srcOrd="6" destOrd="0" presId="urn:microsoft.com/office/officeart/2005/8/layout/process4"/>
    <dgm:cxn modelId="{1B445BEC-13C5-409F-A68B-155BA970A040}" type="presParOf" srcId="{B8F88FD4-B33A-4180-AAF0-2F6FAC0B759C}" destId="{C1E681DD-DA99-48A0-98DA-F4F683A78EE0}" srcOrd="0" destOrd="0" presId="urn:microsoft.com/office/officeart/2005/8/layout/process4"/>
    <dgm:cxn modelId="{B0E3343E-4B13-4A89-8799-A3DF61688F7B}" type="presParOf" srcId="{B8F88FD4-B33A-4180-AAF0-2F6FAC0B759C}" destId="{23DB6215-810E-447B-B545-B086599EB305}" srcOrd="1" destOrd="0" presId="urn:microsoft.com/office/officeart/2005/8/layout/process4"/>
    <dgm:cxn modelId="{61B140B5-828E-476E-8680-57DAD807C0A5}" type="presParOf" srcId="{B8F88FD4-B33A-4180-AAF0-2F6FAC0B759C}" destId="{6A5911D0-DD89-420F-81C7-C5E5CD9F903C}" srcOrd="2" destOrd="0" presId="urn:microsoft.com/office/officeart/2005/8/layout/process4"/>
    <dgm:cxn modelId="{FA46719B-9888-45F2-AFDB-2E7A691BADE6}" type="presParOf" srcId="{6A5911D0-DD89-420F-81C7-C5E5CD9F903C}" destId="{6280460A-E23D-4854-8404-AA5FA82B079E}" srcOrd="0" destOrd="0" presId="urn:microsoft.com/office/officeart/2005/8/layout/process4"/>
    <dgm:cxn modelId="{4435CF04-91B1-45B8-8E5F-FC1451889E4E}" type="presParOf" srcId="{6A5911D0-DD89-420F-81C7-C5E5CD9F903C}" destId="{A5DA0D19-6B3F-4DF6-92FF-89C6ED9454B1}"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AC3E66-599C-4501-918D-24428FE281BB}" type="doc">
      <dgm:prSet loTypeId="urn:microsoft.com/office/officeart/2005/8/layout/hList2" loCatId="list" qsTypeId="urn:microsoft.com/office/officeart/2005/8/quickstyle/simple1" qsCatId="simple" csTypeId="urn:microsoft.com/office/officeart/2005/8/colors/accent4_4" csCatId="accent4" phldr="1"/>
      <dgm:spPr/>
    </dgm:pt>
    <dgm:pt modelId="{460DA49B-C1BD-4824-A719-EC2D5DAEDA82}">
      <dgm:prSet phldrT="[Text]"/>
      <dgm:spPr/>
      <dgm:t>
        <a:bodyPr/>
        <a:lstStyle/>
        <a:p>
          <a:pPr>
            <a:buFont typeface="Arial" panose="020B0604020202020204" pitchFamily="34" charset="0"/>
            <a:buChar char="•"/>
          </a:pPr>
          <a:r>
            <a:rPr lang="en-US" dirty="0"/>
            <a:t>Regulatory Impacts</a:t>
          </a:r>
        </a:p>
      </dgm:t>
    </dgm:pt>
    <dgm:pt modelId="{56C9F95A-DC36-4B21-91C4-9DEFF067964E}" type="parTrans" cxnId="{6F12BC0D-E3CB-409A-B78E-A7A8084F0247}">
      <dgm:prSet/>
      <dgm:spPr/>
      <dgm:t>
        <a:bodyPr/>
        <a:lstStyle/>
        <a:p>
          <a:endParaRPr lang="en-US"/>
        </a:p>
      </dgm:t>
    </dgm:pt>
    <dgm:pt modelId="{E9580B18-D7D0-4877-BAA2-5B5A1053F747}" type="sibTrans" cxnId="{6F12BC0D-E3CB-409A-B78E-A7A8084F0247}">
      <dgm:prSet/>
      <dgm:spPr/>
      <dgm:t>
        <a:bodyPr/>
        <a:lstStyle/>
        <a:p>
          <a:endParaRPr lang="en-US"/>
        </a:p>
      </dgm:t>
    </dgm:pt>
    <dgm:pt modelId="{C0220139-9C19-4A35-9D7A-FF25E1DA3D11}">
      <dgm:prSet phldrT="[Text]"/>
      <dgm:spPr/>
      <dgm:t>
        <a:bodyPr/>
        <a:lstStyle/>
        <a:p>
          <a:r>
            <a:rPr lang="en-US" dirty="0"/>
            <a:t>Resources</a:t>
          </a:r>
        </a:p>
      </dgm:t>
    </dgm:pt>
    <dgm:pt modelId="{747732ED-02F6-4B75-A2BA-DEB6ED98FDA7}" type="parTrans" cxnId="{558FCF9C-4A40-445D-8D59-1F37935D23AC}">
      <dgm:prSet/>
      <dgm:spPr/>
      <dgm:t>
        <a:bodyPr/>
        <a:lstStyle/>
        <a:p>
          <a:endParaRPr lang="en-US"/>
        </a:p>
      </dgm:t>
    </dgm:pt>
    <dgm:pt modelId="{D826DD5B-EBF6-4931-9037-B331551C8459}" type="sibTrans" cxnId="{558FCF9C-4A40-445D-8D59-1F37935D23AC}">
      <dgm:prSet/>
      <dgm:spPr/>
      <dgm:t>
        <a:bodyPr/>
        <a:lstStyle/>
        <a:p>
          <a:endParaRPr lang="en-US"/>
        </a:p>
      </dgm:t>
    </dgm:pt>
    <dgm:pt modelId="{F4566F8A-3610-41CB-83DC-E842F00C0B5F}">
      <dgm:prSet phldrT="[Text]"/>
      <dgm:spPr/>
      <dgm:t>
        <a:bodyPr/>
        <a:lstStyle/>
        <a:p>
          <a:r>
            <a:rPr lang="en-US" dirty="0"/>
            <a:t>Training</a:t>
          </a:r>
        </a:p>
      </dgm:t>
    </dgm:pt>
    <dgm:pt modelId="{3BC0F6F0-D0EA-410D-B6F2-4994DDEF9854}" type="parTrans" cxnId="{8473DEFA-4897-4282-9BEF-60D6AD9C1834}">
      <dgm:prSet/>
      <dgm:spPr/>
      <dgm:t>
        <a:bodyPr/>
        <a:lstStyle/>
        <a:p>
          <a:endParaRPr lang="en-US"/>
        </a:p>
      </dgm:t>
    </dgm:pt>
    <dgm:pt modelId="{B1CD4449-39B5-46FA-ADA1-4386CE7180DD}" type="sibTrans" cxnId="{8473DEFA-4897-4282-9BEF-60D6AD9C1834}">
      <dgm:prSet/>
      <dgm:spPr/>
      <dgm:t>
        <a:bodyPr/>
        <a:lstStyle/>
        <a:p>
          <a:endParaRPr lang="en-US"/>
        </a:p>
      </dgm:t>
    </dgm:pt>
    <dgm:pt modelId="{DF67EE1F-CCD5-4CA5-A3C8-3DAC1796DA04}">
      <dgm:prSet/>
      <dgm:spPr/>
      <dgm:t>
        <a:bodyPr/>
        <a:lstStyle/>
        <a:p>
          <a:pPr>
            <a:buFont typeface="Arial" panose="020B0604020202020204" pitchFamily="34" charset="0"/>
            <a:buChar char="•"/>
          </a:pPr>
          <a:r>
            <a:rPr lang="en-US" dirty="0"/>
            <a:t>Water Loss Control Program education and implementation</a:t>
          </a:r>
        </a:p>
      </dgm:t>
    </dgm:pt>
    <dgm:pt modelId="{78B7E7D3-E35A-4320-A91F-C5482E813B27}" type="parTrans" cxnId="{DC419E0F-40A0-4A72-8309-08154A610AF8}">
      <dgm:prSet/>
      <dgm:spPr/>
      <dgm:t>
        <a:bodyPr/>
        <a:lstStyle/>
        <a:p>
          <a:endParaRPr lang="en-US"/>
        </a:p>
      </dgm:t>
    </dgm:pt>
    <dgm:pt modelId="{1CBED8F0-7DB9-4C1A-A5BE-891536149FE0}" type="sibTrans" cxnId="{DC419E0F-40A0-4A72-8309-08154A610AF8}">
      <dgm:prSet/>
      <dgm:spPr/>
      <dgm:t>
        <a:bodyPr/>
        <a:lstStyle/>
        <a:p>
          <a:endParaRPr lang="en-US"/>
        </a:p>
      </dgm:t>
    </dgm:pt>
    <dgm:pt modelId="{9FD91ED9-9006-4201-A951-4BCFD1D156DD}">
      <dgm:prSet/>
      <dgm:spPr/>
      <dgm:t>
        <a:bodyPr/>
        <a:lstStyle/>
        <a:p>
          <a:pPr>
            <a:buFont typeface="Arial" panose="020B0604020202020204" pitchFamily="34" charset="0"/>
            <a:buChar char="•"/>
          </a:pPr>
          <a:r>
            <a:rPr lang="en-US" dirty="0"/>
            <a:t>Version 6 Pilot Program for 2020 water loss audit submissions</a:t>
          </a:r>
        </a:p>
      </dgm:t>
    </dgm:pt>
    <dgm:pt modelId="{878EFF52-86C5-440D-893D-603E01B152D6}" type="parTrans" cxnId="{287F07EE-62D2-46CC-AD6B-04699D8A0F60}">
      <dgm:prSet/>
      <dgm:spPr/>
      <dgm:t>
        <a:bodyPr/>
        <a:lstStyle/>
        <a:p>
          <a:endParaRPr lang="en-US"/>
        </a:p>
      </dgm:t>
    </dgm:pt>
    <dgm:pt modelId="{F3CE69B0-55A7-4523-B37A-3281B0346A7B}" type="sibTrans" cxnId="{287F07EE-62D2-46CC-AD6B-04699D8A0F60}">
      <dgm:prSet/>
      <dgm:spPr/>
      <dgm:t>
        <a:bodyPr/>
        <a:lstStyle/>
        <a:p>
          <a:endParaRPr lang="en-US"/>
        </a:p>
      </dgm:t>
    </dgm:pt>
    <dgm:pt modelId="{F221A420-90D5-463C-A014-DB33CF027E4B}">
      <dgm:prSet/>
      <dgm:spPr/>
      <dgm:t>
        <a:bodyPr/>
        <a:lstStyle/>
        <a:p>
          <a:r>
            <a:rPr lang="en-US" dirty="0"/>
            <a:t>EPD coordinating with other states/provinces to create standardized North American educational materials</a:t>
          </a:r>
        </a:p>
      </dgm:t>
    </dgm:pt>
    <dgm:pt modelId="{6A5A2737-F060-4ABC-AD85-0255A7432B13}" type="parTrans" cxnId="{84F58F04-536F-46D7-B529-17C578236C1B}">
      <dgm:prSet/>
      <dgm:spPr/>
      <dgm:t>
        <a:bodyPr/>
        <a:lstStyle/>
        <a:p>
          <a:endParaRPr lang="en-US"/>
        </a:p>
      </dgm:t>
    </dgm:pt>
    <dgm:pt modelId="{7B22E859-17C1-48A7-8999-EBB7CE6A40A0}" type="sibTrans" cxnId="{84F58F04-536F-46D7-B529-17C578236C1B}">
      <dgm:prSet/>
      <dgm:spPr/>
      <dgm:t>
        <a:bodyPr/>
        <a:lstStyle/>
        <a:p>
          <a:endParaRPr lang="en-US"/>
        </a:p>
      </dgm:t>
    </dgm:pt>
    <dgm:pt modelId="{1F52F239-669C-443A-913A-A0AE60EC2405}">
      <dgm:prSet custT="1"/>
      <dgm:spPr/>
      <dgm:t>
        <a:bodyPr/>
        <a:lstStyle/>
        <a:p>
          <a:pPr marL="228600" lvl="2" indent="0" algn="l" defTabSz="622300">
            <a:lnSpc>
              <a:spcPct val="90000"/>
            </a:lnSpc>
            <a:spcBef>
              <a:spcPct val="0"/>
            </a:spcBef>
            <a:spcAft>
              <a:spcPct val="15000"/>
            </a:spcAft>
          </a:pPr>
          <a:r>
            <a:rPr lang="en-US" sz="1200" kern="1200" dirty="0"/>
            <a:t>Georgia Basic Water Audit</a:t>
          </a:r>
        </a:p>
      </dgm:t>
    </dgm:pt>
    <dgm:pt modelId="{BD7271B0-1B24-40C1-BB92-3F76F4BD93AE}" type="parTrans" cxnId="{7DBE6FD9-493E-4BA6-B210-95E82A51485A}">
      <dgm:prSet/>
      <dgm:spPr/>
      <dgm:t>
        <a:bodyPr/>
        <a:lstStyle/>
        <a:p>
          <a:endParaRPr lang="en-US"/>
        </a:p>
      </dgm:t>
    </dgm:pt>
    <dgm:pt modelId="{AF09FE5F-BBC0-4BB8-9A18-84AFCC21D921}" type="sibTrans" cxnId="{7DBE6FD9-493E-4BA6-B210-95E82A51485A}">
      <dgm:prSet/>
      <dgm:spPr/>
      <dgm:t>
        <a:bodyPr/>
        <a:lstStyle/>
        <a:p>
          <a:endParaRPr lang="en-US"/>
        </a:p>
      </dgm:t>
    </dgm:pt>
    <dgm:pt modelId="{A2F8267A-BBB4-48DF-A340-F9B2912B8EF3}">
      <dgm:prSet custT="1"/>
      <dgm:spPr/>
      <dgm:t>
        <a:bodyPr/>
        <a:lstStyle/>
        <a:p>
          <a:pPr marL="228600" lvl="2" indent="0" algn="l" defTabSz="622300">
            <a:lnSpc>
              <a:spcPct val="90000"/>
            </a:lnSpc>
            <a:spcBef>
              <a:spcPct val="0"/>
            </a:spcBef>
            <a:spcAft>
              <a:spcPct val="15000"/>
            </a:spcAft>
          </a:pPr>
          <a:r>
            <a:rPr lang="en-US" sz="1200" kern="1200" dirty="0"/>
            <a:t>Creation of a new “QWLA Booster” training</a:t>
          </a:r>
        </a:p>
      </dgm:t>
    </dgm:pt>
    <dgm:pt modelId="{C826E2D8-D446-4565-B32B-04F308233189}" type="parTrans" cxnId="{DF71B4A4-D88A-4F10-866B-E394BB33CBD4}">
      <dgm:prSet/>
      <dgm:spPr/>
      <dgm:t>
        <a:bodyPr/>
        <a:lstStyle/>
        <a:p>
          <a:endParaRPr lang="en-US"/>
        </a:p>
      </dgm:t>
    </dgm:pt>
    <dgm:pt modelId="{EFFC689E-3397-4934-9160-452405C49D74}" type="sibTrans" cxnId="{DF71B4A4-D88A-4F10-866B-E394BB33CBD4}">
      <dgm:prSet/>
      <dgm:spPr/>
      <dgm:t>
        <a:bodyPr/>
        <a:lstStyle/>
        <a:p>
          <a:endParaRPr lang="en-US"/>
        </a:p>
      </dgm:t>
    </dgm:pt>
    <dgm:pt modelId="{FAFF0D2F-44D3-4571-9D80-B7D2CE3F864C}">
      <dgm:prSet/>
      <dgm:spPr/>
      <dgm:t>
        <a:bodyPr/>
        <a:lstStyle/>
        <a:p>
          <a:r>
            <a:rPr lang="en-US" dirty="0"/>
            <a:t>AWWA updating M36 Manual</a:t>
          </a:r>
        </a:p>
      </dgm:t>
    </dgm:pt>
    <dgm:pt modelId="{A5A3CAD2-7F8D-4E16-9E52-E6A0CE11BAF2}" type="parTrans" cxnId="{EDD4B052-169D-4B68-9D9A-337E34DAAC95}">
      <dgm:prSet/>
      <dgm:spPr/>
      <dgm:t>
        <a:bodyPr/>
        <a:lstStyle/>
        <a:p>
          <a:endParaRPr lang="en-US"/>
        </a:p>
      </dgm:t>
    </dgm:pt>
    <dgm:pt modelId="{70DC6E61-306A-4E2F-A90E-DD9FB000F4CC}" type="sibTrans" cxnId="{EDD4B052-169D-4B68-9D9A-337E34DAAC95}">
      <dgm:prSet/>
      <dgm:spPr/>
      <dgm:t>
        <a:bodyPr/>
        <a:lstStyle/>
        <a:p>
          <a:endParaRPr lang="en-US"/>
        </a:p>
      </dgm:t>
    </dgm:pt>
    <dgm:pt modelId="{1A570BCC-50CE-43A2-9D25-E10DE6F997F4}">
      <dgm:prSet/>
      <dgm:spPr/>
      <dgm:t>
        <a:bodyPr/>
        <a:lstStyle/>
        <a:p>
          <a:r>
            <a:rPr lang="en-US" dirty="0"/>
            <a:t> Water Research Foundation Project #5057 “Level 1 Water Audit Validation Guidance Manual, Second Edition” </a:t>
          </a:r>
        </a:p>
      </dgm:t>
    </dgm:pt>
    <dgm:pt modelId="{F321625F-4B98-4657-91D5-79F435D0B701}" type="parTrans" cxnId="{6E14B570-7C4C-4851-8CAF-776A74C808A8}">
      <dgm:prSet/>
      <dgm:spPr/>
      <dgm:t>
        <a:bodyPr/>
        <a:lstStyle/>
        <a:p>
          <a:endParaRPr lang="en-US"/>
        </a:p>
      </dgm:t>
    </dgm:pt>
    <dgm:pt modelId="{89583C31-1CC4-433F-AF07-DD6B95BCE456}" type="sibTrans" cxnId="{6E14B570-7C4C-4851-8CAF-776A74C808A8}">
      <dgm:prSet/>
      <dgm:spPr/>
      <dgm:t>
        <a:bodyPr/>
        <a:lstStyle/>
        <a:p>
          <a:endParaRPr lang="en-US"/>
        </a:p>
      </dgm:t>
    </dgm:pt>
    <dgm:pt modelId="{4F65B6CD-30BE-4D1A-AC44-BB68D8F7AB0B}">
      <dgm:prSet custT="1"/>
      <dgm:spPr/>
      <dgm:t>
        <a:bodyPr/>
        <a:lstStyle/>
        <a:p>
          <a:pPr marL="114300" lvl="1" indent="0" algn="l" defTabSz="622300">
            <a:lnSpc>
              <a:spcPct val="90000"/>
            </a:lnSpc>
            <a:spcBef>
              <a:spcPct val="0"/>
            </a:spcBef>
            <a:spcAft>
              <a:spcPct val="15000"/>
            </a:spcAft>
          </a:pPr>
          <a:r>
            <a:rPr lang="en-US" sz="1200" kern="1200" dirty="0"/>
            <a:t>Updates to Georgia training anticipated by Fall 2021</a:t>
          </a:r>
        </a:p>
      </dgm:t>
    </dgm:pt>
    <dgm:pt modelId="{8A84775A-545D-4B5D-A2D0-7A63F7A05CC0}" type="parTrans" cxnId="{5A65DBED-328B-4C27-9929-29FF8F949EA1}">
      <dgm:prSet/>
      <dgm:spPr/>
      <dgm:t>
        <a:bodyPr/>
        <a:lstStyle/>
        <a:p>
          <a:endParaRPr lang="en-US"/>
        </a:p>
      </dgm:t>
    </dgm:pt>
    <dgm:pt modelId="{16053EA1-09FE-4ECE-BBE3-780D4C081C84}" type="sibTrans" cxnId="{5A65DBED-328B-4C27-9929-29FF8F949EA1}">
      <dgm:prSet/>
      <dgm:spPr/>
      <dgm:t>
        <a:bodyPr/>
        <a:lstStyle/>
        <a:p>
          <a:endParaRPr lang="en-US"/>
        </a:p>
      </dgm:t>
    </dgm:pt>
    <dgm:pt modelId="{E8F6DD91-166E-4B48-B9B6-1B05F3FF6240}">
      <dgm:prSet custT="1"/>
      <dgm:spPr/>
      <dgm:t>
        <a:bodyPr/>
        <a:lstStyle/>
        <a:p>
          <a:pPr marL="114300" lvl="1" indent="-114300" algn="l" defTabSz="622300">
            <a:lnSpc>
              <a:spcPct val="90000"/>
            </a:lnSpc>
            <a:spcBef>
              <a:spcPct val="0"/>
            </a:spcBef>
            <a:spcAft>
              <a:spcPct val="15000"/>
            </a:spcAft>
            <a:buChar char="•"/>
          </a:pPr>
          <a:r>
            <a:rPr lang="en-US" sz="1200" kern="1200" dirty="0">
              <a:solidFill>
                <a:srgbClr val="FFFFFF"/>
              </a:solidFill>
              <a:latin typeface="Franklin Gothic Book"/>
              <a:ea typeface="+mn-ea"/>
              <a:cs typeface="+mn-cs"/>
            </a:rPr>
            <a:t>Possibility for more frequent training in the future </a:t>
          </a:r>
        </a:p>
      </dgm:t>
    </dgm:pt>
    <dgm:pt modelId="{FF4CE83F-AABD-43B3-AF9C-9AA66E301F9B}" type="parTrans" cxnId="{E4A880B3-8833-4829-A3BA-A3E1F2D8426B}">
      <dgm:prSet/>
      <dgm:spPr/>
      <dgm:t>
        <a:bodyPr/>
        <a:lstStyle/>
        <a:p>
          <a:endParaRPr lang="en-US"/>
        </a:p>
      </dgm:t>
    </dgm:pt>
    <dgm:pt modelId="{0490FB5E-F38F-473D-890C-B8E02B50E81F}" type="sibTrans" cxnId="{E4A880B3-8833-4829-A3BA-A3E1F2D8426B}">
      <dgm:prSet/>
      <dgm:spPr/>
      <dgm:t>
        <a:bodyPr/>
        <a:lstStyle/>
        <a:p>
          <a:endParaRPr lang="en-US"/>
        </a:p>
      </dgm:t>
    </dgm:pt>
    <dgm:pt modelId="{DDA46EB9-1943-4595-90E3-22336246AC81}">
      <dgm:prSet/>
      <dgm:spPr/>
      <dgm:t>
        <a:bodyPr/>
        <a:lstStyle/>
        <a:p>
          <a:r>
            <a:rPr lang="en-US" dirty="0"/>
            <a:t>GAWP Water Loss Committee to update GA Water Loss Control Manual</a:t>
          </a:r>
        </a:p>
      </dgm:t>
    </dgm:pt>
    <dgm:pt modelId="{2AF422FC-4E5E-4174-B06A-2CB4A73A9496}" type="parTrans" cxnId="{C6249529-15FB-4B33-AEB6-F3DC31D45146}">
      <dgm:prSet/>
      <dgm:spPr/>
      <dgm:t>
        <a:bodyPr/>
        <a:lstStyle/>
        <a:p>
          <a:endParaRPr lang="en-US"/>
        </a:p>
      </dgm:t>
    </dgm:pt>
    <dgm:pt modelId="{3089725F-CB66-4AA2-8E73-3E3A8BE23DCA}" type="sibTrans" cxnId="{C6249529-15FB-4B33-AEB6-F3DC31D45146}">
      <dgm:prSet/>
      <dgm:spPr/>
      <dgm:t>
        <a:bodyPr/>
        <a:lstStyle/>
        <a:p>
          <a:endParaRPr lang="en-US"/>
        </a:p>
      </dgm:t>
    </dgm:pt>
    <dgm:pt modelId="{DE85E0F2-E143-40DE-BBE7-E7DCF75D78A1}">
      <dgm:prSet/>
      <dgm:spPr/>
      <dgm:t>
        <a:bodyPr/>
        <a:lstStyle/>
        <a:p>
          <a:pPr>
            <a:buFont typeface="Arial" panose="020B0604020202020204" pitchFamily="34" charset="0"/>
            <a:buNone/>
          </a:pPr>
          <a:endParaRPr lang="en-US" dirty="0"/>
        </a:p>
      </dgm:t>
    </dgm:pt>
    <dgm:pt modelId="{52127AFB-B5AE-4A2A-8C8E-ECF35D4AA9AC}" type="parTrans" cxnId="{8A97B284-F29B-423E-A153-75C23DF767BD}">
      <dgm:prSet/>
      <dgm:spPr/>
      <dgm:t>
        <a:bodyPr/>
        <a:lstStyle/>
        <a:p>
          <a:endParaRPr lang="en-US"/>
        </a:p>
      </dgm:t>
    </dgm:pt>
    <dgm:pt modelId="{17D87686-7FE6-4187-9932-360FC71D7C66}" type="sibTrans" cxnId="{8A97B284-F29B-423E-A153-75C23DF767BD}">
      <dgm:prSet/>
      <dgm:spPr/>
      <dgm:t>
        <a:bodyPr/>
        <a:lstStyle/>
        <a:p>
          <a:endParaRPr lang="en-US"/>
        </a:p>
      </dgm:t>
    </dgm:pt>
    <dgm:pt modelId="{CF252D5D-4212-412A-AF2A-2A1CDBEA51F9}">
      <dgm:prSet custT="1"/>
      <dgm:spPr/>
      <dgm:t>
        <a:bodyPr/>
        <a:lstStyle/>
        <a:p>
          <a:pPr marL="228600" lvl="2" indent="0" algn="l" defTabSz="622300">
            <a:lnSpc>
              <a:spcPct val="90000"/>
            </a:lnSpc>
            <a:spcBef>
              <a:spcPct val="0"/>
            </a:spcBef>
            <a:spcAft>
              <a:spcPct val="15000"/>
            </a:spcAft>
          </a:pPr>
          <a:endParaRPr lang="en-US" sz="1200" kern="1200" dirty="0"/>
        </a:p>
      </dgm:t>
    </dgm:pt>
    <dgm:pt modelId="{10F621FF-7172-4C42-882E-606C099A53AD}" type="parTrans" cxnId="{8CFFB16A-D6D3-4AA2-B941-360237DF61A4}">
      <dgm:prSet/>
      <dgm:spPr/>
      <dgm:t>
        <a:bodyPr/>
        <a:lstStyle/>
        <a:p>
          <a:endParaRPr lang="en-US"/>
        </a:p>
      </dgm:t>
    </dgm:pt>
    <dgm:pt modelId="{EF7DA272-7987-436C-B89E-83BABDFCF721}" type="sibTrans" cxnId="{8CFFB16A-D6D3-4AA2-B941-360237DF61A4}">
      <dgm:prSet/>
      <dgm:spPr/>
      <dgm:t>
        <a:bodyPr/>
        <a:lstStyle/>
        <a:p>
          <a:endParaRPr lang="en-US"/>
        </a:p>
      </dgm:t>
    </dgm:pt>
    <dgm:pt modelId="{3CFC2BAC-5BF4-43BB-9F33-BB157D3C1856}">
      <dgm:prSet/>
      <dgm:spPr/>
      <dgm:t>
        <a:bodyPr/>
        <a:lstStyle/>
        <a:p>
          <a:endParaRPr lang="en-US" dirty="0"/>
        </a:p>
      </dgm:t>
    </dgm:pt>
    <dgm:pt modelId="{BE1E476F-2E64-42D2-B5E8-F4A199E877C4}" type="parTrans" cxnId="{4592B1FA-CC6C-4C25-BCDC-48DA5038C8C5}">
      <dgm:prSet/>
      <dgm:spPr/>
      <dgm:t>
        <a:bodyPr/>
        <a:lstStyle/>
        <a:p>
          <a:endParaRPr lang="en-US"/>
        </a:p>
      </dgm:t>
    </dgm:pt>
    <dgm:pt modelId="{A8CC32DB-B62A-4E3E-9AB9-15CEE10E1988}" type="sibTrans" cxnId="{4592B1FA-CC6C-4C25-BCDC-48DA5038C8C5}">
      <dgm:prSet/>
      <dgm:spPr/>
      <dgm:t>
        <a:bodyPr/>
        <a:lstStyle/>
        <a:p>
          <a:endParaRPr lang="en-US"/>
        </a:p>
      </dgm:t>
    </dgm:pt>
    <dgm:pt modelId="{51AF44C7-93A6-462C-AE65-A041859C0958}">
      <dgm:prSet/>
      <dgm:spPr/>
      <dgm:t>
        <a:bodyPr/>
        <a:lstStyle/>
        <a:p>
          <a:endParaRPr lang="en-US" dirty="0"/>
        </a:p>
      </dgm:t>
    </dgm:pt>
    <dgm:pt modelId="{FBCEC663-A69A-404D-85F9-F962743F722A}" type="parTrans" cxnId="{2915D6DB-8ED7-4FBF-AEB6-8A32BF2376E5}">
      <dgm:prSet/>
      <dgm:spPr/>
      <dgm:t>
        <a:bodyPr/>
        <a:lstStyle/>
        <a:p>
          <a:endParaRPr lang="en-US"/>
        </a:p>
      </dgm:t>
    </dgm:pt>
    <dgm:pt modelId="{B67DA5EA-8904-4053-AD2B-5AEB361BF378}" type="sibTrans" cxnId="{2915D6DB-8ED7-4FBF-AEB6-8A32BF2376E5}">
      <dgm:prSet/>
      <dgm:spPr/>
      <dgm:t>
        <a:bodyPr/>
        <a:lstStyle/>
        <a:p>
          <a:endParaRPr lang="en-US"/>
        </a:p>
      </dgm:t>
    </dgm:pt>
    <dgm:pt modelId="{30600237-1BE9-497B-8297-6F290079D98E}">
      <dgm:prSet/>
      <dgm:spPr/>
      <dgm:t>
        <a:bodyPr/>
        <a:lstStyle/>
        <a:p>
          <a:endParaRPr lang="en-US" dirty="0"/>
        </a:p>
      </dgm:t>
    </dgm:pt>
    <dgm:pt modelId="{D3FC2836-1045-451D-A3ED-768BD6A4F2D1}" type="parTrans" cxnId="{62ADA3AF-89A9-43C3-AED1-C5806B97CD19}">
      <dgm:prSet/>
      <dgm:spPr/>
      <dgm:t>
        <a:bodyPr/>
        <a:lstStyle/>
        <a:p>
          <a:endParaRPr lang="en-US"/>
        </a:p>
      </dgm:t>
    </dgm:pt>
    <dgm:pt modelId="{0D8321DC-C72E-47E2-AEFD-A0107442882E}" type="sibTrans" cxnId="{62ADA3AF-89A9-43C3-AED1-C5806B97CD19}">
      <dgm:prSet/>
      <dgm:spPr/>
      <dgm:t>
        <a:bodyPr/>
        <a:lstStyle/>
        <a:p>
          <a:endParaRPr lang="en-US"/>
        </a:p>
      </dgm:t>
    </dgm:pt>
    <dgm:pt modelId="{B1E4EB5D-C589-4AA0-A128-169B165FD0D2}">
      <dgm:prSet custT="1"/>
      <dgm:spPr/>
      <dgm:t>
        <a:bodyPr/>
        <a:lstStyle/>
        <a:p>
          <a:pPr marL="228600" lvl="2" indent="0" algn="l" defTabSz="622300">
            <a:lnSpc>
              <a:spcPct val="90000"/>
            </a:lnSpc>
            <a:spcBef>
              <a:spcPct val="0"/>
            </a:spcBef>
            <a:spcAft>
              <a:spcPct val="15000"/>
            </a:spcAft>
          </a:pPr>
          <a:r>
            <a:rPr lang="en-US" sz="1200" kern="1200" dirty="0"/>
            <a:t>QWLA training</a:t>
          </a:r>
        </a:p>
      </dgm:t>
    </dgm:pt>
    <dgm:pt modelId="{7397F1A6-1613-4A27-AA74-977659F4914F}" type="parTrans" cxnId="{061D8989-91D9-432C-A5B3-050751181743}">
      <dgm:prSet/>
      <dgm:spPr/>
      <dgm:t>
        <a:bodyPr/>
        <a:lstStyle/>
        <a:p>
          <a:endParaRPr lang="en-US"/>
        </a:p>
      </dgm:t>
    </dgm:pt>
    <dgm:pt modelId="{FB0FB600-F162-421F-9C41-122F7CF87409}" type="sibTrans" cxnId="{061D8989-91D9-432C-A5B3-050751181743}">
      <dgm:prSet/>
      <dgm:spPr/>
      <dgm:t>
        <a:bodyPr/>
        <a:lstStyle/>
        <a:p>
          <a:endParaRPr lang="en-US"/>
        </a:p>
      </dgm:t>
    </dgm:pt>
    <dgm:pt modelId="{9663ACBD-DB38-4474-B9CA-FC85FD587AAD}" type="pres">
      <dgm:prSet presAssocID="{A3AC3E66-599C-4501-918D-24428FE281BB}" presName="linearFlow" presStyleCnt="0">
        <dgm:presLayoutVars>
          <dgm:dir/>
          <dgm:animLvl val="lvl"/>
          <dgm:resizeHandles/>
        </dgm:presLayoutVars>
      </dgm:prSet>
      <dgm:spPr/>
    </dgm:pt>
    <dgm:pt modelId="{CC8666F2-B44A-481B-ABD7-9D712049EB88}" type="pres">
      <dgm:prSet presAssocID="{460DA49B-C1BD-4824-A719-EC2D5DAEDA82}" presName="compositeNode" presStyleCnt="0">
        <dgm:presLayoutVars>
          <dgm:bulletEnabled val="1"/>
        </dgm:presLayoutVars>
      </dgm:prSet>
      <dgm:spPr/>
    </dgm:pt>
    <dgm:pt modelId="{BBB8B073-B9C4-4F79-8FDB-A98625A4A72D}" type="pres">
      <dgm:prSet presAssocID="{460DA49B-C1BD-4824-A719-EC2D5DAEDA82}" presName="image"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000" b="-2000"/>
          </a:stretch>
        </a:blipFill>
        <a:ln>
          <a:solidFill>
            <a:schemeClr val="bg1">
              <a:lumMod val="75000"/>
            </a:schemeClr>
          </a:solidFill>
        </a:ln>
      </dgm:spPr>
    </dgm:pt>
    <dgm:pt modelId="{A1D4EDCA-FFCE-43DB-AA57-AE9A1F27FB4B}" type="pres">
      <dgm:prSet presAssocID="{460DA49B-C1BD-4824-A719-EC2D5DAEDA82}" presName="childNode" presStyleLbl="node1" presStyleIdx="0" presStyleCnt="3">
        <dgm:presLayoutVars>
          <dgm:bulletEnabled val="1"/>
        </dgm:presLayoutVars>
      </dgm:prSet>
      <dgm:spPr/>
    </dgm:pt>
    <dgm:pt modelId="{BDD08025-09AA-4A82-A2EC-BCBC388EAEDF}" type="pres">
      <dgm:prSet presAssocID="{460DA49B-C1BD-4824-A719-EC2D5DAEDA82}" presName="parentNode" presStyleLbl="revTx" presStyleIdx="0" presStyleCnt="3">
        <dgm:presLayoutVars>
          <dgm:chMax val="0"/>
          <dgm:bulletEnabled val="1"/>
        </dgm:presLayoutVars>
      </dgm:prSet>
      <dgm:spPr/>
    </dgm:pt>
    <dgm:pt modelId="{4B744ED0-F11B-4F68-9C4A-E08080414C40}" type="pres">
      <dgm:prSet presAssocID="{E9580B18-D7D0-4877-BAA2-5B5A1053F747}" presName="sibTrans" presStyleCnt="0"/>
      <dgm:spPr/>
    </dgm:pt>
    <dgm:pt modelId="{211D781A-B871-42B8-B3C3-25BF9C0ADBF3}" type="pres">
      <dgm:prSet presAssocID="{C0220139-9C19-4A35-9D7A-FF25E1DA3D11}" presName="compositeNode" presStyleCnt="0">
        <dgm:presLayoutVars>
          <dgm:bulletEnabled val="1"/>
        </dgm:presLayoutVars>
      </dgm:prSet>
      <dgm:spPr/>
    </dgm:pt>
    <dgm:pt modelId="{E3B5E5F3-1092-45D2-9701-51334C52264D}" type="pres">
      <dgm:prSet presAssocID="{C0220139-9C19-4A35-9D7A-FF25E1DA3D11}" presName="image" presStyleLbl="fgImgPlace1" presStyleIdx="1" presStyleCnt="3" custScaleX="107283" custScaleY="107475" custLinFactNeighborX="15801" custLinFactNeighborY="-4773"/>
      <dgm:spPr>
        <a:blipFill rotWithShape="1">
          <a:blip xmlns:r="http://schemas.openxmlformats.org/officeDocument/2006/relationships" r:embed="rId2"/>
          <a:srcRect/>
          <a:stretch>
            <a:fillRect t="-17000" b="-17000"/>
          </a:stretch>
        </a:blipFill>
        <a:ln>
          <a:solidFill>
            <a:schemeClr val="bg1">
              <a:lumMod val="75000"/>
            </a:schemeClr>
          </a:solidFill>
        </a:ln>
      </dgm:spPr>
    </dgm:pt>
    <dgm:pt modelId="{447DBEA1-6F50-470F-A0D3-F887A58A3972}" type="pres">
      <dgm:prSet presAssocID="{C0220139-9C19-4A35-9D7A-FF25E1DA3D11}" presName="childNode" presStyleLbl="node1" presStyleIdx="1" presStyleCnt="3">
        <dgm:presLayoutVars>
          <dgm:bulletEnabled val="1"/>
        </dgm:presLayoutVars>
      </dgm:prSet>
      <dgm:spPr/>
    </dgm:pt>
    <dgm:pt modelId="{292D7322-B1A8-4D75-8095-92F59DAA89CD}" type="pres">
      <dgm:prSet presAssocID="{C0220139-9C19-4A35-9D7A-FF25E1DA3D11}" presName="parentNode" presStyleLbl="revTx" presStyleIdx="1" presStyleCnt="3">
        <dgm:presLayoutVars>
          <dgm:chMax val="0"/>
          <dgm:bulletEnabled val="1"/>
        </dgm:presLayoutVars>
      </dgm:prSet>
      <dgm:spPr/>
    </dgm:pt>
    <dgm:pt modelId="{A41377BF-4E7E-4810-82B7-8B4F017AF78C}" type="pres">
      <dgm:prSet presAssocID="{D826DD5B-EBF6-4931-9037-B331551C8459}" presName="sibTrans" presStyleCnt="0"/>
      <dgm:spPr/>
    </dgm:pt>
    <dgm:pt modelId="{F782A67A-31DF-4CF8-8098-51BE2342A409}" type="pres">
      <dgm:prSet presAssocID="{F4566F8A-3610-41CB-83DC-E842F00C0B5F}" presName="compositeNode" presStyleCnt="0">
        <dgm:presLayoutVars>
          <dgm:bulletEnabled val="1"/>
        </dgm:presLayoutVars>
      </dgm:prSet>
      <dgm:spPr/>
    </dgm:pt>
    <dgm:pt modelId="{75D9EAEF-CC68-4CD7-8C45-BD18AED8B645}" type="pres">
      <dgm:prSet presAssocID="{F4566F8A-3610-41CB-83DC-E842F00C0B5F}" presName="image" presStyleLbl="fgImgPlace1" presStyleIdx="2" presStyleCnt="3"/>
      <dgm:spPr>
        <a:blipFill>
          <a:blip xmlns:r="http://schemas.openxmlformats.org/officeDocument/2006/relationships" r:embed="rId3"/>
          <a:srcRect/>
          <a:stretch>
            <a:fillRect l="-6000" r="-6000"/>
          </a:stretch>
        </a:blipFill>
        <a:ln>
          <a:solidFill>
            <a:schemeClr val="bg1">
              <a:lumMod val="75000"/>
            </a:schemeClr>
          </a:solidFill>
        </a:ln>
      </dgm:spPr>
    </dgm:pt>
    <dgm:pt modelId="{FC30C903-A5B7-460D-A8D0-7F843AF1BA7A}" type="pres">
      <dgm:prSet presAssocID="{F4566F8A-3610-41CB-83DC-E842F00C0B5F}" presName="childNode" presStyleLbl="node1" presStyleIdx="2" presStyleCnt="3">
        <dgm:presLayoutVars>
          <dgm:bulletEnabled val="1"/>
        </dgm:presLayoutVars>
      </dgm:prSet>
      <dgm:spPr/>
    </dgm:pt>
    <dgm:pt modelId="{E7EAA1DB-D95F-4664-BB3A-D0E03BF9545D}" type="pres">
      <dgm:prSet presAssocID="{F4566F8A-3610-41CB-83DC-E842F00C0B5F}" presName="parentNode" presStyleLbl="revTx" presStyleIdx="2" presStyleCnt="3">
        <dgm:presLayoutVars>
          <dgm:chMax val="0"/>
          <dgm:bulletEnabled val="1"/>
        </dgm:presLayoutVars>
      </dgm:prSet>
      <dgm:spPr/>
    </dgm:pt>
  </dgm:ptLst>
  <dgm:cxnLst>
    <dgm:cxn modelId="{84F58F04-536F-46D7-B529-17C578236C1B}" srcId="{C0220139-9C19-4A35-9D7A-FF25E1DA3D11}" destId="{F221A420-90D5-463C-A014-DB33CF027E4B}" srcOrd="0" destOrd="0" parTransId="{6A5A2737-F060-4ABC-AD85-0255A7432B13}" sibTransId="{7B22E859-17C1-48A7-8999-EBB7CE6A40A0}"/>
    <dgm:cxn modelId="{79FD3609-F4B2-4EF0-B335-303B50C91779}" type="presOf" srcId="{9FD91ED9-9006-4201-A951-4BCFD1D156DD}" destId="{A1D4EDCA-FFCE-43DB-AA57-AE9A1F27FB4B}" srcOrd="0" destOrd="2" presId="urn:microsoft.com/office/officeart/2005/8/layout/hList2"/>
    <dgm:cxn modelId="{6F12BC0D-E3CB-409A-B78E-A7A8084F0247}" srcId="{A3AC3E66-599C-4501-918D-24428FE281BB}" destId="{460DA49B-C1BD-4824-A719-EC2D5DAEDA82}" srcOrd="0" destOrd="0" parTransId="{56C9F95A-DC36-4B21-91C4-9DEFF067964E}" sibTransId="{E9580B18-D7D0-4877-BAA2-5B5A1053F747}"/>
    <dgm:cxn modelId="{DC419E0F-40A0-4A72-8309-08154A610AF8}" srcId="{460DA49B-C1BD-4824-A719-EC2D5DAEDA82}" destId="{DF67EE1F-CCD5-4CA5-A3C8-3DAC1796DA04}" srcOrd="0" destOrd="0" parTransId="{78B7E7D3-E35A-4320-A91F-C5482E813B27}" sibTransId="{1CBED8F0-7DB9-4C1A-A5BE-891536149FE0}"/>
    <dgm:cxn modelId="{A3A26918-8F63-4FDD-B7DD-D74A8D8FD3BE}" type="presOf" srcId="{4F65B6CD-30BE-4D1A-AC44-BB68D8F7AB0B}" destId="{FC30C903-A5B7-460D-A8D0-7F843AF1BA7A}" srcOrd="0" destOrd="0" presId="urn:microsoft.com/office/officeart/2005/8/layout/hList2"/>
    <dgm:cxn modelId="{1E6D1125-B192-4096-BCCE-83CD5908B757}" type="presOf" srcId="{F4566F8A-3610-41CB-83DC-E842F00C0B5F}" destId="{E7EAA1DB-D95F-4664-BB3A-D0E03BF9545D}" srcOrd="0" destOrd="0" presId="urn:microsoft.com/office/officeart/2005/8/layout/hList2"/>
    <dgm:cxn modelId="{C6249529-15FB-4B33-AEB6-F3DC31D45146}" srcId="{C0220139-9C19-4A35-9D7A-FF25E1DA3D11}" destId="{DDA46EB9-1943-4595-90E3-22336246AC81}" srcOrd="2" destOrd="0" parTransId="{2AF422FC-4E5E-4174-B06A-2CB4A73A9496}" sibTransId="{3089725F-CB66-4AA2-8E73-3E3A8BE23DCA}"/>
    <dgm:cxn modelId="{13054334-72CF-4F64-87D3-20DC168266EB}" type="presOf" srcId="{CF252D5D-4212-412A-AF2A-2A1CDBEA51F9}" destId="{FC30C903-A5B7-460D-A8D0-7F843AF1BA7A}" srcOrd="0" destOrd="4" presId="urn:microsoft.com/office/officeart/2005/8/layout/hList2"/>
    <dgm:cxn modelId="{C42E7534-890C-498A-B68B-88295327FF2C}" type="presOf" srcId="{DF67EE1F-CCD5-4CA5-A3C8-3DAC1796DA04}" destId="{A1D4EDCA-FFCE-43DB-AA57-AE9A1F27FB4B}" srcOrd="0" destOrd="0" presId="urn:microsoft.com/office/officeart/2005/8/layout/hList2"/>
    <dgm:cxn modelId="{1A0AFB69-18E3-465D-B7B3-38F7A0001874}" type="presOf" srcId="{A3AC3E66-599C-4501-918D-24428FE281BB}" destId="{9663ACBD-DB38-4474-B9CA-FC85FD587AAD}" srcOrd="0" destOrd="0" presId="urn:microsoft.com/office/officeart/2005/8/layout/hList2"/>
    <dgm:cxn modelId="{8CFFB16A-D6D3-4AA2-B941-360237DF61A4}" srcId="{F4566F8A-3610-41CB-83DC-E842F00C0B5F}" destId="{CF252D5D-4212-412A-AF2A-2A1CDBEA51F9}" srcOrd="1" destOrd="0" parTransId="{10F621FF-7172-4C42-882E-606C099A53AD}" sibTransId="{EF7DA272-7987-436C-B89E-83BABDFCF721}"/>
    <dgm:cxn modelId="{0C62376D-05A6-41BA-B18D-FE92EB328A36}" type="presOf" srcId="{A2F8267A-BBB4-48DF-A340-F9B2912B8EF3}" destId="{FC30C903-A5B7-460D-A8D0-7F843AF1BA7A}" srcOrd="0" destOrd="3" presId="urn:microsoft.com/office/officeart/2005/8/layout/hList2"/>
    <dgm:cxn modelId="{6E14B570-7C4C-4851-8CAF-776A74C808A8}" srcId="{C0220139-9C19-4A35-9D7A-FF25E1DA3D11}" destId="{1A570BCC-50CE-43A2-9D25-E10DE6F997F4}" srcOrd="6" destOrd="0" parTransId="{F321625F-4B98-4657-91D5-79F435D0B701}" sibTransId="{89583C31-1CC4-433F-AF07-DD6B95BCE456}"/>
    <dgm:cxn modelId="{EDD4B052-169D-4B68-9D9A-337E34DAAC95}" srcId="{C0220139-9C19-4A35-9D7A-FF25E1DA3D11}" destId="{FAFF0D2F-44D3-4571-9D80-B7D2CE3F864C}" srcOrd="4" destOrd="0" parTransId="{A5A3CAD2-7F8D-4E16-9E52-E6A0CE11BAF2}" sibTransId="{70DC6E61-306A-4E2F-A90E-DD9FB000F4CC}"/>
    <dgm:cxn modelId="{21617C7A-D5C8-4A5C-B64B-4F7A607953B9}" type="presOf" srcId="{B1E4EB5D-C589-4AA0-A128-169B165FD0D2}" destId="{FC30C903-A5B7-460D-A8D0-7F843AF1BA7A}" srcOrd="0" destOrd="2" presId="urn:microsoft.com/office/officeart/2005/8/layout/hList2"/>
    <dgm:cxn modelId="{D80F797F-0211-4686-891F-92C3C5E5D144}" type="presOf" srcId="{F221A420-90D5-463C-A014-DB33CF027E4B}" destId="{447DBEA1-6F50-470F-A0D3-F887A58A3972}" srcOrd="0" destOrd="0" presId="urn:microsoft.com/office/officeart/2005/8/layout/hList2"/>
    <dgm:cxn modelId="{D2393684-5936-47FE-9827-38D909F78742}" type="presOf" srcId="{DDA46EB9-1943-4595-90E3-22336246AC81}" destId="{447DBEA1-6F50-470F-A0D3-F887A58A3972}" srcOrd="0" destOrd="2" presId="urn:microsoft.com/office/officeart/2005/8/layout/hList2"/>
    <dgm:cxn modelId="{8A97B284-F29B-423E-A153-75C23DF767BD}" srcId="{460DA49B-C1BD-4824-A719-EC2D5DAEDA82}" destId="{DE85E0F2-E143-40DE-BBE7-E7DCF75D78A1}" srcOrd="1" destOrd="0" parTransId="{52127AFB-B5AE-4A2A-8C8E-ECF35D4AA9AC}" sibTransId="{17D87686-7FE6-4187-9932-360FC71D7C66}"/>
    <dgm:cxn modelId="{061D8989-91D9-432C-A5B3-050751181743}" srcId="{4F65B6CD-30BE-4D1A-AC44-BB68D8F7AB0B}" destId="{B1E4EB5D-C589-4AA0-A128-169B165FD0D2}" srcOrd="1" destOrd="0" parTransId="{7397F1A6-1613-4A27-AA74-977659F4914F}" sibTransId="{FB0FB600-F162-421F-9C41-122F7CF87409}"/>
    <dgm:cxn modelId="{D23D2A93-C53A-426D-9589-F3ED18B38FAF}" type="presOf" srcId="{C0220139-9C19-4A35-9D7A-FF25E1DA3D11}" destId="{292D7322-B1A8-4D75-8095-92F59DAA89CD}" srcOrd="0" destOrd="0" presId="urn:microsoft.com/office/officeart/2005/8/layout/hList2"/>
    <dgm:cxn modelId="{558FCF9C-4A40-445D-8D59-1F37935D23AC}" srcId="{A3AC3E66-599C-4501-918D-24428FE281BB}" destId="{C0220139-9C19-4A35-9D7A-FF25E1DA3D11}" srcOrd="1" destOrd="0" parTransId="{747732ED-02F6-4B75-A2BA-DEB6ED98FDA7}" sibTransId="{D826DD5B-EBF6-4931-9037-B331551C8459}"/>
    <dgm:cxn modelId="{C845C6A2-E411-460C-A9DF-9B65829563D2}" type="presOf" srcId="{FAFF0D2F-44D3-4571-9D80-B7D2CE3F864C}" destId="{447DBEA1-6F50-470F-A0D3-F887A58A3972}" srcOrd="0" destOrd="4" presId="urn:microsoft.com/office/officeart/2005/8/layout/hList2"/>
    <dgm:cxn modelId="{DF71B4A4-D88A-4F10-866B-E394BB33CBD4}" srcId="{4F65B6CD-30BE-4D1A-AC44-BB68D8F7AB0B}" destId="{A2F8267A-BBB4-48DF-A340-F9B2912B8EF3}" srcOrd="2" destOrd="0" parTransId="{C826E2D8-D446-4565-B32B-04F308233189}" sibTransId="{EFFC689E-3397-4934-9160-452405C49D74}"/>
    <dgm:cxn modelId="{62ADA3AF-89A9-43C3-AED1-C5806B97CD19}" srcId="{C0220139-9C19-4A35-9D7A-FF25E1DA3D11}" destId="{30600237-1BE9-497B-8297-6F290079D98E}" srcOrd="5" destOrd="0" parTransId="{D3FC2836-1045-451D-A3ED-768BD6A4F2D1}" sibTransId="{0D8321DC-C72E-47E2-AEFD-A0107442882E}"/>
    <dgm:cxn modelId="{E4A880B3-8833-4829-A3BA-A3E1F2D8426B}" srcId="{CF252D5D-4212-412A-AF2A-2A1CDBEA51F9}" destId="{E8F6DD91-166E-4B48-B9B6-1B05F3FF6240}" srcOrd="0" destOrd="0" parTransId="{FF4CE83F-AABD-43B3-AF9C-9AA66E301F9B}" sibTransId="{0490FB5E-F38F-473D-890C-B8E02B50E81F}"/>
    <dgm:cxn modelId="{0C6C0AC7-B5A0-498F-A31D-D4F44932D1D2}" type="presOf" srcId="{460DA49B-C1BD-4824-A719-EC2D5DAEDA82}" destId="{BDD08025-09AA-4A82-A2EC-BCBC388EAEDF}" srcOrd="0" destOrd="0" presId="urn:microsoft.com/office/officeart/2005/8/layout/hList2"/>
    <dgm:cxn modelId="{F5A14ECB-E177-43CF-970B-EAB3DB44D71F}" type="presOf" srcId="{30600237-1BE9-497B-8297-6F290079D98E}" destId="{447DBEA1-6F50-470F-A0D3-F887A58A3972}" srcOrd="0" destOrd="5" presId="urn:microsoft.com/office/officeart/2005/8/layout/hList2"/>
    <dgm:cxn modelId="{BD8DFBCB-2601-4D65-863E-D176D7850658}" type="presOf" srcId="{DE85E0F2-E143-40DE-BBE7-E7DCF75D78A1}" destId="{A1D4EDCA-FFCE-43DB-AA57-AE9A1F27FB4B}" srcOrd="0" destOrd="1" presId="urn:microsoft.com/office/officeart/2005/8/layout/hList2"/>
    <dgm:cxn modelId="{9069B6D7-AC60-4850-BF85-1EF13EDD57FC}" type="presOf" srcId="{E8F6DD91-166E-4B48-B9B6-1B05F3FF6240}" destId="{FC30C903-A5B7-460D-A8D0-7F843AF1BA7A}" srcOrd="0" destOrd="5" presId="urn:microsoft.com/office/officeart/2005/8/layout/hList2"/>
    <dgm:cxn modelId="{084F14D9-70F6-462F-9881-A548B497DAE5}" type="presOf" srcId="{1A570BCC-50CE-43A2-9D25-E10DE6F997F4}" destId="{447DBEA1-6F50-470F-A0D3-F887A58A3972}" srcOrd="0" destOrd="6" presId="urn:microsoft.com/office/officeart/2005/8/layout/hList2"/>
    <dgm:cxn modelId="{7DBE6FD9-493E-4BA6-B210-95E82A51485A}" srcId="{4F65B6CD-30BE-4D1A-AC44-BB68D8F7AB0B}" destId="{1F52F239-669C-443A-913A-A0AE60EC2405}" srcOrd="0" destOrd="0" parTransId="{BD7271B0-1B24-40C1-BB92-3F76F4BD93AE}" sibTransId="{AF09FE5F-BBC0-4BB8-9A18-84AFCC21D921}"/>
    <dgm:cxn modelId="{2915D6DB-8ED7-4FBF-AEB6-8A32BF2376E5}" srcId="{C0220139-9C19-4A35-9D7A-FF25E1DA3D11}" destId="{51AF44C7-93A6-462C-AE65-A041859C0958}" srcOrd="3" destOrd="0" parTransId="{FBCEC663-A69A-404D-85F9-F962743F722A}" sibTransId="{B67DA5EA-8904-4053-AD2B-5AEB361BF378}"/>
    <dgm:cxn modelId="{E3C3DFE5-1F09-4F12-9C70-6676ECE4A8CA}" type="presOf" srcId="{3CFC2BAC-5BF4-43BB-9F33-BB157D3C1856}" destId="{447DBEA1-6F50-470F-A0D3-F887A58A3972}" srcOrd="0" destOrd="1" presId="urn:microsoft.com/office/officeart/2005/8/layout/hList2"/>
    <dgm:cxn modelId="{135E85EC-7BFA-4536-8A63-3B89F21CCCCF}" type="presOf" srcId="{1F52F239-669C-443A-913A-A0AE60EC2405}" destId="{FC30C903-A5B7-460D-A8D0-7F843AF1BA7A}" srcOrd="0" destOrd="1" presId="urn:microsoft.com/office/officeart/2005/8/layout/hList2"/>
    <dgm:cxn modelId="{5A65DBED-328B-4C27-9929-29FF8F949EA1}" srcId="{F4566F8A-3610-41CB-83DC-E842F00C0B5F}" destId="{4F65B6CD-30BE-4D1A-AC44-BB68D8F7AB0B}" srcOrd="0" destOrd="0" parTransId="{8A84775A-545D-4B5D-A2D0-7A63F7A05CC0}" sibTransId="{16053EA1-09FE-4ECE-BBE3-780D4C081C84}"/>
    <dgm:cxn modelId="{287F07EE-62D2-46CC-AD6B-04699D8A0F60}" srcId="{460DA49B-C1BD-4824-A719-EC2D5DAEDA82}" destId="{9FD91ED9-9006-4201-A951-4BCFD1D156DD}" srcOrd="2" destOrd="0" parTransId="{878EFF52-86C5-440D-893D-603E01B152D6}" sibTransId="{F3CE69B0-55A7-4523-B37A-3281B0346A7B}"/>
    <dgm:cxn modelId="{923848F0-DE30-4781-B889-EBDCA2AB043E}" type="presOf" srcId="{51AF44C7-93A6-462C-AE65-A041859C0958}" destId="{447DBEA1-6F50-470F-A0D3-F887A58A3972}" srcOrd="0" destOrd="3" presId="urn:microsoft.com/office/officeart/2005/8/layout/hList2"/>
    <dgm:cxn modelId="{4592B1FA-CC6C-4C25-BCDC-48DA5038C8C5}" srcId="{C0220139-9C19-4A35-9D7A-FF25E1DA3D11}" destId="{3CFC2BAC-5BF4-43BB-9F33-BB157D3C1856}" srcOrd="1" destOrd="0" parTransId="{BE1E476F-2E64-42D2-B5E8-F4A199E877C4}" sibTransId="{A8CC32DB-B62A-4E3E-9AB9-15CEE10E1988}"/>
    <dgm:cxn modelId="{8473DEFA-4897-4282-9BEF-60D6AD9C1834}" srcId="{A3AC3E66-599C-4501-918D-24428FE281BB}" destId="{F4566F8A-3610-41CB-83DC-E842F00C0B5F}" srcOrd="2" destOrd="0" parTransId="{3BC0F6F0-D0EA-410D-B6F2-4994DDEF9854}" sibTransId="{B1CD4449-39B5-46FA-ADA1-4386CE7180DD}"/>
    <dgm:cxn modelId="{FA784E4F-D0B1-4749-A9C2-1CDFAB759178}" type="presParOf" srcId="{9663ACBD-DB38-4474-B9CA-FC85FD587AAD}" destId="{CC8666F2-B44A-481B-ABD7-9D712049EB88}" srcOrd="0" destOrd="0" presId="urn:microsoft.com/office/officeart/2005/8/layout/hList2"/>
    <dgm:cxn modelId="{09E5B63D-A143-4EBC-9963-1873AC30E36C}" type="presParOf" srcId="{CC8666F2-B44A-481B-ABD7-9D712049EB88}" destId="{BBB8B073-B9C4-4F79-8FDB-A98625A4A72D}" srcOrd="0" destOrd="0" presId="urn:microsoft.com/office/officeart/2005/8/layout/hList2"/>
    <dgm:cxn modelId="{E6DF59F8-5917-495D-A864-86F8E8E2F161}" type="presParOf" srcId="{CC8666F2-B44A-481B-ABD7-9D712049EB88}" destId="{A1D4EDCA-FFCE-43DB-AA57-AE9A1F27FB4B}" srcOrd="1" destOrd="0" presId="urn:microsoft.com/office/officeart/2005/8/layout/hList2"/>
    <dgm:cxn modelId="{E2E9FF39-EF46-4307-B651-D3B36182DF42}" type="presParOf" srcId="{CC8666F2-B44A-481B-ABD7-9D712049EB88}" destId="{BDD08025-09AA-4A82-A2EC-BCBC388EAEDF}" srcOrd="2" destOrd="0" presId="urn:microsoft.com/office/officeart/2005/8/layout/hList2"/>
    <dgm:cxn modelId="{46302433-B13A-48F5-9CD8-93B8019E69BE}" type="presParOf" srcId="{9663ACBD-DB38-4474-B9CA-FC85FD587AAD}" destId="{4B744ED0-F11B-4F68-9C4A-E08080414C40}" srcOrd="1" destOrd="0" presId="urn:microsoft.com/office/officeart/2005/8/layout/hList2"/>
    <dgm:cxn modelId="{9F8A33B3-83A4-45F7-8BBD-42586D261607}" type="presParOf" srcId="{9663ACBD-DB38-4474-B9CA-FC85FD587AAD}" destId="{211D781A-B871-42B8-B3C3-25BF9C0ADBF3}" srcOrd="2" destOrd="0" presId="urn:microsoft.com/office/officeart/2005/8/layout/hList2"/>
    <dgm:cxn modelId="{447D15EE-E520-4587-9569-94F7D60F51BE}" type="presParOf" srcId="{211D781A-B871-42B8-B3C3-25BF9C0ADBF3}" destId="{E3B5E5F3-1092-45D2-9701-51334C52264D}" srcOrd="0" destOrd="0" presId="urn:microsoft.com/office/officeart/2005/8/layout/hList2"/>
    <dgm:cxn modelId="{BF114C18-565A-4AB3-AB23-CC3FFFC356A9}" type="presParOf" srcId="{211D781A-B871-42B8-B3C3-25BF9C0ADBF3}" destId="{447DBEA1-6F50-470F-A0D3-F887A58A3972}" srcOrd="1" destOrd="0" presId="urn:microsoft.com/office/officeart/2005/8/layout/hList2"/>
    <dgm:cxn modelId="{4FCCC94A-B4B6-4D02-B9CE-F15430D83926}" type="presParOf" srcId="{211D781A-B871-42B8-B3C3-25BF9C0ADBF3}" destId="{292D7322-B1A8-4D75-8095-92F59DAA89CD}" srcOrd="2" destOrd="0" presId="urn:microsoft.com/office/officeart/2005/8/layout/hList2"/>
    <dgm:cxn modelId="{CAFDCE2E-F8DC-4513-AFD5-52CEB4FF3867}" type="presParOf" srcId="{9663ACBD-DB38-4474-B9CA-FC85FD587AAD}" destId="{A41377BF-4E7E-4810-82B7-8B4F017AF78C}" srcOrd="3" destOrd="0" presId="urn:microsoft.com/office/officeart/2005/8/layout/hList2"/>
    <dgm:cxn modelId="{0126D608-2C12-4E38-9465-38067ECC90C3}" type="presParOf" srcId="{9663ACBD-DB38-4474-B9CA-FC85FD587AAD}" destId="{F782A67A-31DF-4CF8-8098-51BE2342A409}" srcOrd="4" destOrd="0" presId="urn:microsoft.com/office/officeart/2005/8/layout/hList2"/>
    <dgm:cxn modelId="{BD6A8CDD-F6F2-4F39-8059-E2ACDBAF68D0}" type="presParOf" srcId="{F782A67A-31DF-4CF8-8098-51BE2342A409}" destId="{75D9EAEF-CC68-4CD7-8C45-BD18AED8B645}" srcOrd="0" destOrd="0" presId="urn:microsoft.com/office/officeart/2005/8/layout/hList2"/>
    <dgm:cxn modelId="{411CB319-3C3C-4805-BF6B-2D2FE6ED5677}" type="presParOf" srcId="{F782A67A-31DF-4CF8-8098-51BE2342A409}" destId="{FC30C903-A5B7-460D-A8D0-7F843AF1BA7A}" srcOrd="1" destOrd="0" presId="urn:microsoft.com/office/officeart/2005/8/layout/hList2"/>
    <dgm:cxn modelId="{768656A8-7225-4BB7-9114-83C18E9A2CCC}" type="presParOf" srcId="{F782A67A-31DF-4CF8-8098-51BE2342A409}" destId="{E7EAA1DB-D95F-4664-BB3A-D0E03BF9545D}"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6AA6F4-B728-4732-9A93-FE06D9702041}">
      <dsp:nvSpPr>
        <dsp:cNvPr id="0" name=""/>
        <dsp:cNvSpPr/>
      </dsp:nvSpPr>
      <dsp:spPr>
        <a:xfrm>
          <a:off x="7210714" y="1421844"/>
          <a:ext cx="1445605" cy="3899878"/>
        </a:xfrm>
        <a:prstGeom prst="wedgeRectCallout">
          <a:avLst>
            <a:gd name="adj1" fmla="val 0"/>
            <a:gd name="adj2" fmla="val 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533400">
            <a:lnSpc>
              <a:spcPct val="90000"/>
            </a:lnSpc>
            <a:spcBef>
              <a:spcPct val="0"/>
            </a:spcBef>
            <a:spcAft>
              <a:spcPct val="35000"/>
            </a:spcAft>
            <a:buNone/>
          </a:pPr>
          <a:r>
            <a:rPr lang="en-US" sz="1200" b="1" kern="1200" dirty="0">
              <a:solidFill>
                <a:schemeClr val="tx1"/>
              </a:solidFill>
            </a:rPr>
            <a:t>Audits:</a:t>
          </a:r>
          <a:endParaRPr lang="en-US" sz="1200" kern="1200" dirty="0"/>
        </a:p>
        <a:p>
          <a:pPr marL="0" lvl="0" indent="0" algn="l" defTabSz="533400">
            <a:lnSpc>
              <a:spcPct val="90000"/>
            </a:lnSpc>
            <a:spcBef>
              <a:spcPct val="0"/>
            </a:spcBef>
            <a:spcAft>
              <a:spcPct val="35000"/>
            </a:spcAft>
            <a:buNone/>
          </a:pPr>
          <a:r>
            <a:rPr lang="en-US" sz="1200" b="0" kern="1200" dirty="0">
              <a:solidFill>
                <a:schemeClr val="tx1"/>
              </a:solidFill>
            </a:rPr>
            <a:t>Version 6 Software Released</a:t>
          </a:r>
        </a:p>
        <a:p>
          <a:pPr marL="0" lvl="0" indent="0" algn="l" defTabSz="533400">
            <a:lnSpc>
              <a:spcPct val="90000"/>
            </a:lnSpc>
            <a:spcBef>
              <a:spcPct val="0"/>
            </a:spcBef>
            <a:spcAft>
              <a:spcPct val="35000"/>
            </a:spcAft>
            <a:buNone/>
          </a:pPr>
          <a:endParaRPr lang="en-US" sz="1200" b="0" i="1" kern="1200" dirty="0">
            <a:solidFill>
              <a:schemeClr val="tx1"/>
            </a:solidFill>
          </a:endParaRPr>
        </a:p>
        <a:p>
          <a:pPr marL="0" lvl="0" indent="0" algn="l" defTabSz="533400">
            <a:lnSpc>
              <a:spcPct val="90000"/>
            </a:lnSpc>
            <a:spcBef>
              <a:spcPct val="0"/>
            </a:spcBef>
            <a:spcAft>
              <a:spcPct val="35000"/>
            </a:spcAft>
            <a:buNone/>
          </a:pPr>
          <a:r>
            <a:rPr lang="en-US" sz="1200" b="1" kern="1200" dirty="0">
              <a:solidFill>
                <a:schemeClr val="tx1"/>
              </a:solidFill>
            </a:rPr>
            <a:t>Resources:</a:t>
          </a:r>
        </a:p>
        <a:p>
          <a:pPr marL="0" lvl="0" indent="0" algn="l" defTabSz="533400">
            <a:lnSpc>
              <a:spcPct val="90000"/>
            </a:lnSpc>
            <a:spcBef>
              <a:spcPct val="0"/>
            </a:spcBef>
            <a:spcAft>
              <a:spcPct val="35000"/>
            </a:spcAft>
            <a:buNone/>
          </a:pPr>
          <a:r>
            <a:rPr lang="en-US" sz="1200" b="0" i="1" kern="1200" dirty="0">
              <a:solidFill>
                <a:schemeClr val="tx1"/>
              </a:solidFill>
            </a:rPr>
            <a:t>Water Loss Control Program Template </a:t>
          </a:r>
          <a:r>
            <a:rPr lang="en-US" sz="1200" b="0" kern="1200" dirty="0">
              <a:solidFill>
                <a:schemeClr val="tx1"/>
              </a:solidFill>
            </a:rPr>
            <a:t>Released</a:t>
          </a:r>
          <a:endParaRPr lang="en-US" sz="1200" b="1" kern="1200" dirty="0">
            <a:solidFill>
              <a:schemeClr val="tx1"/>
            </a:solidFill>
          </a:endParaRPr>
        </a:p>
      </dsp:txBody>
      <dsp:txXfrm>
        <a:off x="7394228" y="1421844"/>
        <a:ext cx="1262091" cy="3899878"/>
      </dsp:txXfrm>
    </dsp:sp>
    <dsp:sp modelId="{0CEC31F5-0262-486F-8173-1BF4C7BD13CA}">
      <dsp:nvSpPr>
        <dsp:cNvPr id="0" name=""/>
        <dsp:cNvSpPr/>
      </dsp:nvSpPr>
      <dsp:spPr>
        <a:xfrm>
          <a:off x="7228027" y="393277"/>
          <a:ext cx="1428292" cy="10325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025" tIns="73025" rIns="73025" bIns="73025" numCol="1" spcCol="1270" anchor="ctr" anchorCtr="0">
          <a:noAutofit/>
        </a:bodyPr>
        <a:lstStyle/>
        <a:p>
          <a:pPr marL="0" lvl="0" indent="0" algn="ctr" defTabSz="1022350">
            <a:lnSpc>
              <a:spcPct val="90000"/>
            </a:lnSpc>
            <a:spcBef>
              <a:spcPct val="0"/>
            </a:spcBef>
            <a:spcAft>
              <a:spcPct val="35000"/>
            </a:spcAft>
            <a:buNone/>
          </a:pPr>
          <a:r>
            <a:rPr lang="en-US" sz="2300" kern="1200" dirty="0"/>
            <a:t>2020</a:t>
          </a:r>
        </a:p>
      </dsp:txBody>
      <dsp:txXfrm>
        <a:off x="7228027" y="393277"/>
        <a:ext cx="1428292" cy="1032509"/>
      </dsp:txXfrm>
    </dsp:sp>
    <dsp:sp modelId="{B48C7D27-ABE0-4CE5-804E-E37EA043B099}">
      <dsp:nvSpPr>
        <dsp:cNvPr id="0" name=""/>
        <dsp:cNvSpPr/>
      </dsp:nvSpPr>
      <dsp:spPr>
        <a:xfrm>
          <a:off x="5777227" y="1421844"/>
          <a:ext cx="1445605" cy="3670705"/>
        </a:xfrm>
        <a:prstGeom prst="wedgeRectCallout">
          <a:avLst>
            <a:gd name="adj1" fmla="val 62500"/>
            <a:gd name="adj2" fmla="val 2083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533400">
            <a:lnSpc>
              <a:spcPct val="90000"/>
            </a:lnSpc>
            <a:spcBef>
              <a:spcPct val="0"/>
            </a:spcBef>
            <a:spcAft>
              <a:spcPct val="35000"/>
            </a:spcAft>
            <a:buNone/>
          </a:pPr>
          <a:r>
            <a:rPr lang="en-US" sz="1200" b="1" kern="1200" dirty="0">
              <a:solidFill>
                <a:schemeClr val="tx1"/>
              </a:solidFill>
            </a:rPr>
            <a:t>Audits:</a:t>
          </a:r>
          <a:endParaRPr lang="en-US" sz="1200" kern="1200" dirty="0"/>
        </a:p>
        <a:p>
          <a:pPr marL="0" lvl="0" indent="0" algn="l" defTabSz="533400">
            <a:lnSpc>
              <a:spcPct val="90000"/>
            </a:lnSpc>
            <a:spcBef>
              <a:spcPct val="0"/>
            </a:spcBef>
            <a:spcAft>
              <a:spcPct val="35000"/>
            </a:spcAft>
            <a:buNone/>
          </a:pPr>
          <a:r>
            <a:rPr lang="en-US" sz="1200" i="1" kern="1200" dirty="0">
              <a:solidFill>
                <a:schemeClr val="tx1"/>
              </a:solidFill>
            </a:rPr>
            <a:t>Validation of 2014 Audits</a:t>
          </a:r>
        </a:p>
        <a:p>
          <a:pPr marL="0" lvl="0" indent="0" algn="l" defTabSz="533400">
            <a:lnSpc>
              <a:spcPct val="90000"/>
            </a:lnSpc>
            <a:spcBef>
              <a:spcPct val="0"/>
            </a:spcBef>
            <a:spcAft>
              <a:spcPct val="35000"/>
            </a:spcAft>
            <a:buNone/>
          </a:pPr>
          <a:r>
            <a:rPr lang="en-US" sz="1200" b="1" kern="1200" dirty="0">
              <a:solidFill>
                <a:schemeClr val="tx1"/>
              </a:solidFill>
            </a:rPr>
            <a:t>Resources:</a:t>
          </a:r>
        </a:p>
        <a:p>
          <a:pPr marL="0" lvl="0" indent="0" algn="l" defTabSz="533400">
            <a:lnSpc>
              <a:spcPct val="90000"/>
            </a:lnSpc>
            <a:spcBef>
              <a:spcPct val="0"/>
            </a:spcBef>
            <a:spcAft>
              <a:spcPct val="35000"/>
            </a:spcAft>
            <a:buNone/>
          </a:pPr>
          <a:r>
            <a:rPr lang="en-US" sz="1200" b="0" kern="1200" dirty="0">
              <a:solidFill>
                <a:schemeClr val="tx1"/>
              </a:solidFill>
            </a:rPr>
            <a:t>Guidance for </a:t>
          </a:r>
          <a:r>
            <a:rPr lang="en-US" sz="1200" b="0" i="1" kern="1200" dirty="0">
              <a:solidFill>
                <a:schemeClr val="tx1"/>
              </a:solidFill>
            </a:rPr>
            <a:t>Demonstrating Progress toward Improving Water Efficiency </a:t>
          </a:r>
          <a:r>
            <a:rPr lang="en-US" sz="1200" b="0" kern="1200" dirty="0">
              <a:solidFill>
                <a:schemeClr val="tx1"/>
              </a:solidFill>
            </a:rPr>
            <a:t>Released</a:t>
          </a:r>
        </a:p>
        <a:p>
          <a:pPr marL="0" lvl="0" indent="0" algn="l" defTabSz="533400">
            <a:lnSpc>
              <a:spcPct val="90000"/>
            </a:lnSpc>
            <a:spcBef>
              <a:spcPct val="0"/>
            </a:spcBef>
            <a:spcAft>
              <a:spcPct val="35000"/>
            </a:spcAft>
            <a:buNone/>
          </a:pPr>
          <a:r>
            <a:rPr lang="en-US" sz="1200" b="0" kern="1200" dirty="0">
              <a:solidFill>
                <a:schemeClr val="tx1"/>
              </a:solidFill>
            </a:rPr>
            <a:t>Statewide Technical Assistance Projects (All Systems)</a:t>
          </a:r>
        </a:p>
        <a:p>
          <a:pPr marL="0" lvl="0" indent="0" algn="r" defTabSz="488950">
            <a:lnSpc>
              <a:spcPct val="90000"/>
            </a:lnSpc>
            <a:spcBef>
              <a:spcPct val="0"/>
            </a:spcBef>
            <a:spcAft>
              <a:spcPct val="35000"/>
            </a:spcAft>
            <a:buNone/>
          </a:pPr>
          <a:endParaRPr lang="en-US" sz="1100" kern="1200" dirty="0"/>
        </a:p>
      </dsp:txBody>
      <dsp:txXfrm>
        <a:off x="5960741" y="1421844"/>
        <a:ext cx="1262091" cy="3670705"/>
      </dsp:txXfrm>
    </dsp:sp>
    <dsp:sp modelId="{BF43CB4B-25E7-46BE-87A9-7C23D5DB04E1}">
      <dsp:nvSpPr>
        <dsp:cNvPr id="0" name=""/>
        <dsp:cNvSpPr/>
      </dsp:nvSpPr>
      <dsp:spPr>
        <a:xfrm>
          <a:off x="5782421" y="504167"/>
          <a:ext cx="1445605" cy="91767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025" tIns="73025" rIns="73025" bIns="73025" numCol="1" spcCol="1270" anchor="ctr" anchorCtr="0">
          <a:noAutofit/>
        </a:bodyPr>
        <a:lstStyle/>
        <a:p>
          <a:pPr marL="0" lvl="0" indent="0" algn="ctr" defTabSz="1022350">
            <a:lnSpc>
              <a:spcPct val="90000"/>
            </a:lnSpc>
            <a:spcBef>
              <a:spcPct val="0"/>
            </a:spcBef>
            <a:spcAft>
              <a:spcPct val="35000"/>
            </a:spcAft>
            <a:buNone/>
          </a:pPr>
          <a:r>
            <a:rPr lang="en-US" sz="2300" kern="1200" dirty="0"/>
            <a:t>2017-19</a:t>
          </a:r>
        </a:p>
      </dsp:txBody>
      <dsp:txXfrm>
        <a:off x="5782421" y="504167"/>
        <a:ext cx="1445605" cy="917676"/>
      </dsp:txXfrm>
    </dsp:sp>
    <dsp:sp modelId="{AA1B6C53-65BC-4A4B-BECB-77CC00C28EA5}">
      <dsp:nvSpPr>
        <dsp:cNvPr id="0" name=""/>
        <dsp:cNvSpPr/>
      </dsp:nvSpPr>
      <dsp:spPr>
        <a:xfrm>
          <a:off x="4335950" y="1421844"/>
          <a:ext cx="1445605" cy="3441039"/>
        </a:xfrm>
        <a:prstGeom prst="wedgeRectCallout">
          <a:avLst>
            <a:gd name="adj1" fmla="val 62500"/>
            <a:gd name="adj2" fmla="val 2083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533400">
            <a:lnSpc>
              <a:spcPct val="90000"/>
            </a:lnSpc>
            <a:spcBef>
              <a:spcPct val="0"/>
            </a:spcBef>
            <a:spcAft>
              <a:spcPct val="35000"/>
            </a:spcAft>
            <a:buNone/>
          </a:pPr>
          <a:r>
            <a:rPr lang="en-US" sz="1200" b="1" kern="1200" dirty="0">
              <a:solidFill>
                <a:schemeClr val="tx1"/>
              </a:solidFill>
            </a:rPr>
            <a:t>Audits: </a:t>
          </a:r>
          <a:endParaRPr lang="en-US" sz="1200" kern="1200" dirty="0"/>
        </a:p>
        <a:p>
          <a:pPr marL="0" lvl="0" indent="0" algn="l" defTabSz="533400">
            <a:lnSpc>
              <a:spcPct val="90000"/>
            </a:lnSpc>
            <a:spcBef>
              <a:spcPct val="0"/>
            </a:spcBef>
            <a:spcAft>
              <a:spcPct val="35000"/>
            </a:spcAft>
            <a:buNone/>
          </a:pPr>
          <a:r>
            <a:rPr lang="en-US" sz="1200" b="0" kern="1200" dirty="0">
              <a:solidFill>
                <a:schemeClr val="tx1"/>
              </a:solidFill>
            </a:rPr>
            <a:t>Audit Validation Certification Program (QWLA) begins with 2015 Audits</a:t>
          </a:r>
          <a:endParaRPr lang="en-US" sz="1200" b="1" kern="1200" dirty="0">
            <a:solidFill>
              <a:schemeClr val="tx1"/>
            </a:solidFill>
          </a:endParaRPr>
        </a:p>
        <a:p>
          <a:pPr marL="0" lvl="0" indent="0" algn="l" defTabSz="533400">
            <a:lnSpc>
              <a:spcPct val="90000"/>
            </a:lnSpc>
            <a:spcBef>
              <a:spcPct val="0"/>
            </a:spcBef>
            <a:spcAft>
              <a:spcPct val="35000"/>
            </a:spcAft>
            <a:buNone/>
          </a:pPr>
          <a:r>
            <a:rPr lang="en-US" sz="1200" b="1" kern="1200" dirty="0">
              <a:solidFill>
                <a:schemeClr val="tx1"/>
              </a:solidFill>
            </a:rPr>
            <a:t>Resources:</a:t>
          </a:r>
          <a:endParaRPr lang="en-US" sz="1200" kern="1200" dirty="0">
            <a:solidFill>
              <a:schemeClr val="tx1"/>
            </a:solidFill>
          </a:endParaRPr>
        </a:p>
        <a:p>
          <a:pPr marL="0" lvl="0" indent="0" algn="l" defTabSz="533400">
            <a:lnSpc>
              <a:spcPct val="90000"/>
            </a:lnSpc>
            <a:spcBef>
              <a:spcPct val="0"/>
            </a:spcBef>
            <a:spcAft>
              <a:spcPct val="35000"/>
            </a:spcAft>
            <a:buNone/>
          </a:pPr>
          <a:r>
            <a:rPr lang="en-US" sz="1200" i="1" kern="1200" dirty="0">
              <a:solidFill>
                <a:schemeClr val="tx1"/>
              </a:solidFill>
            </a:rPr>
            <a:t>V2.0 Manual Published</a:t>
          </a:r>
          <a:endParaRPr lang="en-US" sz="1200" kern="1200" dirty="0">
            <a:solidFill>
              <a:schemeClr val="tx1"/>
            </a:solidFill>
          </a:endParaRPr>
        </a:p>
        <a:p>
          <a:pPr marL="0" lvl="0" indent="0" algn="l" defTabSz="533400">
            <a:lnSpc>
              <a:spcPct val="90000"/>
            </a:lnSpc>
            <a:spcBef>
              <a:spcPct val="0"/>
            </a:spcBef>
            <a:spcAft>
              <a:spcPct val="35000"/>
            </a:spcAft>
            <a:buNone/>
          </a:pPr>
          <a:r>
            <a:rPr lang="en-US" sz="1200" kern="1200" dirty="0">
              <a:solidFill>
                <a:schemeClr val="tx1"/>
              </a:solidFill>
            </a:rPr>
            <a:t>Statewide Technical Assistance Projects (Large Systems)</a:t>
          </a:r>
        </a:p>
        <a:p>
          <a:pPr marL="0" lvl="0" indent="0" algn="r" defTabSz="488950">
            <a:lnSpc>
              <a:spcPct val="90000"/>
            </a:lnSpc>
            <a:spcBef>
              <a:spcPct val="0"/>
            </a:spcBef>
            <a:spcAft>
              <a:spcPct val="35000"/>
            </a:spcAft>
            <a:buNone/>
          </a:pPr>
          <a:endParaRPr lang="en-US" sz="1100" kern="1200" dirty="0"/>
        </a:p>
      </dsp:txBody>
      <dsp:txXfrm>
        <a:off x="4519464" y="1421844"/>
        <a:ext cx="1262091" cy="3441039"/>
      </dsp:txXfrm>
    </dsp:sp>
    <dsp:sp modelId="{A6C6E99E-BA35-4C55-BCC6-790049946F0A}">
      <dsp:nvSpPr>
        <dsp:cNvPr id="0" name=""/>
        <dsp:cNvSpPr/>
      </dsp:nvSpPr>
      <dsp:spPr>
        <a:xfrm>
          <a:off x="4336816" y="619000"/>
          <a:ext cx="1445605" cy="8028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025" tIns="73025" rIns="73025" bIns="73025" numCol="1" spcCol="1270" anchor="ctr" anchorCtr="0">
          <a:noAutofit/>
        </a:bodyPr>
        <a:lstStyle/>
        <a:p>
          <a:pPr marL="0" lvl="0" indent="0" algn="ctr" defTabSz="1022350">
            <a:lnSpc>
              <a:spcPct val="90000"/>
            </a:lnSpc>
            <a:spcBef>
              <a:spcPct val="0"/>
            </a:spcBef>
            <a:spcAft>
              <a:spcPct val="35000"/>
            </a:spcAft>
            <a:buNone/>
          </a:pPr>
          <a:r>
            <a:rPr lang="en-US" sz="2300" kern="1200" dirty="0"/>
            <a:t>2015-16</a:t>
          </a:r>
        </a:p>
      </dsp:txBody>
      <dsp:txXfrm>
        <a:off x="4336816" y="619000"/>
        <a:ext cx="1445605" cy="802843"/>
      </dsp:txXfrm>
    </dsp:sp>
    <dsp:sp modelId="{CF2D3D44-640F-44CF-BDD6-CF698799B0EF}">
      <dsp:nvSpPr>
        <dsp:cNvPr id="0" name=""/>
        <dsp:cNvSpPr/>
      </dsp:nvSpPr>
      <dsp:spPr>
        <a:xfrm>
          <a:off x="2890345" y="1421844"/>
          <a:ext cx="1445605" cy="3211867"/>
        </a:xfrm>
        <a:prstGeom prst="wedgeRectCallout">
          <a:avLst>
            <a:gd name="adj1" fmla="val 62500"/>
            <a:gd name="adj2" fmla="val 2083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533400">
            <a:lnSpc>
              <a:spcPct val="90000"/>
            </a:lnSpc>
            <a:spcBef>
              <a:spcPct val="0"/>
            </a:spcBef>
            <a:spcAft>
              <a:spcPct val="35000"/>
            </a:spcAft>
            <a:buNone/>
          </a:pPr>
          <a:r>
            <a:rPr lang="en-US" sz="1200" b="1" kern="1200" dirty="0">
              <a:solidFill>
                <a:schemeClr val="tx1"/>
              </a:solidFill>
            </a:rPr>
            <a:t>Audits: </a:t>
          </a:r>
          <a:endParaRPr lang="en-US" sz="1200" kern="1200" dirty="0"/>
        </a:p>
        <a:p>
          <a:pPr marL="0" lvl="0" indent="0" algn="l" defTabSz="533400">
            <a:lnSpc>
              <a:spcPct val="90000"/>
            </a:lnSpc>
            <a:spcBef>
              <a:spcPct val="0"/>
            </a:spcBef>
            <a:spcAft>
              <a:spcPct val="35000"/>
            </a:spcAft>
            <a:buNone/>
          </a:pPr>
          <a:r>
            <a:rPr lang="en-US" sz="1200" kern="1200" dirty="0">
              <a:solidFill>
                <a:schemeClr val="tx1"/>
              </a:solidFill>
            </a:rPr>
            <a:t>Validation of 2012,2013 Audits</a:t>
          </a:r>
        </a:p>
        <a:p>
          <a:pPr marL="0" lvl="0" indent="0" algn="l" defTabSz="533400">
            <a:lnSpc>
              <a:spcPct val="90000"/>
            </a:lnSpc>
            <a:spcBef>
              <a:spcPct val="0"/>
            </a:spcBef>
            <a:spcAft>
              <a:spcPct val="35000"/>
            </a:spcAft>
            <a:buNone/>
          </a:pPr>
          <a:r>
            <a:rPr lang="en-US" sz="1200" i="1" kern="1200" dirty="0">
              <a:solidFill>
                <a:schemeClr val="tx1"/>
              </a:solidFill>
            </a:rPr>
            <a:t>Version 5 Software Released</a:t>
          </a:r>
        </a:p>
        <a:p>
          <a:pPr marL="0" lvl="0" indent="0" algn="l" defTabSz="533400">
            <a:lnSpc>
              <a:spcPct val="90000"/>
            </a:lnSpc>
            <a:spcBef>
              <a:spcPct val="0"/>
            </a:spcBef>
            <a:spcAft>
              <a:spcPct val="35000"/>
            </a:spcAft>
            <a:buNone/>
          </a:pPr>
          <a:r>
            <a:rPr lang="en-US" sz="1200" b="1" kern="1200" dirty="0">
              <a:solidFill>
                <a:schemeClr val="tx1"/>
              </a:solidFill>
            </a:rPr>
            <a:t>Resources:</a:t>
          </a:r>
        </a:p>
        <a:p>
          <a:pPr marL="0" lvl="0" indent="0" algn="l" defTabSz="533400">
            <a:lnSpc>
              <a:spcPct val="90000"/>
            </a:lnSpc>
            <a:spcBef>
              <a:spcPct val="0"/>
            </a:spcBef>
            <a:spcAft>
              <a:spcPct val="35000"/>
            </a:spcAft>
            <a:buNone/>
          </a:pPr>
          <a:r>
            <a:rPr lang="en-US" sz="1200" i="1" kern="1200" dirty="0">
              <a:solidFill>
                <a:schemeClr val="tx1"/>
              </a:solidFill>
            </a:rPr>
            <a:t>V1.2 Manual Published</a:t>
          </a:r>
          <a:endParaRPr lang="en-US" sz="1200" kern="1200" dirty="0">
            <a:solidFill>
              <a:schemeClr val="tx1"/>
            </a:solidFill>
          </a:endParaRPr>
        </a:p>
        <a:p>
          <a:pPr marL="0" lvl="0" indent="0" algn="l" defTabSz="533400">
            <a:lnSpc>
              <a:spcPct val="90000"/>
            </a:lnSpc>
            <a:spcBef>
              <a:spcPct val="0"/>
            </a:spcBef>
            <a:spcAft>
              <a:spcPct val="35000"/>
            </a:spcAft>
            <a:buNone/>
          </a:pPr>
          <a:r>
            <a:rPr lang="en-US" sz="1200" kern="1200" dirty="0">
              <a:solidFill>
                <a:schemeClr val="tx1"/>
              </a:solidFill>
            </a:rPr>
            <a:t>Statewide Technical Assistance Projects (Small Systems)</a:t>
          </a:r>
        </a:p>
      </dsp:txBody>
      <dsp:txXfrm>
        <a:off x="3073859" y="1421844"/>
        <a:ext cx="1262091" cy="3211867"/>
      </dsp:txXfrm>
    </dsp:sp>
    <dsp:sp modelId="{050FCAB3-64F3-49AE-8EF5-D73578EE7C33}">
      <dsp:nvSpPr>
        <dsp:cNvPr id="0" name=""/>
        <dsp:cNvSpPr/>
      </dsp:nvSpPr>
      <dsp:spPr>
        <a:xfrm>
          <a:off x="2890345" y="737283"/>
          <a:ext cx="1445605" cy="68801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025" tIns="73025" rIns="73025" bIns="73025" numCol="1" spcCol="1270" anchor="ctr" anchorCtr="0">
          <a:noAutofit/>
        </a:bodyPr>
        <a:lstStyle/>
        <a:p>
          <a:pPr marL="0" lvl="0" indent="0" algn="ctr" defTabSz="1022350">
            <a:lnSpc>
              <a:spcPct val="90000"/>
            </a:lnSpc>
            <a:spcBef>
              <a:spcPct val="0"/>
            </a:spcBef>
            <a:spcAft>
              <a:spcPct val="35000"/>
            </a:spcAft>
            <a:buNone/>
          </a:pPr>
          <a:r>
            <a:rPr lang="en-US" sz="2300" kern="1200" dirty="0"/>
            <a:t>2014</a:t>
          </a:r>
        </a:p>
      </dsp:txBody>
      <dsp:txXfrm>
        <a:off x="2890345" y="737283"/>
        <a:ext cx="1445605" cy="688010"/>
      </dsp:txXfrm>
    </dsp:sp>
    <dsp:sp modelId="{081610C4-E532-454E-A583-6247222E70F0}">
      <dsp:nvSpPr>
        <dsp:cNvPr id="0" name=""/>
        <dsp:cNvSpPr/>
      </dsp:nvSpPr>
      <dsp:spPr>
        <a:xfrm>
          <a:off x="1445605" y="1421844"/>
          <a:ext cx="1445605" cy="2982201"/>
        </a:xfrm>
        <a:prstGeom prst="wedgeRectCallout">
          <a:avLst>
            <a:gd name="adj1" fmla="val 62500"/>
            <a:gd name="adj2" fmla="val 2083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533400">
            <a:lnSpc>
              <a:spcPct val="90000"/>
            </a:lnSpc>
            <a:spcBef>
              <a:spcPct val="0"/>
            </a:spcBef>
            <a:spcAft>
              <a:spcPct val="35000"/>
            </a:spcAft>
            <a:buNone/>
          </a:pPr>
          <a:r>
            <a:rPr lang="en-US" sz="1200" b="1" kern="1200" dirty="0">
              <a:solidFill>
                <a:schemeClr val="tx1"/>
              </a:solidFill>
            </a:rPr>
            <a:t>Audits: </a:t>
          </a:r>
          <a:endParaRPr lang="en-US" sz="1200" kern="1200" dirty="0"/>
        </a:p>
        <a:p>
          <a:pPr marL="0" lvl="0" indent="0" algn="l" defTabSz="533400">
            <a:lnSpc>
              <a:spcPct val="90000"/>
            </a:lnSpc>
            <a:spcBef>
              <a:spcPct val="0"/>
            </a:spcBef>
            <a:spcAft>
              <a:spcPct val="35000"/>
            </a:spcAft>
            <a:buNone/>
          </a:pPr>
          <a:r>
            <a:rPr lang="en-US" sz="1200" kern="1200" dirty="0">
              <a:solidFill>
                <a:schemeClr val="tx1"/>
              </a:solidFill>
            </a:rPr>
            <a:t>Validation of 2011 Audits </a:t>
          </a:r>
          <a:endParaRPr lang="en-US" sz="1200" b="1" kern="1200" dirty="0">
            <a:solidFill>
              <a:schemeClr val="tx1"/>
            </a:solidFill>
          </a:endParaRPr>
        </a:p>
        <a:p>
          <a:pPr marL="0" lvl="0" indent="0" algn="l" defTabSz="533400">
            <a:lnSpc>
              <a:spcPct val="90000"/>
            </a:lnSpc>
            <a:spcBef>
              <a:spcPct val="0"/>
            </a:spcBef>
            <a:spcAft>
              <a:spcPct val="35000"/>
            </a:spcAft>
            <a:buNone/>
          </a:pPr>
          <a:r>
            <a:rPr lang="en-US" sz="1200" b="1" kern="1200" dirty="0">
              <a:solidFill>
                <a:schemeClr val="tx1"/>
              </a:solidFill>
            </a:rPr>
            <a:t>Resources:</a:t>
          </a:r>
        </a:p>
        <a:p>
          <a:pPr marL="0" lvl="0" indent="0" algn="l" defTabSz="533400">
            <a:lnSpc>
              <a:spcPct val="90000"/>
            </a:lnSpc>
            <a:spcBef>
              <a:spcPct val="0"/>
            </a:spcBef>
            <a:spcAft>
              <a:spcPct val="35000"/>
            </a:spcAft>
            <a:buNone/>
          </a:pPr>
          <a:r>
            <a:rPr lang="en-US" sz="1200" kern="1200" dirty="0">
              <a:solidFill>
                <a:schemeClr val="tx1"/>
              </a:solidFill>
            </a:rPr>
            <a:t>Statewide Training on Water Auditing &amp; Technical Assistance Projects</a:t>
          </a:r>
        </a:p>
        <a:p>
          <a:pPr marL="0" lvl="0" indent="0" algn="l" defTabSz="533400">
            <a:lnSpc>
              <a:spcPct val="90000"/>
            </a:lnSpc>
            <a:spcBef>
              <a:spcPct val="0"/>
            </a:spcBef>
            <a:spcAft>
              <a:spcPct val="35000"/>
            </a:spcAft>
            <a:buNone/>
          </a:pPr>
          <a:r>
            <a:rPr lang="en-US" sz="1200" kern="1200" dirty="0">
              <a:solidFill>
                <a:schemeClr val="tx1"/>
              </a:solidFill>
            </a:rPr>
            <a:t>(Small Systems)</a:t>
          </a:r>
          <a:endParaRPr lang="en-US" sz="1200" b="1" kern="1200" dirty="0">
            <a:solidFill>
              <a:schemeClr val="tx1"/>
            </a:solidFill>
          </a:endParaRPr>
        </a:p>
      </dsp:txBody>
      <dsp:txXfrm>
        <a:off x="1634313" y="1421844"/>
        <a:ext cx="1262091" cy="2982201"/>
      </dsp:txXfrm>
    </dsp:sp>
    <dsp:sp modelId="{AAE4A0D6-34C5-4629-9F2A-5993BD0835B2}">
      <dsp:nvSpPr>
        <dsp:cNvPr id="0" name=""/>
        <dsp:cNvSpPr/>
      </dsp:nvSpPr>
      <dsp:spPr>
        <a:xfrm>
          <a:off x="1445605" y="848173"/>
          <a:ext cx="1445605" cy="57367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025" tIns="73025" rIns="73025" bIns="73025" numCol="1" spcCol="1270" anchor="ctr" anchorCtr="0">
          <a:noAutofit/>
        </a:bodyPr>
        <a:lstStyle/>
        <a:p>
          <a:pPr marL="0" lvl="0" indent="0" algn="ctr" defTabSz="1022350">
            <a:lnSpc>
              <a:spcPct val="90000"/>
            </a:lnSpc>
            <a:spcBef>
              <a:spcPct val="0"/>
            </a:spcBef>
            <a:spcAft>
              <a:spcPct val="35000"/>
            </a:spcAft>
            <a:buNone/>
          </a:pPr>
          <a:r>
            <a:rPr lang="en-US" sz="2300" kern="1200" dirty="0"/>
            <a:t>2012-13</a:t>
          </a:r>
        </a:p>
      </dsp:txBody>
      <dsp:txXfrm>
        <a:off x="1445605" y="848173"/>
        <a:ext cx="1445605" cy="573670"/>
      </dsp:txXfrm>
    </dsp:sp>
    <dsp:sp modelId="{F2C96DCD-4264-4238-AC8C-4425F7DBDFF7}">
      <dsp:nvSpPr>
        <dsp:cNvPr id="0" name=""/>
        <dsp:cNvSpPr/>
      </dsp:nvSpPr>
      <dsp:spPr>
        <a:xfrm>
          <a:off x="0" y="1421844"/>
          <a:ext cx="1445605" cy="2753029"/>
        </a:xfrm>
        <a:prstGeom prst="wedgeRectCallout">
          <a:avLst>
            <a:gd name="adj1" fmla="val 62500"/>
            <a:gd name="adj2" fmla="val 2083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533400">
            <a:lnSpc>
              <a:spcPct val="90000"/>
            </a:lnSpc>
            <a:spcBef>
              <a:spcPct val="0"/>
            </a:spcBef>
            <a:spcAft>
              <a:spcPct val="35000"/>
            </a:spcAft>
            <a:buNone/>
          </a:pPr>
          <a:r>
            <a:rPr lang="en-US" sz="1200" b="1" kern="1200" dirty="0">
              <a:solidFill>
                <a:schemeClr val="tx1"/>
              </a:solidFill>
            </a:rPr>
            <a:t>Audits:</a:t>
          </a:r>
          <a:endParaRPr lang="en-US" sz="1200" kern="1200" dirty="0"/>
        </a:p>
        <a:p>
          <a:pPr marL="0" lvl="0" indent="0" algn="l" defTabSz="533400">
            <a:lnSpc>
              <a:spcPct val="90000"/>
            </a:lnSpc>
            <a:spcBef>
              <a:spcPct val="0"/>
            </a:spcBef>
            <a:spcAft>
              <a:spcPct val="35000"/>
            </a:spcAft>
            <a:buNone/>
          </a:pPr>
          <a:r>
            <a:rPr lang="en-US" sz="1200" kern="1200" dirty="0">
              <a:solidFill>
                <a:schemeClr val="tx1"/>
              </a:solidFill>
            </a:rPr>
            <a:t>Annual AWWA Auditing Begins</a:t>
          </a:r>
        </a:p>
        <a:p>
          <a:pPr marL="0" lvl="0" indent="0" algn="l" defTabSz="533400">
            <a:lnSpc>
              <a:spcPct val="90000"/>
            </a:lnSpc>
            <a:spcBef>
              <a:spcPct val="0"/>
            </a:spcBef>
            <a:spcAft>
              <a:spcPct val="35000"/>
            </a:spcAft>
            <a:buNone/>
          </a:pPr>
          <a:r>
            <a:rPr lang="en-US" sz="1200" b="1" kern="1200" dirty="0">
              <a:solidFill>
                <a:schemeClr val="tx1"/>
              </a:solidFill>
            </a:rPr>
            <a:t>Resources: </a:t>
          </a:r>
        </a:p>
        <a:p>
          <a:pPr marL="0" lvl="0" indent="0" algn="l" defTabSz="533400">
            <a:lnSpc>
              <a:spcPct val="90000"/>
            </a:lnSpc>
            <a:spcBef>
              <a:spcPct val="0"/>
            </a:spcBef>
            <a:spcAft>
              <a:spcPct val="35000"/>
            </a:spcAft>
            <a:buNone/>
          </a:pPr>
          <a:r>
            <a:rPr lang="en-US" sz="1200" kern="1200" dirty="0">
              <a:solidFill>
                <a:schemeClr val="tx1"/>
              </a:solidFill>
            </a:rPr>
            <a:t>GAWP Water Loss Control Committee Formed</a:t>
          </a:r>
        </a:p>
        <a:p>
          <a:pPr marL="0" lvl="0" indent="0" algn="l" defTabSz="533400">
            <a:lnSpc>
              <a:spcPct val="90000"/>
            </a:lnSpc>
            <a:spcBef>
              <a:spcPct val="0"/>
            </a:spcBef>
            <a:spcAft>
              <a:spcPct val="35000"/>
            </a:spcAft>
            <a:buNone/>
          </a:pPr>
          <a:r>
            <a:rPr lang="en-US" sz="1200" i="1" kern="1200" dirty="0">
              <a:solidFill>
                <a:schemeClr val="tx1"/>
              </a:solidFill>
            </a:rPr>
            <a:t>V1.0 GA Water Loss Control Manual (Manual) Published</a:t>
          </a:r>
        </a:p>
      </dsp:txBody>
      <dsp:txXfrm>
        <a:off x="183513" y="1421844"/>
        <a:ext cx="1262091" cy="2753029"/>
      </dsp:txXfrm>
    </dsp:sp>
    <dsp:sp modelId="{00E8A368-1EFE-40DC-9A2F-7BBD6160F21A}">
      <dsp:nvSpPr>
        <dsp:cNvPr id="0" name=""/>
        <dsp:cNvSpPr/>
      </dsp:nvSpPr>
      <dsp:spPr>
        <a:xfrm>
          <a:off x="0" y="963005"/>
          <a:ext cx="1445605" cy="4588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025" tIns="73025" rIns="73025" bIns="73025" numCol="1" spcCol="1270" anchor="ctr" anchorCtr="0">
          <a:noAutofit/>
        </a:bodyPr>
        <a:lstStyle/>
        <a:p>
          <a:pPr marL="0" lvl="0" indent="0" algn="ctr" defTabSz="1022350">
            <a:lnSpc>
              <a:spcPct val="90000"/>
            </a:lnSpc>
            <a:spcBef>
              <a:spcPct val="0"/>
            </a:spcBef>
            <a:spcAft>
              <a:spcPct val="35000"/>
            </a:spcAft>
            <a:buNone/>
          </a:pPr>
          <a:r>
            <a:rPr lang="en-US" sz="2300" kern="1200" dirty="0"/>
            <a:t>2011</a:t>
          </a:r>
        </a:p>
      </dsp:txBody>
      <dsp:txXfrm>
        <a:off x="0" y="963005"/>
        <a:ext cx="1445605" cy="4588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7F5CC3-34DB-4A16-8918-1A53EAC2A194}">
      <dsp:nvSpPr>
        <dsp:cNvPr id="0" name=""/>
        <dsp:cNvSpPr/>
      </dsp:nvSpPr>
      <dsp:spPr>
        <a:xfrm>
          <a:off x="0" y="3750030"/>
          <a:ext cx="7315200" cy="820415"/>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t>Responses</a:t>
          </a:r>
        </a:p>
      </dsp:txBody>
      <dsp:txXfrm>
        <a:off x="0" y="3750030"/>
        <a:ext cx="7315200" cy="443024"/>
      </dsp:txXfrm>
    </dsp:sp>
    <dsp:sp modelId="{A4498388-F012-4F13-AE1A-7A999D9BF376}">
      <dsp:nvSpPr>
        <dsp:cNvPr id="0" name=""/>
        <dsp:cNvSpPr/>
      </dsp:nvSpPr>
      <dsp:spPr>
        <a:xfrm>
          <a:off x="3571" y="4176646"/>
          <a:ext cx="2436018" cy="377390"/>
        </a:xfrm>
        <a:prstGeom prst="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kern="1200" dirty="0"/>
            <a:t>Who responded?</a:t>
          </a:r>
        </a:p>
      </dsp:txBody>
      <dsp:txXfrm>
        <a:off x="3571" y="4176646"/>
        <a:ext cx="2436018" cy="377390"/>
      </dsp:txXfrm>
    </dsp:sp>
    <dsp:sp modelId="{04F40743-B06F-4EE4-96AB-D31C62D665DB}">
      <dsp:nvSpPr>
        <dsp:cNvPr id="0" name=""/>
        <dsp:cNvSpPr/>
      </dsp:nvSpPr>
      <dsp:spPr>
        <a:xfrm>
          <a:off x="2439590" y="4176646"/>
          <a:ext cx="2436018" cy="377390"/>
        </a:xfrm>
        <a:prstGeom prst="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kern="1200" dirty="0"/>
            <a:t>What were their experiences with using V5 vs. V6?  </a:t>
          </a:r>
        </a:p>
      </dsp:txBody>
      <dsp:txXfrm>
        <a:off x="2439590" y="4176646"/>
        <a:ext cx="2436018" cy="377390"/>
      </dsp:txXfrm>
    </dsp:sp>
    <dsp:sp modelId="{E01942C1-CAD1-4F59-B1A2-525F7FBC4145}">
      <dsp:nvSpPr>
        <dsp:cNvPr id="0" name=""/>
        <dsp:cNvSpPr/>
      </dsp:nvSpPr>
      <dsp:spPr>
        <a:xfrm>
          <a:off x="4875609" y="4176646"/>
          <a:ext cx="2436018" cy="377390"/>
        </a:xfrm>
        <a:prstGeom prst="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kern="1200" dirty="0"/>
            <a:t>What is missing to make V6 experience easier, more efficient, and more effective?</a:t>
          </a:r>
        </a:p>
      </dsp:txBody>
      <dsp:txXfrm>
        <a:off x="4875609" y="4176646"/>
        <a:ext cx="2436018" cy="377390"/>
      </dsp:txXfrm>
    </dsp:sp>
    <dsp:sp modelId="{CD3F8445-4D0E-4105-AF06-87721C82E4A9}">
      <dsp:nvSpPr>
        <dsp:cNvPr id="0" name=""/>
        <dsp:cNvSpPr/>
      </dsp:nvSpPr>
      <dsp:spPr>
        <a:xfrm rot="10800000">
          <a:off x="0" y="2500538"/>
          <a:ext cx="7315200" cy="1261798"/>
        </a:xfrm>
        <a:prstGeom prst="upArrowCallou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t>Results</a:t>
          </a:r>
        </a:p>
      </dsp:txBody>
      <dsp:txXfrm rot="-10800000">
        <a:off x="0" y="2500538"/>
        <a:ext cx="7315200" cy="442891"/>
      </dsp:txXfrm>
    </dsp:sp>
    <dsp:sp modelId="{07B7BE8B-5023-4F1B-9AAE-61CEEABC7CE1}">
      <dsp:nvSpPr>
        <dsp:cNvPr id="0" name=""/>
        <dsp:cNvSpPr/>
      </dsp:nvSpPr>
      <dsp:spPr>
        <a:xfrm>
          <a:off x="0" y="2943429"/>
          <a:ext cx="7315200" cy="377277"/>
        </a:xfrm>
        <a:prstGeom prst="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kern="1200" dirty="0"/>
            <a:t>How do the outputs generated by V5 &amp; V6 compare?</a:t>
          </a:r>
        </a:p>
      </dsp:txBody>
      <dsp:txXfrm>
        <a:off x="0" y="2943429"/>
        <a:ext cx="7315200" cy="377277"/>
      </dsp:txXfrm>
    </dsp:sp>
    <dsp:sp modelId="{BADE30D9-B764-46FE-9F47-52B8EBAF3E9D}">
      <dsp:nvSpPr>
        <dsp:cNvPr id="0" name=""/>
        <dsp:cNvSpPr/>
      </dsp:nvSpPr>
      <dsp:spPr>
        <a:xfrm rot="10800000">
          <a:off x="0" y="1251046"/>
          <a:ext cx="7315200" cy="1261798"/>
        </a:xfrm>
        <a:prstGeom prst="upArrowCallou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t>Feedback Request</a:t>
          </a:r>
        </a:p>
      </dsp:txBody>
      <dsp:txXfrm rot="-10800000">
        <a:off x="0" y="1251046"/>
        <a:ext cx="7315200" cy="442891"/>
      </dsp:txXfrm>
    </dsp:sp>
    <dsp:sp modelId="{FEC559E5-E6FA-4FFD-91EF-D6F9A7EBDD77}">
      <dsp:nvSpPr>
        <dsp:cNvPr id="0" name=""/>
        <dsp:cNvSpPr/>
      </dsp:nvSpPr>
      <dsp:spPr>
        <a:xfrm>
          <a:off x="3571" y="1693937"/>
          <a:ext cx="2436018" cy="377277"/>
        </a:xfrm>
        <a:prstGeom prst="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kern="1200" dirty="0"/>
            <a:t>EPD Survey</a:t>
          </a:r>
        </a:p>
      </dsp:txBody>
      <dsp:txXfrm>
        <a:off x="3571" y="1693937"/>
        <a:ext cx="2436018" cy="377277"/>
      </dsp:txXfrm>
    </dsp:sp>
    <dsp:sp modelId="{9DBADF78-B9B2-4CE2-91CB-2BE9CD529D49}">
      <dsp:nvSpPr>
        <dsp:cNvPr id="0" name=""/>
        <dsp:cNvSpPr/>
      </dsp:nvSpPr>
      <dsp:spPr>
        <a:xfrm>
          <a:off x="2439590" y="1693937"/>
          <a:ext cx="2436018" cy="377277"/>
        </a:xfrm>
        <a:prstGeom prst="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kern="1200" dirty="0"/>
            <a:t>Follow-Up Meetings with EPD</a:t>
          </a:r>
        </a:p>
      </dsp:txBody>
      <dsp:txXfrm>
        <a:off x="2439590" y="1693937"/>
        <a:ext cx="2436018" cy="377277"/>
      </dsp:txXfrm>
    </dsp:sp>
    <dsp:sp modelId="{30190DCA-F9EA-4951-9C89-B24AE7D89A3F}">
      <dsp:nvSpPr>
        <dsp:cNvPr id="0" name=""/>
        <dsp:cNvSpPr/>
      </dsp:nvSpPr>
      <dsp:spPr>
        <a:xfrm>
          <a:off x="4875609" y="1693937"/>
          <a:ext cx="2436018" cy="377277"/>
        </a:xfrm>
        <a:prstGeom prst="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kern="1200" dirty="0"/>
            <a:t>EPD Evaluates Responses and Results</a:t>
          </a:r>
        </a:p>
      </dsp:txBody>
      <dsp:txXfrm>
        <a:off x="4875609" y="1693937"/>
        <a:ext cx="2436018" cy="377277"/>
      </dsp:txXfrm>
    </dsp:sp>
    <dsp:sp modelId="{23DB6215-810E-447B-B545-B086599EB305}">
      <dsp:nvSpPr>
        <dsp:cNvPr id="0" name=""/>
        <dsp:cNvSpPr/>
      </dsp:nvSpPr>
      <dsp:spPr>
        <a:xfrm rot="10800000">
          <a:off x="0" y="1554"/>
          <a:ext cx="7315200" cy="1261798"/>
        </a:xfrm>
        <a:prstGeom prst="upArrowCallou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t>Basic Requirements</a:t>
          </a:r>
        </a:p>
      </dsp:txBody>
      <dsp:txXfrm rot="-10800000">
        <a:off x="0" y="1554"/>
        <a:ext cx="7315200" cy="442891"/>
      </dsp:txXfrm>
    </dsp:sp>
    <dsp:sp modelId="{6280460A-E23D-4854-8404-AA5FA82B079E}">
      <dsp:nvSpPr>
        <dsp:cNvPr id="0" name=""/>
        <dsp:cNvSpPr/>
      </dsp:nvSpPr>
      <dsp:spPr>
        <a:xfrm>
          <a:off x="0" y="444445"/>
          <a:ext cx="3657599" cy="377277"/>
        </a:xfrm>
        <a:prstGeom prst="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kern="1200" dirty="0"/>
            <a:t>Mandatory submission of V5</a:t>
          </a:r>
        </a:p>
      </dsp:txBody>
      <dsp:txXfrm>
        <a:off x="0" y="444445"/>
        <a:ext cx="3657599" cy="377277"/>
      </dsp:txXfrm>
    </dsp:sp>
    <dsp:sp modelId="{A5DA0D19-6B3F-4DF6-92FF-89C6ED9454B1}">
      <dsp:nvSpPr>
        <dsp:cNvPr id="0" name=""/>
        <dsp:cNvSpPr/>
      </dsp:nvSpPr>
      <dsp:spPr>
        <a:xfrm>
          <a:off x="3657600" y="444445"/>
          <a:ext cx="3657599" cy="377277"/>
        </a:xfrm>
        <a:prstGeom prst="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kern="1200" dirty="0"/>
            <a:t>Voluntary submission of V6</a:t>
          </a:r>
        </a:p>
      </dsp:txBody>
      <dsp:txXfrm>
        <a:off x="3657600" y="444445"/>
        <a:ext cx="3657599" cy="3772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D08025-09AA-4A82-A2EC-BCBC388EAEDF}">
      <dsp:nvSpPr>
        <dsp:cNvPr id="0" name=""/>
        <dsp:cNvSpPr/>
      </dsp:nvSpPr>
      <dsp:spPr>
        <a:xfrm rot="16200000">
          <a:off x="-1606096" y="2434255"/>
          <a:ext cx="3717859" cy="416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66894" bIns="0" numCol="1" spcCol="1270" anchor="t" anchorCtr="0">
          <a:noAutofit/>
        </a:bodyPr>
        <a:lstStyle/>
        <a:p>
          <a:pPr marL="0" lvl="0" indent="0" algn="r" defTabSz="1333500">
            <a:lnSpc>
              <a:spcPct val="90000"/>
            </a:lnSpc>
            <a:spcBef>
              <a:spcPct val="0"/>
            </a:spcBef>
            <a:spcAft>
              <a:spcPct val="35000"/>
            </a:spcAft>
            <a:buFont typeface="Arial" panose="020B0604020202020204" pitchFamily="34" charset="0"/>
            <a:buNone/>
          </a:pPr>
          <a:r>
            <a:rPr lang="en-US" sz="3000" kern="1200" dirty="0"/>
            <a:t>Regulatory Impacts</a:t>
          </a:r>
        </a:p>
      </dsp:txBody>
      <dsp:txXfrm>
        <a:off x="-1606096" y="2434255"/>
        <a:ext cx="3717859" cy="416005"/>
      </dsp:txXfrm>
    </dsp:sp>
    <dsp:sp modelId="{A1D4EDCA-FFCE-43DB-AA57-AE9A1F27FB4B}">
      <dsp:nvSpPr>
        <dsp:cNvPr id="0" name=""/>
        <dsp:cNvSpPr/>
      </dsp:nvSpPr>
      <dsp:spPr>
        <a:xfrm>
          <a:off x="460836" y="783328"/>
          <a:ext cx="2072149" cy="3717859"/>
        </a:xfrm>
        <a:prstGeom prst="rect">
          <a:avLst/>
        </a:prstGeom>
        <a:solidFill>
          <a:schemeClr val="accent4">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366894" rIns="113792" bIns="113792" numCol="1" spcCol="1270" anchor="t"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r>
            <a:rPr lang="en-US" sz="1200" kern="1200" dirty="0"/>
            <a:t>Water Loss Control Program education and implementation</a:t>
          </a:r>
        </a:p>
        <a:p>
          <a:pPr marL="114300" lvl="1" indent="-114300" algn="l" defTabSz="533400">
            <a:lnSpc>
              <a:spcPct val="90000"/>
            </a:lnSpc>
            <a:spcBef>
              <a:spcPct val="0"/>
            </a:spcBef>
            <a:spcAft>
              <a:spcPct val="15000"/>
            </a:spcAft>
            <a:buFont typeface="Arial" panose="020B0604020202020204" pitchFamily="34" charset="0"/>
            <a:buNone/>
          </a:pPr>
          <a:endParaRPr lang="en-US" sz="1200" kern="1200" dirty="0"/>
        </a:p>
        <a:p>
          <a:pPr marL="114300" lvl="1" indent="-114300" algn="l" defTabSz="533400">
            <a:lnSpc>
              <a:spcPct val="90000"/>
            </a:lnSpc>
            <a:spcBef>
              <a:spcPct val="0"/>
            </a:spcBef>
            <a:spcAft>
              <a:spcPct val="15000"/>
            </a:spcAft>
            <a:buFont typeface="Arial" panose="020B0604020202020204" pitchFamily="34" charset="0"/>
            <a:buChar char="•"/>
          </a:pPr>
          <a:r>
            <a:rPr lang="en-US" sz="1200" kern="1200" dirty="0"/>
            <a:t>Version 6 Pilot Program for 2020 water loss audit submissions</a:t>
          </a:r>
        </a:p>
      </dsp:txBody>
      <dsp:txXfrm>
        <a:off x="460836" y="783328"/>
        <a:ext cx="2072149" cy="3717859"/>
      </dsp:txXfrm>
    </dsp:sp>
    <dsp:sp modelId="{BBB8B073-B9C4-4F79-8FDB-A98625A4A72D}">
      <dsp:nvSpPr>
        <dsp:cNvPr id="0" name=""/>
        <dsp:cNvSpPr/>
      </dsp:nvSpPr>
      <dsp:spPr>
        <a:xfrm>
          <a:off x="44830" y="234201"/>
          <a:ext cx="832011" cy="83201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000" b="-2000"/>
          </a:stretch>
        </a:blip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dsp:style>
    </dsp:sp>
    <dsp:sp modelId="{292D7322-B1A8-4D75-8095-92F59DAA89CD}">
      <dsp:nvSpPr>
        <dsp:cNvPr id="0" name=""/>
        <dsp:cNvSpPr/>
      </dsp:nvSpPr>
      <dsp:spPr>
        <a:xfrm rot="16200000">
          <a:off x="1448304" y="2465352"/>
          <a:ext cx="3717859" cy="416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66894" bIns="0" numCol="1" spcCol="1270" anchor="t" anchorCtr="0">
          <a:noAutofit/>
        </a:bodyPr>
        <a:lstStyle/>
        <a:p>
          <a:pPr marL="0" lvl="0" indent="0" algn="r" defTabSz="1333500">
            <a:lnSpc>
              <a:spcPct val="90000"/>
            </a:lnSpc>
            <a:spcBef>
              <a:spcPct val="0"/>
            </a:spcBef>
            <a:spcAft>
              <a:spcPct val="35000"/>
            </a:spcAft>
            <a:buNone/>
          </a:pPr>
          <a:r>
            <a:rPr lang="en-US" sz="3000" kern="1200" dirty="0"/>
            <a:t>Resources</a:t>
          </a:r>
        </a:p>
      </dsp:txBody>
      <dsp:txXfrm>
        <a:off x="1448304" y="2465352"/>
        <a:ext cx="3717859" cy="416005"/>
      </dsp:txXfrm>
    </dsp:sp>
    <dsp:sp modelId="{447DBEA1-6F50-470F-A0D3-F887A58A3972}">
      <dsp:nvSpPr>
        <dsp:cNvPr id="0" name=""/>
        <dsp:cNvSpPr/>
      </dsp:nvSpPr>
      <dsp:spPr>
        <a:xfrm>
          <a:off x="3515236" y="814425"/>
          <a:ext cx="2072149" cy="3717859"/>
        </a:xfrm>
        <a:prstGeom prst="rect">
          <a:avLst/>
        </a:prstGeom>
        <a:solidFill>
          <a:schemeClr val="accent4">
            <a:shade val="50000"/>
            <a:hueOff val="195327"/>
            <a:satOff val="-11900"/>
            <a:lumOff val="300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366894" rIns="113792" bIns="113792" numCol="1" spcCol="1270" anchor="t" anchorCtr="0">
          <a:noAutofit/>
        </a:bodyPr>
        <a:lstStyle/>
        <a:p>
          <a:pPr marL="114300" lvl="1" indent="-114300" algn="l" defTabSz="533400">
            <a:lnSpc>
              <a:spcPct val="90000"/>
            </a:lnSpc>
            <a:spcBef>
              <a:spcPct val="0"/>
            </a:spcBef>
            <a:spcAft>
              <a:spcPct val="15000"/>
            </a:spcAft>
            <a:buChar char="•"/>
          </a:pPr>
          <a:r>
            <a:rPr lang="en-US" sz="1200" kern="1200" dirty="0"/>
            <a:t>EPD coordinating with other states/provinces to create standardized North American educational materials</a:t>
          </a:r>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a:t>GAWP Water Loss Committee to update GA Water Loss Control Manual</a:t>
          </a:r>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a:t>AWWA updating M36 Manual</a:t>
          </a:r>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a:t> Water Research Foundation Project #5057 “Level 1 Water Audit Validation Guidance Manual, Second Edition” </a:t>
          </a:r>
        </a:p>
      </dsp:txBody>
      <dsp:txXfrm>
        <a:off x="3515236" y="814425"/>
        <a:ext cx="2072149" cy="3717859"/>
      </dsp:txXfrm>
    </dsp:sp>
    <dsp:sp modelId="{E3B5E5F3-1092-45D2-9701-51334C52264D}">
      <dsp:nvSpPr>
        <dsp:cNvPr id="0" name=""/>
        <dsp:cNvSpPr/>
      </dsp:nvSpPr>
      <dsp:spPr>
        <a:xfrm>
          <a:off x="3200399" y="194489"/>
          <a:ext cx="892606" cy="894204"/>
        </a:xfrm>
        <a:prstGeom prst="rect">
          <a:avLst/>
        </a:prstGeom>
        <a:blipFill rotWithShape="1">
          <a:blip xmlns:r="http://schemas.openxmlformats.org/officeDocument/2006/relationships" r:embed="rId2"/>
          <a:srcRect/>
          <a:stretch>
            <a:fillRect t="-17000" b="-17000"/>
          </a:stretch>
        </a:blip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dsp:style>
    </dsp:sp>
    <dsp:sp modelId="{E7EAA1DB-D95F-4664-BB3A-D0E03BF9545D}">
      <dsp:nvSpPr>
        <dsp:cNvPr id="0" name=""/>
        <dsp:cNvSpPr/>
      </dsp:nvSpPr>
      <dsp:spPr>
        <a:xfrm rot="16200000">
          <a:off x="4472407" y="2434255"/>
          <a:ext cx="3717859" cy="416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66894" bIns="0" numCol="1" spcCol="1270" anchor="t" anchorCtr="0">
          <a:noAutofit/>
        </a:bodyPr>
        <a:lstStyle/>
        <a:p>
          <a:pPr marL="0" lvl="0" indent="0" algn="r" defTabSz="1333500">
            <a:lnSpc>
              <a:spcPct val="90000"/>
            </a:lnSpc>
            <a:spcBef>
              <a:spcPct val="0"/>
            </a:spcBef>
            <a:spcAft>
              <a:spcPct val="35000"/>
            </a:spcAft>
            <a:buNone/>
          </a:pPr>
          <a:r>
            <a:rPr lang="en-US" sz="3000" kern="1200" dirty="0"/>
            <a:t>Training</a:t>
          </a:r>
        </a:p>
      </dsp:txBody>
      <dsp:txXfrm>
        <a:off x="4472407" y="2434255"/>
        <a:ext cx="3717859" cy="416005"/>
      </dsp:txXfrm>
    </dsp:sp>
    <dsp:sp modelId="{FC30C903-A5B7-460D-A8D0-7F843AF1BA7A}">
      <dsp:nvSpPr>
        <dsp:cNvPr id="0" name=""/>
        <dsp:cNvSpPr/>
      </dsp:nvSpPr>
      <dsp:spPr>
        <a:xfrm>
          <a:off x="6539340" y="783328"/>
          <a:ext cx="2072149" cy="3717859"/>
        </a:xfrm>
        <a:prstGeom prst="rect">
          <a:avLst/>
        </a:prstGeom>
        <a:solidFill>
          <a:schemeClr val="accent4">
            <a:shade val="50000"/>
            <a:hueOff val="195327"/>
            <a:satOff val="-11900"/>
            <a:lumOff val="300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366894" rIns="85344" bIns="85344" numCol="1" spcCol="1270" anchor="t" anchorCtr="0">
          <a:noAutofit/>
        </a:bodyPr>
        <a:lstStyle/>
        <a:p>
          <a:pPr marL="114300" lvl="1" indent="0" algn="l" defTabSz="622300">
            <a:lnSpc>
              <a:spcPct val="90000"/>
            </a:lnSpc>
            <a:spcBef>
              <a:spcPct val="0"/>
            </a:spcBef>
            <a:spcAft>
              <a:spcPct val="15000"/>
            </a:spcAft>
            <a:buChar char="•"/>
          </a:pPr>
          <a:r>
            <a:rPr lang="en-US" sz="1200" kern="1200" dirty="0"/>
            <a:t>Updates to Georgia training anticipated by Fall 2021</a:t>
          </a:r>
        </a:p>
        <a:p>
          <a:pPr marL="228600" lvl="2" indent="0" algn="l" defTabSz="622300">
            <a:lnSpc>
              <a:spcPct val="90000"/>
            </a:lnSpc>
            <a:spcBef>
              <a:spcPct val="0"/>
            </a:spcBef>
            <a:spcAft>
              <a:spcPct val="15000"/>
            </a:spcAft>
            <a:buChar char="•"/>
          </a:pPr>
          <a:r>
            <a:rPr lang="en-US" sz="1200" kern="1200" dirty="0"/>
            <a:t>Georgia Basic Water Audit</a:t>
          </a:r>
        </a:p>
        <a:p>
          <a:pPr marL="228600" lvl="2" indent="0" algn="l" defTabSz="622300">
            <a:lnSpc>
              <a:spcPct val="90000"/>
            </a:lnSpc>
            <a:spcBef>
              <a:spcPct val="0"/>
            </a:spcBef>
            <a:spcAft>
              <a:spcPct val="15000"/>
            </a:spcAft>
            <a:buChar char="•"/>
          </a:pPr>
          <a:r>
            <a:rPr lang="en-US" sz="1200" kern="1200" dirty="0"/>
            <a:t>QWLA training</a:t>
          </a:r>
        </a:p>
        <a:p>
          <a:pPr marL="228600" lvl="2" indent="0" algn="l" defTabSz="622300">
            <a:lnSpc>
              <a:spcPct val="90000"/>
            </a:lnSpc>
            <a:spcBef>
              <a:spcPct val="0"/>
            </a:spcBef>
            <a:spcAft>
              <a:spcPct val="15000"/>
            </a:spcAft>
            <a:buChar char="•"/>
          </a:pPr>
          <a:r>
            <a:rPr lang="en-US" sz="1200" kern="1200" dirty="0"/>
            <a:t>Creation of a new “QWLA Booster” training</a:t>
          </a:r>
        </a:p>
        <a:p>
          <a:pPr marL="228600" lvl="2" indent="0" algn="l" defTabSz="622300">
            <a:lnSpc>
              <a:spcPct val="90000"/>
            </a:lnSpc>
            <a:spcBef>
              <a:spcPct val="0"/>
            </a:spcBef>
            <a:spcAft>
              <a:spcPct val="15000"/>
            </a:spcAft>
            <a:buChar char="•"/>
          </a:pPr>
          <a:endParaRPr lang="en-US" sz="1200" kern="1200" dirty="0"/>
        </a:p>
        <a:p>
          <a:pPr marL="114300" lvl="1" indent="-114300" algn="l" defTabSz="622300">
            <a:lnSpc>
              <a:spcPct val="90000"/>
            </a:lnSpc>
            <a:spcBef>
              <a:spcPct val="0"/>
            </a:spcBef>
            <a:spcAft>
              <a:spcPct val="15000"/>
            </a:spcAft>
            <a:buChar char="•"/>
          </a:pPr>
          <a:r>
            <a:rPr lang="en-US" sz="1200" kern="1200" dirty="0">
              <a:solidFill>
                <a:srgbClr val="FFFFFF"/>
              </a:solidFill>
              <a:latin typeface="Franklin Gothic Book"/>
              <a:ea typeface="+mn-ea"/>
              <a:cs typeface="+mn-cs"/>
            </a:rPr>
            <a:t>Possibility for more frequent training in the future </a:t>
          </a:r>
        </a:p>
      </dsp:txBody>
      <dsp:txXfrm>
        <a:off x="6539340" y="783328"/>
        <a:ext cx="2072149" cy="3717859"/>
      </dsp:txXfrm>
    </dsp:sp>
    <dsp:sp modelId="{75D9EAEF-CC68-4CD7-8C45-BD18AED8B645}">
      <dsp:nvSpPr>
        <dsp:cNvPr id="0" name=""/>
        <dsp:cNvSpPr/>
      </dsp:nvSpPr>
      <dsp:spPr>
        <a:xfrm>
          <a:off x="6123334" y="234201"/>
          <a:ext cx="832011" cy="832011"/>
        </a:xfrm>
        <a:prstGeom prst="rect">
          <a:avLst/>
        </a:prstGeom>
        <a:blipFill>
          <a:blip xmlns:r="http://schemas.openxmlformats.org/officeDocument/2006/relationships" r:embed="rId3"/>
          <a:srcRect/>
          <a:stretch>
            <a:fillRect l="-6000" r="-6000"/>
          </a:stretch>
        </a:blip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9928040-41C5-4628-B239-BBBAE65E9ECD}" type="datetimeFigureOut">
              <a:rPr lang="en-US" smtClean="0"/>
              <a:pPr/>
              <a:t>7/7/2021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752FCF0-7227-4628-A481-0B4D38EA0913}" type="slidenum">
              <a:rPr lang="en-US" smtClean="0"/>
              <a:pPr/>
              <a:t>‹#›</a:t>
            </a:fld>
            <a:endParaRPr lang="en-US"/>
          </a:p>
        </p:txBody>
      </p:sp>
    </p:spTree>
    <p:extLst>
      <p:ext uri="{BB962C8B-B14F-4D97-AF65-F5344CB8AC3E}">
        <p14:creationId xmlns:p14="http://schemas.microsoft.com/office/powerpoint/2010/main" val="41881314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D32D45-45EF-4825-8C20-B11A1A7EFF72}" type="datetimeFigureOut">
              <a:rPr lang="en-US" smtClean="0"/>
              <a:pPr/>
              <a:t>7/7/2021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A4CE4E-AB44-4ADA-9CC5-FD2E6BC5397B}" type="slidenum">
              <a:rPr lang="en-US" smtClean="0"/>
              <a:pPr/>
              <a:t>‹#›</a:t>
            </a:fld>
            <a:endParaRPr lang="en-US"/>
          </a:p>
        </p:txBody>
      </p:sp>
    </p:spTree>
    <p:extLst>
      <p:ext uri="{BB962C8B-B14F-4D97-AF65-F5344CB8AC3E}">
        <p14:creationId xmlns:p14="http://schemas.microsoft.com/office/powerpoint/2010/main" val="764180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36DBF923-0254-49B9-B549-7C0BDDD02BB1}" type="slidenum">
              <a:rPr lang="en-US" smtClean="0"/>
              <a:pPr/>
              <a:t>2</a:t>
            </a:fld>
            <a:endParaRPr lang="en-US" dirty="0"/>
          </a:p>
        </p:txBody>
      </p:sp>
    </p:spTree>
    <p:extLst>
      <p:ext uri="{BB962C8B-B14F-4D97-AF65-F5344CB8AC3E}">
        <p14:creationId xmlns:p14="http://schemas.microsoft.com/office/powerpoint/2010/main" val="40639652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A4CE4E-AB44-4ADA-9CC5-FD2E6BC5397B}" type="slidenum">
              <a:rPr lang="en-US" smtClean="0"/>
              <a:pPr/>
              <a:t>16</a:t>
            </a:fld>
            <a:endParaRPr lang="en-US"/>
          </a:p>
        </p:txBody>
      </p:sp>
    </p:spTree>
    <p:extLst>
      <p:ext uri="{BB962C8B-B14F-4D97-AF65-F5344CB8AC3E}">
        <p14:creationId xmlns:p14="http://schemas.microsoft.com/office/powerpoint/2010/main" val="1827839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A4CE4E-AB44-4ADA-9CC5-FD2E6BC5397B}" type="slidenum">
              <a:rPr lang="en-US" smtClean="0"/>
              <a:pPr/>
              <a:t>17</a:t>
            </a:fld>
            <a:endParaRPr lang="en-US"/>
          </a:p>
        </p:txBody>
      </p:sp>
    </p:spTree>
    <p:extLst>
      <p:ext uri="{BB962C8B-B14F-4D97-AF65-F5344CB8AC3E}">
        <p14:creationId xmlns:p14="http://schemas.microsoft.com/office/powerpoint/2010/main" val="1486165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altLang="en-US" dirty="0"/>
              <a:t>If you have seen me present on water loss or water efficiency before, you might recognize this slide.  I think it’s always good to have a reminder about where these policies and practices come from and why they are important.</a:t>
            </a:r>
          </a:p>
        </p:txBody>
      </p:sp>
    </p:spTree>
    <p:extLst>
      <p:ext uri="{BB962C8B-B14F-4D97-AF65-F5344CB8AC3E}">
        <p14:creationId xmlns:p14="http://schemas.microsoft.com/office/powerpoint/2010/main" val="2672079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Calibri" panose="020F0502020204030204" pitchFamily="34" charset="0"/>
              </a:defRPr>
            </a:lvl1pPr>
            <a:lvl2pPr marL="742950" indent="-285750" defTabSz="966788">
              <a:defRPr>
                <a:solidFill>
                  <a:schemeClr val="tx1"/>
                </a:solidFill>
                <a:latin typeface="Calibri" panose="020F0502020204030204" pitchFamily="34" charset="0"/>
              </a:defRPr>
            </a:lvl2pPr>
            <a:lvl3pPr marL="1143000" indent="-228600" defTabSz="966788">
              <a:defRPr>
                <a:solidFill>
                  <a:schemeClr val="tx1"/>
                </a:solidFill>
                <a:latin typeface="Calibri" panose="020F0502020204030204" pitchFamily="34" charset="0"/>
              </a:defRPr>
            </a:lvl3pPr>
            <a:lvl4pPr marL="1600200" indent="-228600" defTabSz="966788">
              <a:defRPr>
                <a:solidFill>
                  <a:schemeClr val="tx1"/>
                </a:solidFill>
                <a:latin typeface="Calibri" panose="020F0502020204030204" pitchFamily="34" charset="0"/>
              </a:defRPr>
            </a:lvl4pPr>
            <a:lvl5pPr marL="2057400" indent="-228600" defTabSz="966788">
              <a:defRPr>
                <a:solidFill>
                  <a:schemeClr val="tx1"/>
                </a:solidFill>
                <a:latin typeface="Calibri" panose="020F0502020204030204" pitchFamily="34" charset="0"/>
              </a:defRPr>
            </a:lvl5pPr>
            <a:lvl6pPr marL="2514600" indent="-228600" defTabSz="966788" eaLnBrk="0" fontAlgn="base" hangingPunct="0">
              <a:spcBef>
                <a:spcPct val="0"/>
              </a:spcBef>
              <a:spcAft>
                <a:spcPct val="0"/>
              </a:spcAft>
              <a:defRPr>
                <a:solidFill>
                  <a:schemeClr val="tx1"/>
                </a:solidFill>
                <a:latin typeface="Calibri" panose="020F0502020204030204" pitchFamily="34" charset="0"/>
              </a:defRPr>
            </a:lvl6pPr>
            <a:lvl7pPr marL="2971800" indent="-228600" defTabSz="966788" eaLnBrk="0" fontAlgn="base" hangingPunct="0">
              <a:spcBef>
                <a:spcPct val="0"/>
              </a:spcBef>
              <a:spcAft>
                <a:spcPct val="0"/>
              </a:spcAft>
              <a:defRPr>
                <a:solidFill>
                  <a:schemeClr val="tx1"/>
                </a:solidFill>
                <a:latin typeface="Calibri" panose="020F0502020204030204" pitchFamily="34" charset="0"/>
              </a:defRPr>
            </a:lvl7pPr>
            <a:lvl8pPr marL="3429000" indent="-228600" defTabSz="966788" eaLnBrk="0" fontAlgn="base" hangingPunct="0">
              <a:spcBef>
                <a:spcPct val="0"/>
              </a:spcBef>
              <a:spcAft>
                <a:spcPct val="0"/>
              </a:spcAft>
              <a:defRPr>
                <a:solidFill>
                  <a:schemeClr val="tx1"/>
                </a:solidFill>
                <a:latin typeface="Calibri" panose="020F0502020204030204" pitchFamily="34" charset="0"/>
              </a:defRPr>
            </a:lvl8pPr>
            <a:lvl9pPr marL="3886200" indent="-228600" defTabSz="966788" eaLnBrk="0" fontAlgn="base" hangingPunct="0">
              <a:spcBef>
                <a:spcPct val="0"/>
              </a:spcBef>
              <a:spcAft>
                <a:spcPct val="0"/>
              </a:spcAft>
              <a:defRPr>
                <a:solidFill>
                  <a:schemeClr val="tx1"/>
                </a:solidFill>
                <a:latin typeface="Calibri" panose="020F0502020204030204" pitchFamily="34" charset="0"/>
              </a:defRPr>
            </a:lvl9pPr>
          </a:lstStyle>
          <a:p>
            <a:fld id="{8F27A2D9-4123-4FD0-AE8A-62026FA6C37F}" type="slidenum">
              <a:rPr lang="en-US" altLang="en-US" smtClean="0"/>
              <a:pPr/>
              <a:t>4</a:t>
            </a:fld>
            <a:endParaRPr lang="en-US" altLang="en-US"/>
          </a:p>
        </p:txBody>
      </p:sp>
      <p:sp>
        <p:nvSpPr>
          <p:cNvPr id="19459" name="Rectangle 2"/>
          <p:cNvSpPr>
            <a:spLocks noGrp="1" noRot="1" noChangeAspect="1" noChangeArrowheads="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0" name="Rectangle 3"/>
          <p:cNvSpPr>
            <a:spLocks noGrp="1" noChangeArrowheads="1"/>
          </p:cNvSpPr>
          <p:nvPr>
            <p:ph type="body" idx="1"/>
          </p:nvPr>
        </p:nvSpPr>
        <p:spPr bwMode="auto">
          <a:xfrm>
            <a:off x="731838" y="4560888"/>
            <a:ext cx="5851525" cy="4321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830" tIns="47415" rIns="94830" bIns="47415" numCol="1" anchor="t" anchorCtr="0" compatLnSpc="1">
            <a:prstTxWarp prst="textNoShape">
              <a:avLst/>
            </a:prstTxWarp>
          </a:bodyPr>
          <a:lstStyle/>
          <a:p>
            <a:pPr eaLnBrk="1" hangingPunct="1">
              <a:spcBef>
                <a:spcPct val="0"/>
              </a:spcBef>
            </a:pPr>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553226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general timeline of the activity stemming from the passage of the Water Stewardship Act and promulgation of the Water Efficiency Rules.  As you can see, activities involve both completion of annual water loss audits (using the AWWA Water Loss Audit software) and creation of resources to build off the results of the water loss audits completed.  For the purposes of this presentation, the two points to note here are the releases of Version 5 and Version 6 of the audit software.  </a:t>
            </a:r>
          </a:p>
        </p:txBody>
      </p:sp>
      <p:sp>
        <p:nvSpPr>
          <p:cNvPr id="4" name="Slide Number Placeholder 3"/>
          <p:cNvSpPr>
            <a:spLocks noGrp="1"/>
          </p:cNvSpPr>
          <p:nvPr>
            <p:ph type="sldNum" sz="quarter" idx="5"/>
          </p:nvPr>
        </p:nvSpPr>
        <p:spPr/>
        <p:txBody>
          <a:bodyPr/>
          <a:lstStyle/>
          <a:p>
            <a:fld id="{F9A4CE4E-AB44-4ADA-9CC5-FD2E6BC5397B}" type="slidenum">
              <a:rPr lang="en-US" smtClean="0"/>
              <a:pPr/>
              <a:t>5</a:t>
            </a:fld>
            <a:endParaRPr lang="en-US"/>
          </a:p>
        </p:txBody>
      </p:sp>
    </p:spTree>
    <p:extLst>
      <p:ext uri="{BB962C8B-B14F-4D97-AF65-F5344CB8AC3E}">
        <p14:creationId xmlns:p14="http://schemas.microsoft.com/office/powerpoint/2010/main" val="519227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slides in this presentation will discuss the components on the Version 6 Pilot Program</a:t>
            </a:r>
          </a:p>
        </p:txBody>
      </p:sp>
      <p:sp>
        <p:nvSpPr>
          <p:cNvPr id="4" name="Slide Number Placeholder 3"/>
          <p:cNvSpPr>
            <a:spLocks noGrp="1"/>
          </p:cNvSpPr>
          <p:nvPr>
            <p:ph type="sldNum" sz="quarter" idx="5"/>
          </p:nvPr>
        </p:nvSpPr>
        <p:spPr/>
        <p:txBody>
          <a:bodyPr/>
          <a:lstStyle/>
          <a:p>
            <a:fld id="{F9A4CE4E-AB44-4ADA-9CC5-FD2E6BC5397B}" type="slidenum">
              <a:rPr lang="en-US" smtClean="0"/>
              <a:pPr/>
              <a:t>6</a:t>
            </a:fld>
            <a:endParaRPr lang="en-US"/>
          </a:p>
        </p:txBody>
      </p:sp>
    </p:spTree>
    <p:extLst>
      <p:ext uri="{BB962C8B-B14F-4D97-AF65-F5344CB8AC3E}">
        <p14:creationId xmlns:p14="http://schemas.microsoft.com/office/powerpoint/2010/main" val="1400411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A4CE4E-AB44-4ADA-9CC5-FD2E6BC5397B}" type="slidenum">
              <a:rPr lang="en-US" smtClean="0"/>
              <a:pPr/>
              <a:t>8</a:t>
            </a:fld>
            <a:endParaRPr lang="en-US"/>
          </a:p>
        </p:txBody>
      </p:sp>
    </p:spTree>
    <p:extLst>
      <p:ext uri="{BB962C8B-B14F-4D97-AF65-F5344CB8AC3E}">
        <p14:creationId xmlns:p14="http://schemas.microsoft.com/office/powerpoint/2010/main" val="2096880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Should I split these into 2 slides?  I thought it might be good to see them side by side</a:t>
            </a:r>
          </a:p>
        </p:txBody>
      </p:sp>
      <p:sp>
        <p:nvSpPr>
          <p:cNvPr id="4" name="Slide Number Placeholder 3"/>
          <p:cNvSpPr>
            <a:spLocks noGrp="1"/>
          </p:cNvSpPr>
          <p:nvPr>
            <p:ph type="sldNum" sz="quarter" idx="5"/>
          </p:nvPr>
        </p:nvSpPr>
        <p:spPr/>
        <p:txBody>
          <a:bodyPr/>
          <a:lstStyle/>
          <a:p>
            <a:fld id="{F9A4CE4E-AB44-4ADA-9CC5-FD2E6BC5397B}" type="slidenum">
              <a:rPr lang="en-US" smtClean="0"/>
              <a:pPr/>
              <a:t>10</a:t>
            </a:fld>
            <a:endParaRPr lang="en-US"/>
          </a:p>
        </p:txBody>
      </p:sp>
    </p:spTree>
    <p:extLst>
      <p:ext uri="{BB962C8B-B14F-4D97-AF65-F5344CB8AC3E}">
        <p14:creationId xmlns:p14="http://schemas.microsoft.com/office/powerpoint/2010/main" val="718513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A4CE4E-AB44-4ADA-9CC5-FD2E6BC5397B}" type="slidenum">
              <a:rPr lang="en-US" smtClean="0"/>
              <a:pPr/>
              <a:t>11</a:t>
            </a:fld>
            <a:endParaRPr lang="en-US"/>
          </a:p>
        </p:txBody>
      </p:sp>
    </p:spTree>
    <p:extLst>
      <p:ext uri="{BB962C8B-B14F-4D97-AF65-F5344CB8AC3E}">
        <p14:creationId xmlns:p14="http://schemas.microsoft.com/office/powerpoint/2010/main" val="2313883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A4CE4E-AB44-4ADA-9CC5-FD2E6BC5397B}" type="slidenum">
              <a:rPr lang="en-US" smtClean="0"/>
              <a:pPr/>
              <a:t>15</a:t>
            </a:fld>
            <a:endParaRPr lang="en-US"/>
          </a:p>
        </p:txBody>
      </p:sp>
    </p:spTree>
    <p:extLst>
      <p:ext uri="{BB962C8B-B14F-4D97-AF65-F5344CB8AC3E}">
        <p14:creationId xmlns:p14="http://schemas.microsoft.com/office/powerpoint/2010/main" val="12545103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7" name="Picture 26" descr="water3.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1111" t="26169" r="833" b="19715"/>
          <a:stretch/>
        </p:blipFill>
        <p:spPr>
          <a:xfrm flipH="1">
            <a:off x="76200" y="76200"/>
            <a:ext cx="8991600" cy="1828800"/>
          </a:xfrm>
          <a:prstGeom prst="rect">
            <a:avLst/>
          </a:prstGeom>
        </p:spPr>
      </p:pic>
      <p:pic>
        <p:nvPicPr>
          <p:cNvPr id="15" name="Picture 14" descr="823285-gray-wallpaper.jpg"/>
          <p:cNvPicPr>
            <a:picLocks noChangeAspect="1"/>
          </p:cNvPicPr>
          <p:nvPr userDrawn="1"/>
        </p:nvPicPr>
        <p:blipFill rotWithShape="1">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t="30179" r="19491" b="28868"/>
          <a:stretch/>
        </p:blipFill>
        <p:spPr>
          <a:xfrm>
            <a:off x="76200" y="1981200"/>
            <a:ext cx="7086600" cy="259080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29200" y="152400"/>
            <a:ext cx="3886198" cy="1371600"/>
          </a:xfrm>
          <a:prstGeom prst="rect">
            <a:avLst/>
          </a:prstGeom>
        </p:spPr>
      </p:pic>
      <p:pic>
        <p:nvPicPr>
          <p:cNvPr id="30" name="Picture 29" descr="sun2.jpg"/>
          <p:cNvPicPr>
            <a:picLocks noChangeAspect="1"/>
          </p:cNvPicPr>
          <p:nvPr userDrawn="1"/>
        </p:nvPicPr>
        <p:blipFill rotWithShape="1">
          <a:blip r:embed="rId5" cstate="print">
            <a:extLst>
              <a:ext uri="{28A0092B-C50C-407E-A947-70E740481C1C}">
                <a14:useLocalDpi xmlns:a14="http://schemas.microsoft.com/office/drawing/2010/main" val="0"/>
              </a:ext>
            </a:extLst>
          </a:blip>
          <a:srcRect t="6166" b="24651"/>
          <a:stretch/>
        </p:blipFill>
        <p:spPr>
          <a:xfrm>
            <a:off x="7239000" y="1981200"/>
            <a:ext cx="1828800" cy="2590800"/>
          </a:xfrm>
          <a:prstGeom prst="rect">
            <a:avLst/>
          </a:prstGeom>
        </p:spPr>
      </p:pic>
      <p:pic>
        <p:nvPicPr>
          <p:cNvPr id="2" name="Picture 1" descr="grass3.jpg"/>
          <p:cNvPicPr>
            <a:picLocks noChangeAspect="1"/>
          </p:cNvPicPr>
          <p:nvPr userDrawn="1"/>
        </p:nvPicPr>
        <p:blipFill rotWithShape="1">
          <a:blip r:embed="rId6" cstate="print">
            <a:extLst>
              <a:ext uri="{28A0092B-C50C-407E-A947-70E740481C1C}">
                <a14:useLocalDpi xmlns:a14="http://schemas.microsoft.com/office/drawing/2010/main" val="0"/>
              </a:ext>
            </a:extLst>
          </a:blip>
          <a:srcRect l="869" t="27984" r="914"/>
          <a:stretch/>
        </p:blipFill>
        <p:spPr>
          <a:xfrm>
            <a:off x="79377" y="4656524"/>
            <a:ext cx="8980994" cy="21252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1B3F590-BFE6-423D-867F-875EDAFBE285}"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91B3F590-BFE6-423D-867F-875EDAFBE285}" type="slidenum">
              <a:rPr lang="en-US" smtClean="0"/>
              <a:pPr/>
              <a:t>‹#›</a:t>
            </a:fld>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91B3F590-BFE6-423D-867F-875EDAFBE285}"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91B3F590-BFE6-423D-867F-875EDAFBE285}"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B3F590-BFE6-423D-867F-875EDAFBE285}"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76201" y="5867401"/>
            <a:ext cx="762000" cy="90483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 name="connsiteX0" fmla="*/ 2382 w 2045494"/>
              <a:gd name="connsiteY0" fmla="*/ 1807368 h 1807368"/>
              <a:gd name="connsiteX1" fmla="*/ 0 w 2045494"/>
              <a:gd name="connsiteY1" fmla="*/ 0 h 1807368"/>
              <a:gd name="connsiteX2" fmla="*/ 2045494 w 2045494"/>
              <a:gd name="connsiteY2" fmla="*/ 1 h 1807368"/>
              <a:gd name="connsiteX3" fmla="*/ 1761621 w 2045494"/>
              <a:gd name="connsiteY3" fmla="*/ 1784278 h 1807368"/>
              <a:gd name="connsiteX4" fmla="*/ 2382 w 2045494"/>
              <a:gd name="connsiteY4" fmla="*/ 1807368 h 1807368"/>
              <a:gd name="connsiteX0" fmla="*/ 2382 w 1779949"/>
              <a:gd name="connsiteY0" fmla="*/ 1807368 h 1807368"/>
              <a:gd name="connsiteX1" fmla="*/ 0 w 1779949"/>
              <a:gd name="connsiteY1" fmla="*/ 0 h 1807368"/>
              <a:gd name="connsiteX2" fmla="*/ 1779949 w 1779949"/>
              <a:gd name="connsiteY2" fmla="*/ 0 h 1807368"/>
              <a:gd name="connsiteX3" fmla="*/ 1761621 w 1779949"/>
              <a:gd name="connsiteY3" fmla="*/ 1784278 h 1807368"/>
              <a:gd name="connsiteX4" fmla="*/ 2382 w 1779949"/>
              <a:gd name="connsiteY4" fmla="*/ 1807368 h 1807368"/>
              <a:gd name="connsiteX0" fmla="*/ 2382 w 1807803"/>
              <a:gd name="connsiteY0" fmla="*/ 1807368 h 1807368"/>
              <a:gd name="connsiteX1" fmla="*/ 0 w 1807803"/>
              <a:gd name="connsiteY1" fmla="*/ 0 h 1807368"/>
              <a:gd name="connsiteX2" fmla="*/ 1779949 w 1807803"/>
              <a:gd name="connsiteY2" fmla="*/ 0 h 1807368"/>
              <a:gd name="connsiteX3" fmla="*/ 1807803 w 1807803"/>
              <a:gd name="connsiteY3" fmla="*/ 1784278 h 1807368"/>
              <a:gd name="connsiteX4" fmla="*/ 2382 w 1807803"/>
              <a:gd name="connsiteY4" fmla="*/ 1807368 h 1807368"/>
              <a:gd name="connsiteX0" fmla="*/ 2382 w 1807803"/>
              <a:gd name="connsiteY0" fmla="*/ 1807368 h 1807368"/>
              <a:gd name="connsiteX1" fmla="*/ 0 w 1807803"/>
              <a:gd name="connsiteY1" fmla="*/ 0 h 1807368"/>
              <a:gd name="connsiteX2" fmla="*/ 1805349 w 1807803"/>
              <a:gd name="connsiteY2" fmla="*/ 0 h 1807368"/>
              <a:gd name="connsiteX3" fmla="*/ 1807803 w 1807803"/>
              <a:gd name="connsiteY3" fmla="*/ 1784278 h 1807368"/>
              <a:gd name="connsiteX4" fmla="*/ 2382 w 1807803"/>
              <a:gd name="connsiteY4" fmla="*/ 1807368 h 1807368"/>
              <a:gd name="connsiteX0" fmla="*/ 2382 w 1805349"/>
              <a:gd name="connsiteY0" fmla="*/ 1807368 h 1809678"/>
              <a:gd name="connsiteX1" fmla="*/ 0 w 1805349"/>
              <a:gd name="connsiteY1" fmla="*/ 0 h 1809678"/>
              <a:gd name="connsiteX2" fmla="*/ 1805349 w 1805349"/>
              <a:gd name="connsiteY2" fmla="*/ 0 h 1809678"/>
              <a:gd name="connsiteX3" fmla="*/ 1797759 w 1805349"/>
              <a:gd name="connsiteY3" fmla="*/ 1809678 h 1809678"/>
              <a:gd name="connsiteX4" fmla="*/ 2382 w 1805349"/>
              <a:gd name="connsiteY4" fmla="*/ 1807368 h 1809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5349" h="1809678">
                <a:moveTo>
                  <a:pt x="2382" y="1807368"/>
                </a:moveTo>
                <a:lnTo>
                  <a:pt x="0" y="0"/>
                </a:lnTo>
                <a:lnTo>
                  <a:pt x="1805349" y="0"/>
                </a:lnTo>
                <a:lnTo>
                  <a:pt x="1797759" y="1809678"/>
                </a:lnTo>
                <a:lnTo>
                  <a:pt x="2382" y="1807368"/>
                </a:lnTo>
                <a:close/>
              </a:path>
            </a:pathLst>
          </a:custGeom>
          <a:solidFill>
            <a:srgbClr val="FAE0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914400" y="5867400"/>
            <a:ext cx="8153400" cy="903684"/>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5110 w 2604573"/>
              <a:gd name="connsiteY0" fmla="*/ 534324 h 534324"/>
              <a:gd name="connsiteX1" fmla="*/ 0 w 2604573"/>
              <a:gd name="connsiteY1" fmla="*/ 0 h 534324"/>
              <a:gd name="connsiteX2" fmla="*/ 2604573 w 2604573"/>
              <a:gd name="connsiteY2" fmla="*/ 271 h 534324"/>
              <a:gd name="connsiteX3" fmla="*/ 2604573 w 2604573"/>
              <a:gd name="connsiteY3" fmla="*/ 527584 h 534324"/>
              <a:gd name="connsiteX4" fmla="*/ 5110 w 2604573"/>
              <a:gd name="connsiteY4" fmla="*/ 534324 h 534324"/>
              <a:gd name="connsiteX0" fmla="*/ 5110 w 2604573"/>
              <a:gd name="connsiteY0" fmla="*/ 527583 h 527584"/>
              <a:gd name="connsiteX1" fmla="*/ 0 w 2604573"/>
              <a:gd name="connsiteY1" fmla="*/ 0 h 527584"/>
              <a:gd name="connsiteX2" fmla="*/ 2604573 w 2604573"/>
              <a:gd name="connsiteY2" fmla="*/ 271 h 527584"/>
              <a:gd name="connsiteX3" fmla="*/ 2604573 w 2604573"/>
              <a:gd name="connsiteY3" fmla="*/ 527584 h 527584"/>
              <a:gd name="connsiteX4" fmla="*/ 5110 w 2604573"/>
              <a:gd name="connsiteY4" fmla="*/ 527583 h 527584"/>
              <a:gd name="connsiteX0" fmla="*/ 3558 w 2604573"/>
              <a:gd name="connsiteY0" fmla="*/ 525111 h 527584"/>
              <a:gd name="connsiteX1" fmla="*/ 0 w 2604573"/>
              <a:gd name="connsiteY1" fmla="*/ 0 h 527584"/>
              <a:gd name="connsiteX2" fmla="*/ 2604573 w 2604573"/>
              <a:gd name="connsiteY2" fmla="*/ 271 h 527584"/>
              <a:gd name="connsiteX3" fmla="*/ 2604573 w 2604573"/>
              <a:gd name="connsiteY3" fmla="*/ 527584 h 527584"/>
              <a:gd name="connsiteX4" fmla="*/ 3558 w 2604573"/>
              <a:gd name="connsiteY4" fmla="*/ 525111 h 527584"/>
              <a:gd name="connsiteX0" fmla="*/ 2066 w 2604573"/>
              <a:gd name="connsiteY0" fmla="*/ 441081 h 527584"/>
              <a:gd name="connsiteX1" fmla="*/ 0 w 2604573"/>
              <a:gd name="connsiteY1" fmla="*/ 0 h 527584"/>
              <a:gd name="connsiteX2" fmla="*/ 2604573 w 2604573"/>
              <a:gd name="connsiteY2" fmla="*/ 271 h 527584"/>
              <a:gd name="connsiteX3" fmla="*/ 2604573 w 2604573"/>
              <a:gd name="connsiteY3" fmla="*/ 527584 h 527584"/>
              <a:gd name="connsiteX4" fmla="*/ 2066 w 2604573"/>
              <a:gd name="connsiteY4" fmla="*/ 441081 h 527584"/>
              <a:gd name="connsiteX0" fmla="*/ 2066 w 2604573"/>
              <a:gd name="connsiteY0" fmla="*/ 527583 h 527584"/>
              <a:gd name="connsiteX1" fmla="*/ 0 w 2604573"/>
              <a:gd name="connsiteY1" fmla="*/ 0 h 527584"/>
              <a:gd name="connsiteX2" fmla="*/ 2604573 w 2604573"/>
              <a:gd name="connsiteY2" fmla="*/ 271 h 527584"/>
              <a:gd name="connsiteX3" fmla="*/ 2604573 w 2604573"/>
              <a:gd name="connsiteY3" fmla="*/ 527584 h 527584"/>
              <a:gd name="connsiteX4" fmla="*/ 2066 w 2604573"/>
              <a:gd name="connsiteY4" fmla="*/ 527583 h 527584"/>
              <a:gd name="connsiteX0" fmla="*/ 405 w 2605895"/>
              <a:gd name="connsiteY0" fmla="*/ 527583 h 527584"/>
              <a:gd name="connsiteX1" fmla="*/ 1322 w 2605895"/>
              <a:gd name="connsiteY1" fmla="*/ 0 h 527584"/>
              <a:gd name="connsiteX2" fmla="*/ 2605895 w 2605895"/>
              <a:gd name="connsiteY2" fmla="*/ 271 h 527584"/>
              <a:gd name="connsiteX3" fmla="*/ 2605895 w 2605895"/>
              <a:gd name="connsiteY3" fmla="*/ 527584 h 527584"/>
              <a:gd name="connsiteX4" fmla="*/ 405 w 2605895"/>
              <a:gd name="connsiteY4" fmla="*/ 527583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5895" h="527584">
                <a:moveTo>
                  <a:pt x="405" y="527583"/>
                </a:moveTo>
                <a:cubicBezTo>
                  <a:pt x="-1298" y="349475"/>
                  <a:pt x="3025" y="178108"/>
                  <a:pt x="1322" y="0"/>
                </a:cubicBezTo>
                <a:lnTo>
                  <a:pt x="2605895" y="271"/>
                </a:lnTo>
                <a:lnTo>
                  <a:pt x="2605895" y="527584"/>
                </a:lnTo>
                <a:lnTo>
                  <a:pt x="405" y="527583"/>
                </a:lnTo>
                <a:close/>
              </a:path>
            </a:pathLst>
          </a:custGeom>
          <a:solidFill>
            <a:srgbClr val="C8E4E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382000" y="6050280"/>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5BAFD1"/>
                </a:solidFill>
              </a:defRPr>
            </a:lvl1pPr>
          </a:lstStyle>
          <a:p>
            <a:fld id="{91B3F590-BFE6-423D-867F-875EDAFBE285}" type="slidenum">
              <a:rPr lang="en-US" smtClean="0"/>
              <a:pPr/>
              <a:t>‹#›</a:t>
            </a:fld>
            <a:endParaRPr lang="en-US" dirty="0"/>
          </a:p>
        </p:txBody>
      </p:sp>
      <p:pic>
        <p:nvPicPr>
          <p:cNvPr id="4" name="Picture 3" descr="EPD Logo_FINAL_cs4_map.jpg"/>
          <p:cNvPicPr>
            <a:picLocks noChangeAspect="1"/>
          </p:cNvPicPr>
          <p:nvPr/>
        </p:nvPicPr>
        <p:blipFill rotWithShape="1">
          <a:blip r:embed="rId8" cstate="print">
            <a:extLst>
              <a:ext uri="{28A0092B-C50C-407E-A947-70E740481C1C}">
                <a14:useLocalDpi xmlns:a14="http://schemas.microsoft.com/office/drawing/2010/main" val="0"/>
              </a:ext>
            </a:extLst>
          </a:blip>
          <a:srcRect l="32407"/>
          <a:stretch/>
        </p:blipFill>
        <p:spPr>
          <a:xfrm>
            <a:off x="143932" y="304800"/>
            <a:ext cx="618067" cy="617415"/>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rgbClr val="5BAFD1"/>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rgbClr val="5BAFD1"/>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rgbClr val="5BAFD1"/>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rgbClr val="5BAFD1"/>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mailto:Johanna.Smith@dnr.ga.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15474" y="4705684"/>
            <a:ext cx="184666" cy="369332"/>
          </a:xfrm>
          <a:prstGeom prst="rect">
            <a:avLst/>
          </a:prstGeom>
          <a:noFill/>
        </p:spPr>
        <p:txBody>
          <a:bodyPr wrap="none" rtlCol="0">
            <a:spAutoFit/>
          </a:bodyPr>
          <a:lstStyle/>
          <a:p>
            <a:endParaRPr lang="en-US" dirty="0"/>
          </a:p>
        </p:txBody>
      </p:sp>
      <p:sp>
        <p:nvSpPr>
          <p:cNvPr id="4" name="TextBox 3"/>
          <p:cNvSpPr txBox="1"/>
          <p:nvPr/>
        </p:nvSpPr>
        <p:spPr>
          <a:xfrm>
            <a:off x="304800" y="2286000"/>
            <a:ext cx="6858000" cy="2123658"/>
          </a:xfrm>
          <a:prstGeom prst="rect">
            <a:avLst/>
          </a:prstGeom>
          <a:noFill/>
        </p:spPr>
        <p:txBody>
          <a:bodyPr wrap="square" rtlCol="0">
            <a:spAutoFit/>
          </a:bodyPr>
          <a:lstStyle/>
          <a:p>
            <a:r>
              <a:rPr lang="en-US" sz="4400" dirty="0">
                <a:solidFill>
                  <a:schemeClr val="bg1"/>
                </a:solidFill>
              </a:rPr>
              <a:t>AWWA Water Loss Audit Software v6.0 Pilot Program Results</a:t>
            </a:r>
            <a:endParaRPr lang="en-US" sz="4400" b="1" dirty="0">
              <a:solidFill>
                <a:schemeClr val="bg1"/>
              </a:solidFill>
            </a:endParaRPr>
          </a:p>
        </p:txBody>
      </p:sp>
      <p:sp>
        <p:nvSpPr>
          <p:cNvPr id="6" name="TextBox 5"/>
          <p:cNvSpPr txBox="1"/>
          <p:nvPr/>
        </p:nvSpPr>
        <p:spPr>
          <a:xfrm>
            <a:off x="175452" y="4751898"/>
            <a:ext cx="5310948" cy="646331"/>
          </a:xfrm>
          <a:prstGeom prst="rect">
            <a:avLst/>
          </a:prstGeom>
          <a:noFill/>
        </p:spPr>
        <p:txBody>
          <a:bodyPr wrap="square" rtlCol="0">
            <a:spAutoFit/>
          </a:bodyPr>
          <a:lstStyle/>
          <a:p>
            <a:pPr algn="l"/>
            <a:r>
              <a:rPr lang="en-US" b="1" dirty="0">
                <a:latin typeface="+mj-lt"/>
              </a:rPr>
              <a:t>Johanna Smith, P.E.</a:t>
            </a:r>
          </a:p>
          <a:p>
            <a:pPr algn="l"/>
            <a:r>
              <a:rPr lang="en-US" baseline="0" dirty="0">
                <a:solidFill>
                  <a:schemeClr val="tx1"/>
                </a:solidFill>
                <a:latin typeface="+mj-lt"/>
              </a:rPr>
              <a:t>Georgia Environmental</a:t>
            </a:r>
            <a:r>
              <a:rPr lang="en-US" dirty="0">
                <a:solidFill>
                  <a:schemeClr val="tx1"/>
                </a:solidFill>
                <a:latin typeface="+mj-lt"/>
              </a:rPr>
              <a:t> Protection Division</a:t>
            </a:r>
          </a:p>
        </p:txBody>
      </p:sp>
      <p:sp>
        <p:nvSpPr>
          <p:cNvPr id="7" name="TextBox 6"/>
          <p:cNvSpPr txBox="1"/>
          <p:nvPr/>
        </p:nvSpPr>
        <p:spPr>
          <a:xfrm>
            <a:off x="3962400" y="4751898"/>
            <a:ext cx="4989497" cy="646331"/>
          </a:xfrm>
          <a:prstGeom prst="rect">
            <a:avLst/>
          </a:prstGeom>
          <a:noFill/>
        </p:spPr>
        <p:txBody>
          <a:bodyPr wrap="square" rtlCol="0">
            <a:spAutoFit/>
          </a:bodyPr>
          <a:lstStyle/>
          <a:p>
            <a:pPr algn="r"/>
            <a:r>
              <a:rPr lang="en-US" b="1" dirty="0">
                <a:latin typeface="+mj-lt"/>
              </a:rPr>
              <a:t>GAWP Annual Conference </a:t>
            </a:r>
          </a:p>
          <a:p>
            <a:pPr algn="r"/>
            <a:r>
              <a:rPr lang="en-US" dirty="0">
                <a:latin typeface="+mj-lt"/>
              </a:rPr>
              <a:t>July 2021</a:t>
            </a:r>
            <a:endParaRPr lang="en-US" sz="1800" kern="1200" dirty="0">
              <a:solidFill>
                <a:schemeClr val="tx1"/>
              </a:solidFill>
              <a:latin typeface="+mj-lt"/>
              <a:ea typeface="+mn-ea"/>
              <a:cs typeface="+mn-cs"/>
            </a:endParaRPr>
          </a:p>
        </p:txBody>
      </p:sp>
    </p:spTree>
    <p:extLst>
      <p:ext uri="{BB962C8B-B14F-4D97-AF65-F5344CB8AC3E}">
        <p14:creationId xmlns:p14="http://schemas.microsoft.com/office/powerpoint/2010/main" val="297448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5A227-AA23-4EBB-81A1-04462BBDBA76}"/>
              </a:ext>
            </a:extLst>
          </p:cNvPr>
          <p:cNvSpPr>
            <a:spLocks noGrp="1"/>
          </p:cNvSpPr>
          <p:nvPr>
            <p:ph type="title"/>
          </p:nvPr>
        </p:nvSpPr>
        <p:spPr/>
        <p:txBody>
          <a:bodyPr/>
          <a:lstStyle/>
          <a:p>
            <a:r>
              <a:rPr lang="en-US" dirty="0"/>
              <a:t>Who Participated?</a:t>
            </a:r>
          </a:p>
        </p:txBody>
      </p:sp>
      <p:sp>
        <p:nvSpPr>
          <p:cNvPr id="4" name="Slide Number Placeholder 3">
            <a:extLst>
              <a:ext uri="{FF2B5EF4-FFF2-40B4-BE49-F238E27FC236}">
                <a16:creationId xmlns:a16="http://schemas.microsoft.com/office/drawing/2014/main" id="{16A1360E-B74A-4E99-9C9E-A6E2F224DDC6}"/>
              </a:ext>
            </a:extLst>
          </p:cNvPr>
          <p:cNvSpPr>
            <a:spLocks noGrp="1"/>
          </p:cNvSpPr>
          <p:nvPr>
            <p:ph type="sldNum" sz="quarter" idx="12"/>
          </p:nvPr>
        </p:nvSpPr>
        <p:spPr/>
        <p:txBody>
          <a:bodyPr/>
          <a:lstStyle/>
          <a:p>
            <a:fld id="{91B3F590-BFE6-423D-867F-875EDAFBE285}" type="slidenum">
              <a:rPr lang="en-US" smtClean="0"/>
              <a:pPr/>
              <a:t>10</a:t>
            </a:fld>
            <a:endParaRPr lang="en-US"/>
          </a:p>
        </p:txBody>
      </p:sp>
      <p:graphicFrame>
        <p:nvGraphicFramePr>
          <p:cNvPr id="5" name="Table 4">
            <a:extLst>
              <a:ext uri="{FF2B5EF4-FFF2-40B4-BE49-F238E27FC236}">
                <a16:creationId xmlns:a16="http://schemas.microsoft.com/office/drawing/2014/main" id="{F9702257-DB3C-47B2-A235-F75C33A32335}"/>
              </a:ext>
            </a:extLst>
          </p:cNvPr>
          <p:cNvGraphicFramePr>
            <a:graphicFrameLocks noGrp="1"/>
          </p:cNvGraphicFramePr>
          <p:nvPr>
            <p:extLst>
              <p:ext uri="{D42A27DB-BD31-4B8C-83A1-F6EECF244321}">
                <p14:modId xmlns:p14="http://schemas.microsoft.com/office/powerpoint/2010/main" val="1889625730"/>
              </p:ext>
            </p:extLst>
          </p:nvPr>
        </p:nvGraphicFramePr>
        <p:xfrm>
          <a:off x="804352" y="1203395"/>
          <a:ext cx="7685744" cy="1524002"/>
        </p:xfrm>
        <a:graphic>
          <a:graphicData uri="http://schemas.openxmlformats.org/drawingml/2006/table">
            <a:tbl>
              <a:tblPr>
                <a:tableStyleId>{5C22544A-7EE6-4342-B048-85BDC9FD1C3A}</a:tableStyleId>
              </a:tblPr>
              <a:tblGrid>
                <a:gridCol w="3951946">
                  <a:extLst>
                    <a:ext uri="{9D8B030D-6E8A-4147-A177-3AD203B41FA5}">
                      <a16:colId xmlns:a16="http://schemas.microsoft.com/office/drawing/2014/main" val="2175542258"/>
                    </a:ext>
                  </a:extLst>
                </a:gridCol>
                <a:gridCol w="1828800">
                  <a:extLst>
                    <a:ext uri="{9D8B030D-6E8A-4147-A177-3AD203B41FA5}">
                      <a16:colId xmlns:a16="http://schemas.microsoft.com/office/drawing/2014/main" val="703114787"/>
                    </a:ext>
                  </a:extLst>
                </a:gridCol>
                <a:gridCol w="1904998">
                  <a:extLst>
                    <a:ext uri="{9D8B030D-6E8A-4147-A177-3AD203B41FA5}">
                      <a16:colId xmlns:a16="http://schemas.microsoft.com/office/drawing/2014/main" val="2495052291"/>
                    </a:ext>
                  </a:extLst>
                </a:gridCol>
              </a:tblGrid>
              <a:tr h="260959">
                <a:tc>
                  <a:txBody>
                    <a:bodyPr/>
                    <a:lstStyle/>
                    <a:p>
                      <a:pPr algn="l" fontAlgn="b"/>
                      <a:r>
                        <a:rPr lang="en-US" sz="1400" b="1" u="none" strike="noStrike" dirty="0">
                          <a:effectLst/>
                        </a:rPr>
                        <a:t>Pilot Program Participating Systems</a:t>
                      </a:r>
                      <a:endParaRPr lang="en-US" sz="14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1" u="none" strike="noStrike" dirty="0">
                          <a:effectLst/>
                        </a:rPr>
                        <a:t>Number of Systems</a:t>
                      </a:r>
                      <a:endParaRPr lang="en-US" sz="1400" b="1" i="0" u="none" strike="noStrike" dirty="0">
                        <a:solidFill>
                          <a:srgbClr val="000000"/>
                        </a:solidFill>
                        <a:effectLst/>
                        <a:latin typeface="Calibri" panose="020F0502020204030204" pitchFamily="34" charset="0"/>
                      </a:endParaRP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1" u="none" strike="noStrike" dirty="0">
                          <a:effectLst/>
                        </a:rPr>
                        <a:t>Percent of Systems</a:t>
                      </a:r>
                      <a:endParaRPr lang="en-US" sz="1400" b="1" i="0" u="none" strike="noStrike" dirty="0">
                        <a:solidFill>
                          <a:srgbClr val="000000"/>
                        </a:solidFill>
                        <a:effectLst/>
                        <a:latin typeface="Calibri" panose="020F0502020204030204" pitchFamily="34" charset="0"/>
                      </a:endParaRPr>
                    </a:p>
                  </a:txBody>
                  <a:tcPr marL="7620" marR="7620" marT="7620" marB="0" anchor="b">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65929470"/>
                  </a:ext>
                </a:extLst>
              </a:tr>
              <a:tr h="250521">
                <a:tc>
                  <a:txBody>
                    <a:bodyPr/>
                    <a:lstStyle/>
                    <a:p>
                      <a:pPr algn="l" fontAlgn="b"/>
                      <a:r>
                        <a:rPr lang="en-US" sz="1400" u="none" strike="noStrike" dirty="0">
                          <a:effectLst/>
                        </a:rPr>
                        <a:t>V6 Audits Received</a:t>
                      </a:r>
                      <a:endParaRPr lang="en-US" sz="14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en-US" sz="1400" u="none" strike="noStrike">
                          <a:effectLst/>
                        </a:rPr>
                        <a:t>21</a:t>
                      </a:r>
                      <a:endParaRPr lang="en-US" sz="1400" b="0" i="0" u="none" strike="noStrike">
                        <a:solidFill>
                          <a:srgbClr val="000000"/>
                        </a:solidFill>
                        <a:effectLst/>
                        <a:latin typeface="Calibri" panose="020F0502020204030204" pitchFamily="34" charset="0"/>
                      </a:endParaRPr>
                    </a:p>
                  </a:txBody>
                  <a:tcPr marL="7620" marR="7620" marT="7620" marB="0" anchor="b">
                    <a:lnT w="12700" cap="flat" cmpd="sng" algn="ctr">
                      <a:solidFill>
                        <a:schemeClr val="tx1"/>
                      </a:solidFill>
                      <a:prstDash val="solid"/>
                      <a:round/>
                      <a:headEnd type="none" w="med" len="med"/>
                      <a:tailEnd type="none" w="med" len="med"/>
                    </a:lnT>
                  </a:tcPr>
                </a:tc>
                <a:tc>
                  <a:txBody>
                    <a:bodyPr/>
                    <a:lstStyle/>
                    <a:p>
                      <a:pPr algn="ctr" fontAlgn="b"/>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7620" marR="7620" marT="762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600326942"/>
                  </a:ext>
                </a:extLst>
              </a:tr>
              <a:tr h="250521">
                <a:tc>
                  <a:txBody>
                    <a:bodyPr/>
                    <a:lstStyle/>
                    <a:p>
                      <a:pPr algn="l" fontAlgn="b"/>
                      <a:r>
                        <a:rPr lang="en-US" sz="1400" u="none" strike="noStrike" dirty="0">
                          <a:effectLst/>
                        </a:rPr>
                        <a:t>System Population Served</a:t>
                      </a:r>
                      <a:endParaRPr lang="en-US" sz="14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tcPr>
                </a:tc>
                <a:tc>
                  <a:txBody>
                    <a:bodyPr/>
                    <a:lstStyle/>
                    <a:p>
                      <a:pPr algn="ctr"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7620" marR="7620" marT="762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32252290"/>
                  </a:ext>
                </a:extLst>
              </a:tr>
              <a:tr h="260959">
                <a:tc>
                  <a:txBody>
                    <a:bodyPr/>
                    <a:lstStyle/>
                    <a:p>
                      <a:pPr lvl="1" algn="l" fontAlgn="b"/>
                      <a:r>
                        <a:rPr lang="en-US" sz="1400" u="none" strike="noStrike" dirty="0">
                          <a:effectLst/>
                        </a:rPr>
                        <a:t>&gt; 100,000</a:t>
                      </a:r>
                      <a:endParaRPr lang="en-US" sz="1400" b="0" i="1"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tcPr>
                </a:tc>
                <a:tc>
                  <a:txBody>
                    <a:bodyPr/>
                    <a:lstStyle/>
                    <a:p>
                      <a:pPr algn="ctr" fontAlgn="b"/>
                      <a:r>
                        <a:rPr lang="en-US" sz="1400" u="none" strike="noStrike">
                          <a:effectLst/>
                        </a:rPr>
                        <a:t>6</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u="none" strike="noStrike" dirty="0">
                          <a:effectLst/>
                        </a:rPr>
                        <a:t>29%</a:t>
                      </a:r>
                      <a:endParaRPr lang="en-US" sz="1400" b="0" i="0" u="none" strike="noStrike" dirty="0">
                        <a:solidFill>
                          <a:srgbClr val="000000"/>
                        </a:solidFill>
                        <a:effectLst/>
                        <a:latin typeface="Calibri" panose="020F0502020204030204" pitchFamily="34" charset="0"/>
                      </a:endParaRPr>
                    </a:p>
                  </a:txBody>
                  <a:tcPr marL="7620" marR="7620" marT="762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52769827"/>
                  </a:ext>
                </a:extLst>
              </a:tr>
              <a:tr h="250521">
                <a:tc>
                  <a:txBody>
                    <a:bodyPr/>
                    <a:lstStyle/>
                    <a:p>
                      <a:pPr lvl="1" algn="l" fontAlgn="b"/>
                      <a:r>
                        <a:rPr lang="en-US" sz="1400" u="none" strike="noStrike" dirty="0">
                          <a:effectLst/>
                        </a:rPr>
                        <a:t>10,000 to 100,000</a:t>
                      </a:r>
                      <a:endParaRPr lang="en-US" sz="1400" b="0" i="1"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tcPr>
                </a:tc>
                <a:tc>
                  <a:txBody>
                    <a:bodyPr/>
                    <a:lstStyle/>
                    <a:p>
                      <a:pPr algn="ctr" fontAlgn="b"/>
                      <a:r>
                        <a:rPr lang="en-US" sz="1400" u="none" strike="noStrike">
                          <a:effectLst/>
                        </a:rPr>
                        <a:t>8</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u="none" strike="noStrike" dirty="0">
                          <a:effectLst/>
                        </a:rPr>
                        <a:t>38%</a:t>
                      </a:r>
                      <a:endParaRPr lang="en-US" sz="1400" b="0" i="0" u="none" strike="noStrike" dirty="0">
                        <a:solidFill>
                          <a:srgbClr val="000000"/>
                        </a:solidFill>
                        <a:effectLst/>
                        <a:latin typeface="Calibri" panose="020F0502020204030204" pitchFamily="34" charset="0"/>
                      </a:endParaRPr>
                    </a:p>
                  </a:txBody>
                  <a:tcPr marL="7620" marR="7620" marT="762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31318723"/>
                  </a:ext>
                </a:extLst>
              </a:tr>
              <a:tr h="250521">
                <a:tc>
                  <a:txBody>
                    <a:bodyPr/>
                    <a:lstStyle/>
                    <a:p>
                      <a:pPr lvl="1" algn="l" fontAlgn="b"/>
                      <a:r>
                        <a:rPr lang="en-US" sz="1400" u="none" strike="noStrike" dirty="0">
                          <a:effectLst/>
                        </a:rPr>
                        <a:t>3,300 to 10,000</a:t>
                      </a:r>
                      <a:endParaRPr lang="en-US" sz="1400" b="0" i="1"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7</a:t>
                      </a:r>
                      <a:endParaRPr lang="en-US" sz="1400" b="0" i="0" u="none" strike="noStrike" dirty="0">
                        <a:solidFill>
                          <a:srgbClr val="000000"/>
                        </a:solidFill>
                        <a:effectLst/>
                        <a:latin typeface="Calibri" panose="020F0502020204030204" pitchFamily="34" charset="0"/>
                      </a:endParaRPr>
                    </a:p>
                  </a:txBody>
                  <a:tcPr marL="7620" marR="7620" marT="7620" marB="0" anchor="b">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33%</a:t>
                      </a:r>
                      <a:endParaRPr lang="en-US" sz="1400" b="0" i="0" u="none" strike="noStrike" dirty="0">
                        <a:solidFill>
                          <a:srgbClr val="000000"/>
                        </a:solidFill>
                        <a:effectLst/>
                        <a:latin typeface="Calibri" panose="020F0502020204030204" pitchFamily="34" charset="0"/>
                      </a:endParaRPr>
                    </a:p>
                  </a:txBody>
                  <a:tcPr marL="7620" marR="7620" marT="762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7419943"/>
                  </a:ext>
                </a:extLst>
              </a:tr>
            </a:tbl>
          </a:graphicData>
        </a:graphic>
      </p:graphicFrame>
      <p:graphicFrame>
        <p:nvGraphicFramePr>
          <p:cNvPr id="9" name="Table 8">
            <a:extLst>
              <a:ext uri="{FF2B5EF4-FFF2-40B4-BE49-F238E27FC236}">
                <a16:creationId xmlns:a16="http://schemas.microsoft.com/office/drawing/2014/main" id="{55F2B43E-1FEE-4EEA-8638-E79309FA9F92}"/>
              </a:ext>
            </a:extLst>
          </p:cNvPr>
          <p:cNvGraphicFramePr>
            <a:graphicFrameLocks noGrp="1"/>
          </p:cNvGraphicFramePr>
          <p:nvPr>
            <p:extLst>
              <p:ext uri="{D42A27DB-BD31-4B8C-83A1-F6EECF244321}">
                <p14:modId xmlns:p14="http://schemas.microsoft.com/office/powerpoint/2010/main" val="4063311601"/>
              </p:ext>
            </p:extLst>
          </p:nvPr>
        </p:nvGraphicFramePr>
        <p:xfrm>
          <a:off x="804352" y="3175077"/>
          <a:ext cx="7730048" cy="2481300"/>
        </p:xfrm>
        <a:graphic>
          <a:graphicData uri="http://schemas.openxmlformats.org/drawingml/2006/table">
            <a:tbl>
              <a:tblPr>
                <a:tableStyleId>{5C22544A-7EE6-4342-B048-85BDC9FD1C3A}</a:tableStyleId>
              </a:tblPr>
              <a:tblGrid>
                <a:gridCol w="3950719">
                  <a:extLst>
                    <a:ext uri="{9D8B030D-6E8A-4147-A177-3AD203B41FA5}">
                      <a16:colId xmlns:a16="http://schemas.microsoft.com/office/drawing/2014/main" val="4250427914"/>
                    </a:ext>
                  </a:extLst>
                </a:gridCol>
                <a:gridCol w="1879647">
                  <a:extLst>
                    <a:ext uri="{9D8B030D-6E8A-4147-A177-3AD203B41FA5}">
                      <a16:colId xmlns:a16="http://schemas.microsoft.com/office/drawing/2014/main" val="857697390"/>
                    </a:ext>
                  </a:extLst>
                </a:gridCol>
                <a:gridCol w="1899682">
                  <a:extLst>
                    <a:ext uri="{9D8B030D-6E8A-4147-A177-3AD203B41FA5}">
                      <a16:colId xmlns:a16="http://schemas.microsoft.com/office/drawing/2014/main" val="2538422250"/>
                    </a:ext>
                  </a:extLst>
                </a:gridCol>
              </a:tblGrid>
              <a:tr h="275700">
                <a:tc>
                  <a:txBody>
                    <a:bodyPr/>
                    <a:lstStyle/>
                    <a:p>
                      <a:pPr algn="l" fontAlgn="b"/>
                      <a:r>
                        <a:rPr lang="en-US" sz="1400" b="1" i="0" u="none" strike="noStrike" dirty="0">
                          <a:solidFill>
                            <a:srgbClr val="000000"/>
                          </a:solidFill>
                          <a:effectLst/>
                          <a:latin typeface="+mn-lt"/>
                        </a:rPr>
                        <a:t>Survey Respondents</a:t>
                      </a:r>
                    </a:p>
                  </a:txBody>
                  <a:tcPr marL="7620" marR="7620" marT="762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latin typeface="+mn-lt"/>
                        </a:rPr>
                        <a:t>Number of Respondents</a:t>
                      </a:r>
                      <a:endParaRPr lang="en-US" sz="1400" b="1" i="0" u="none" strike="noStrike" dirty="0">
                        <a:solidFill>
                          <a:srgbClr val="000000"/>
                        </a:solidFill>
                        <a:effectLst/>
                        <a:latin typeface="+mn-lt"/>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latin typeface="+mn-lt"/>
                        </a:rPr>
                        <a:t>Percent of Respondents</a:t>
                      </a:r>
                      <a:endParaRPr lang="en-US" sz="1400" b="1" i="0" u="none" strike="noStrike" dirty="0">
                        <a:solidFill>
                          <a:srgbClr val="000000"/>
                        </a:solidFill>
                        <a:effectLst/>
                        <a:latin typeface="+mn-lt"/>
                      </a:endParaRPr>
                    </a:p>
                  </a:txBody>
                  <a:tcPr marL="7620" marR="7620" marT="762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6528450"/>
                  </a:ext>
                </a:extLst>
              </a:tr>
              <a:tr h="275700">
                <a:tc>
                  <a:txBody>
                    <a:bodyPr/>
                    <a:lstStyle/>
                    <a:p>
                      <a:pPr algn="l" fontAlgn="b"/>
                      <a:r>
                        <a:rPr lang="en-US" sz="1400" u="none" strike="noStrike" dirty="0">
                          <a:effectLst/>
                          <a:latin typeface="+mn-lt"/>
                        </a:rPr>
                        <a:t>Survey Responses Received</a:t>
                      </a:r>
                      <a:endParaRPr lang="en-US" sz="14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en-US" sz="1400" u="none" strike="noStrike" dirty="0">
                          <a:effectLst/>
                          <a:latin typeface="+mn-lt"/>
                        </a:rPr>
                        <a:t>17</a:t>
                      </a:r>
                      <a:endParaRPr lang="en-US" sz="1400" b="0" i="0" u="none" strike="noStrike" dirty="0">
                        <a:solidFill>
                          <a:srgbClr val="000000"/>
                        </a:solidFill>
                        <a:effectLst/>
                        <a:latin typeface="+mn-lt"/>
                      </a:endParaRPr>
                    </a:p>
                  </a:txBody>
                  <a:tcPr marL="7620" marR="7620" marT="7620" marB="0" anchor="b">
                    <a:lnT w="12700" cap="flat" cmpd="sng" algn="ctr">
                      <a:solidFill>
                        <a:schemeClr val="tx1"/>
                      </a:solidFill>
                      <a:prstDash val="solid"/>
                      <a:round/>
                      <a:headEnd type="none" w="med" len="med"/>
                      <a:tailEnd type="none" w="med" len="med"/>
                    </a:lnT>
                  </a:tcPr>
                </a:tc>
                <a:tc>
                  <a:txBody>
                    <a:bodyPr/>
                    <a:lstStyle/>
                    <a:p>
                      <a:pPr algn="ctr" fontAlgn="b"/>
                      <a:r>
                        <a:rPr lang="en-US" sz="1400" u="none" strike="noStrike" dirty="0">
                          <a:effectLst/>
                          <a:latin typeface="+mn-lt"/>
                        </a:rPr>
                        <a:t>81%</a:t>
                      </a:r>
                      <a:endParaRPr lang="en-US" sz="1400" b="0" i="0" u="none" strike="noStrike" dirty="0">
                        <a:solidFill>
                          <a:srgbClr val="000000"/>
                        </a:solidFill>
                        <a:effectLst/>
                        <a:latin typeface="+mn-lt"/>
                      </a:endParaRPr>
                    </a:p>
                  </a:txBody>
                  <a:tcPr marL="7620" marR="7620" marT="762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14968649"/>
                  </a:ext>
                </a:extLst>
              </a:tr>
              <a:tr h="275700">
                <a:tc>
                  <a:txBody>
                    <a:bodyPr/>
                    <a:lstStyle/>
                    <a:p>
                      <a:pPr algn="l" fontAlgn="b"/>
                      <a:r>
                        <a:rPr lang="en-US" sz="1400" u="none" strike="noStrike" dirty="0">
                          <a:effectLst/>
                          <a:latin typeface="+mn-lt"/>
                        </a:rPr>
                        <a:t>Certified QWLA</a:t>
                      </a:r>
                      <a:endParaRPr lang="en-US" sz="14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tcPr>
                </a:tc>
                <a:tc>
                  <a:txBody>
                    <a:bodyPr/>
                    <a:lstStyle/>
                    <a:p>
                      <a:pPr algn="ctr" fontAlgn="b"/>
                      <a:r>
                        <a:rPr lang="en-US" sz="1400" u="none" strike="noStrike" dirty="0">
                          <a:effectLst/>
                          <a:latin typeface="+mn-lt"/>
                        </a:rPr>
                        <a:t>17</a:t>
                      </a:r>
                      <a:endParaRPr lang="en-US" sz="1400" b="0" i="0" u="none" strike="noStrike" dirty="0">
                        <a:solidFill>
                          <a:srgbClr val="000000"/>
                        </a:solidFill>
                        <a:effectLst/>
                        <a:latin typeface="+mn-lt"/>
                      </a:endParaRPr>
                    </a:p>
                  </a:txBody>
                  <a:tcPr marL="7620" marR="7620" marT="7620" marB="0" anchor="b"/>
                </a:tc>
                <a:tc>
                  <a:txBody>
                    <a:bodyPr/>
                    <a:lstStyle/>
                    <a:p>
                      <a:pPr algn="ctr" fontAlgn="b"/>
                      <a:r>
                        <a:rPr lang="en-US" sz="1400" u="none" strike="noStrike" dirty="0">
                          <a:effectLst/>
                          <a:latin typeface="+mn-lt"/>
                        </a:rPr>
                        <a:t>100%</a:t>
                      </a:r>
                      <a:endParaRPr lang="en-US" sz="1400" b="0" i="0" u="none" strike="noStrike" dirty="0">
                        <a:solidFill>
                          <a:srgbClr val="000000"/>
                        </a:solidFill>
                        <a:effectLst/>
                        <a:latin typeface="+mn-lt"/>
                      </a:endParaRPr>
                    </a:p>
                  </a:txBody>
                  <a:tcPr marL="7620" marR="7620" marT="762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59256008"/>
                  </a:ext>
                </a:extLst>
              </a:tr>
              <a:tr h="275700">
                <a:tc>
                  <a:txBody>
                    <a:bodyPr/>
                    <a:lstStyle/>
                    <a:p>
                      <a:pPr algn="l" fontAlgn="b"/>
                      <a:r>
                        <a:rPr lang="en-US" sz="1400" b="0" i="0" u="none" strike="noStrike" dirty="0">
                          <a:solidFill>
                            <a:srgbClr val="000000"/>
                          </a:solidFill>
                          <a:effectLst/>
                          <a:latin typeface="+mn-lt"/>
                        </a:rPr>
                        <a:t>Years of Experience Validating V5 Audits</a:t>
                      </a:r>
                    </a:p>
                  </a:txBody>
                  <a:tcPr marL="7620" marR="7620" marT="7620" marB="0" anchor="b">
                    <a:lnL w="12700" cap="flat" cmpd="sng" algn="ctr">
                      <a:solidFill>
                        <a:schemeClr val="tx1"/>
                      </a:solidFill>
                      <a:prstDash val="solid"/>
                      <a:round/>
                      <a:headEnd type="none" w="med" len="med"/>
                      <a:tailEnd type="none" w="med" len="med"/>
                    </a:lnL>
                  </a:tcPr>
                </a:tc>
                <a:tc>
                  <a:txBody>
                    <a:bodyPr/>
                    <a:lstStyle/>
                    <a:p>
                      <a:pPr algn="ctr" fontAlgn="b"/>
                      <a:endParaRPr lang="en-US" sz="1400" b="0" i="0" u="none" strike="noStrike" dirty="0">
                        <a:solidFill>
                          <a:srgbClr val="000000"/>
                        </a:solidFill>
                        <a:effectLst/>
                        <a:latin typeface="+mn-lt"/>
                      </a:endParaRPr>
                    </a:p>
                  </a:txBody>
                  <a:tcPr marL="7620" marR="7620" marT="7620" marB="0" anchor="b"/>
                </a:tc>
                <a:tc>
                  <a:txBody>
                    <a:bodyPr/>
                    <a:lstStyle/>
                    <a:p>
                      <a:pPr algn="ctr" fontAlgn="b"/>
                      <a:endParaRPr lang="en-US" sz="1400" b="0" i="0" u="none" strike="noStrike" dirty="0">
                        <a:solidFill>
                          <a:srgbClr val="000000"/>
                        </a:solidFill>
                        <a:effectLst/>
                        <a:latin typeface="+mn-lt"/>
                      </a:endParaRPr>
                    </a:p>
                  </a:txBody>
                  <a:tcPr marL="7620" marR="7620" marT="762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18952292"/>
                  </a:ext>
                </a:extLst>
              </a:tr>
              <a:tr h="275700">
                <a:tc>
                  <a:txBody>
                    <a:bodyPr/>
                    <a:lstStyle/>
                    <a:p>
                      <a:pPr lvl="1" algn="l" fontAlgn="b"/>
                      <a:r>
                        <a:rPr lang="en-US" sz="1400" b="0" i="0" u="none" strike="noStrike" dirty="0">
                          <a:solidFill>
                            <a:srgbClr val="000000"/>
                          </a:solidFill>
                          <a:effectLst/>
                          <a:latin typeface="+mn-lt"/>
                        </a:rPr>
                        <a:t>Less than 1</a:t>
                      </a:r>
                    </a:p>
                  </a:txBody>
                  <a:tcPr marL="7620" marR="7620" marT="7620" marB="0" anchor="b">
                    <a:lnL w="12700" cap="flat" cmpd="sng" algn="ctr">
                      <a:solidFill>
                        <a:schemeClr val="tx1"/>
                      </a:solidFill>
                      <a:prstDash val="solid"/>
                      <a:round/>
                      <a:headEnd type="none" w="med" len="med"/>
                      <a:tailEnd type="none" w="med" len="med"/>
                    </a:lnL>
                  </a:tcPr>
                </a:tc>
                <a:tc>
                  <a:txBody>
                    <a:bodyPr/>
                    <a:lstStyle/>
                    <a:p>
                      <a:pPr algn="ctr" fontAlgn="b"/>
                      <a:r>
                        <a:rPr lang="en-US" sz="1400" b="0" i="0" u="none" strike="noStrike" dirty="0">
                          <a:solidFill>
                            <a:srgbClr val="000000"/>
                          </a:solidFill>
                          <a:effectLst/>
                          <a:latin typeface="+mn-lt"/>
                        </a:rPr>
                        <a:t>1</a:t>
                      </a:r>
                    </a:p>
                  </a:txBody>
                  <a:tcPr marL="7620" marR="7620" marT="7620" marB="0" anchor="b"/>
                </a:tc>
                <a:tc>
                  <a:txBody>
                    <a:bodyPr/>
                    <a:lstStyle/>
                    <a:p>
                      <a:pPr algn="ctr" fontAlgn="b"/>
                      <a:r>
                        <a:rPr lang="en-US" sz="1400" b="0" i="0" u="none" strike="noStrike" dirty="0">
                          <a:solidFill>
                            <a:srgbClr val="000000"/>
                          </a:solidFill>
                          <a:effectLst/>
                          <a:latin typeface="+mn-lt"/>
                        </a:rPr>
                        <a:t>6%</a:t>
                      </a:r>
                    </a:p>
                  </a:txBody>
                  <a:tcPr marL="7620" marR="7620" marT="762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14792475"/>
                  </a:ext>
                </a:extLst>
              </a:tr>
              <a:tr h="275700">
                <a:tc>
                  <a:txBody>
                    <a:bodyPr/>
                    <a:lstStyle/>
                    <a:p>
                      <a:pPr lvl="1" algn="l" fontAlgn="b"/>
                      <a:r>
                        <a:rPr lang="en-US" sz="1400" b="0" i="0" u="none" strike="noStrike" dirty="0">
                          <a:solidFill>
                            <a:srgbClr val="000000"/>
                          </a:solidFill>
                          <a:effectLst/>
                          <a:latin typeface="+mn-lt"/>
                        </a:rPr>
                        <a:t>1 - 2</a:t>
                      </a:r>
                    </a:p>
                  </a:txBody>
                  <a:tcPr marL="7620" marR="7620" marT="7620" marB="0" anchor="b">
                    <a:lnL w="12700" cap="flat" cmpd="sng" algn="ctr">
                      <a:solidFill>
                        <a:schemeClr val="tx1"/>
                      </a:solidFill>
                      <a:prstDash val="solid"/>
                      <a:round/>
                      <a:headEnd type="none" w="med" len="med"/>
                      <a:tailEnd type="none" w="med" len="med"/>
                    </a:lnL>
                  </a:tcPr>
                </a:tc>
                <a:tc>
                  <a:txBody>
                    <a:bodyPr/>
                    <a:lstStyle/>
                    <a:p>
                      <a:pPr algn="ctr" fontAlgn="b"/>
                      <a:r>
                        <a:rPr lang="en-US" sz="1400" b="0" i="0" u="none" strike="noStrike" dirty="0">
                          <a:solidFill>
                            <a:srgbClr val="000000"/>
                          </a:solidFill>
                          <a:effectLst/>
                          <a:latin typeface="+mn-lt"/>
                        </a:rPr>
                        <a:t>3</a:t>
                      </a:r>
                    </a:p>
                  </a:txBody>
                  <a:tcPr marL="7620" marR="7620" marT="7620" marB="0" anchor="b"/>
                </a:tc>
                <a:tc>
                  <a:txBody>
                    <a:bodyPr/>
                    <a:lstStyle/>
                    <a:p>
                      <a:pPr algn="ctr" fontAlgn="b"/>
                      <a:r>
                        <a:rPr lang="en-US" sz="1400" b="0" i="0" u="none" strike="noStrike" dirty="0">
                          <a:solidFill>
                            <a:srgbClr val="000000"/>
                          </a:solidFill>
                          <a:effectLst/>
                          <a:latin typeface="+mn-lt"/>
                        </a:rPr>
                        <a:t>18%</a:t>
                      </a:r>
                    </a:p>
                  </a:txBody>
                  <a:tcPr marL="7620" marR="7620" marT="762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55599633"/>
                  </a:ext>
                </a:extLst>
              </a:tr>
              <a:tr h="275700">
                <a:tc>
                  <a:txBody>
                    <a:bodyPr/>
                    <a:lstStyle/>
                    <a:p>
                      <a:pPr lvl="1" algn="l" fontAlgn="b"/>
                      <a:r>
                        <a:rPr lang="en-US" sz="1400" b="0" i="0" u="none" strike="noStrike" dirty="0">
                          <a:solidFill>
                            <a:srgbClr val="000000"/>
                          </a:solidFill>
                          <a:effectLst/>
                          <a:latin typeface="+mn-lt"/>
                        </a:rPr>
                        <a:t>3 - 5</a:t>
                      </a:r>
                    </a:p>
                  </a:txBody>
                  <a:tcPr marL="7620" marR="7620" marT="7620" marB="0" anchor="b">
                    <a:lnL w="12700" cap="flat" cmpd="sng" algn="ctr">
                      <a:solidFill>
                        <a:schemeClr val="tx1"/>
                      </a:solidFill>
                      <a:prstDash val="solid"/>
                      <a:round/>
                      <a:headEnd type="none" w="med" len="med"/>
                      <a:tailEnd type="none" w="med" len="med"/>
                    </a:lnL>
                  </a:tcPr>
                </a:tc>
                <a:tc>
                  <a:txBody>
                    <a:bodyPr/>
                    <a:lstStyle/>
                    <a:p>
                      <a:pPr algn="ctr" fontAlgn="b"/>
                      <a:r>
                        <a:rPr lang="en-US" sz="1400" b="0" i="0" u="none" strike="noStrike" dirty="0">
                          <a:solidFill>
                            <a:srgbClr val="000000"/>
                          </a:solidFill>
                          <a:effectLst/>
                          <a:latin typeface="+mn-lt"/>
                        </a:rPr>
                        <a:t>7</a:t>
                      </a:r>
                    </a:p>
                  </a:txBody>
                  <a:tcPr marL="7620" marR="7620" marT="7620" marB="0" anchor="b"/>
                </a:tc>
                <a:tc>
                  <a:txBody>
                    <a:bodyPr/>
                    <a:lstStyle/>
                    <a:p>
                      <a:pPr algn="ctr" fontAlgn="b"/>
                      <a:r>
                        <a:rPr lang="en-US" sz="1400" b="0" i="0" u="none" strike="noStrike" dirty="0">
                          <a:solidFill>
                            <a:srgbClr val="000000"/>
                          </a:solidFill>
                          <a:effectLst/>
                          <a:latin typeface="+mn-lt"/>
                        </a:rPr>
                        <a:t>41%</a:t>
                      </a:r>
                    </a:p>
                  </a:txBody>
                  <a:tcPr marL="7620" marR="7620" marT="762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6526941"/>
                  </a:ext>
                </a:extLst>
              </a:tr>
              <a:tr h="275700">
                <a:tc>
                  <a:txBody>
                    <a:bodyPr/>
                    <a:lstStyle/>
                    <a:p>
                      <a:pPr lvl="1" algn="l" fontAlgn="b"/>
                      <a:r>
                        <a:rPr lang="en-US" sz="1400" b="0" i="0" u="none" strike="noStrike" dirty="0">
                          <a:solidFill>
                            <a:srgbClr val="000000"/>
                          </a:solidFill>
                          <a:effectLst/>
                          <a:latin typeface="+mn-lt"/>
                        </a:rPr>
                        <a:t>5+</a:t>
                      </a:r>
                    </a:p>
                  </a:txBody>
                  <a:tcPr marL="7620" marR="7620" marT="7620" marB="0" anchor="b">
                    <a:lnL w="12700" cap="flat" cmpd="sng" algn="ctr">
                      <a:solidFill>
                        <a:schemeClr val="tx1"/>
                      </a:solidFill>
                      <a:prstDash val="solid"/>
                      <a:round/>
                      <a:headEnd type="none" w="med" len="med"/>
                      <a:tailEnd type="none" w="med" len="med"/>
                    </a:lnL>
                  </a:tcPr>
                </a:tc>
                <a:tc>
                  <a:txBody>
                    <a:bodyPr/>
                    <a:lstStyle/>
                    <a:p>
                      <a:pPr algn="ctr" fontAlgn="b"/>
                      <a:r>
                        <a:rPr lang="en-US" sz="1400" b="0" i="0" u="none" strike="noStrike" dirty="0">
                          <a:solidFill>
                            <a:srgbClr val="000000"/>
                          </a:solidFill>
                          <a:effectLst/>
                          <a:latin typeface="+mn-lt"/>
                        </a:rPr>
                        <a:t>6</a:t>
                      </a:r>
                    </a:p>
                  </a:txBody>
                  <a:tcPr marL="7620" marR="7620" marT="7620" marB="0" anchor="b"/>
                </a:tc>
                <a:tc>
                  <a:txBody>
                    <a:bodyPr/>
                    <a:lstStyle/>
                    <a:p>
                      <a:pPr algn="ctr" fontAlgn="b"/>
                      <a:r>
                        <a:rPr lang="en-US" sz="1400" b="0" i="0" u="none" strike="noStrike" dirty="0">
                          <a:solidFill>
                            <a:srgbClr val="000000"/>
                          </a:solidFill>
                          <a:effectLst/>
                          <a:latin typeface="+mn-lt"/>
                        </a:rPr>
                        <a:t>35%</a:t>
                      </a:r>
                    </a:p>
                  </a:txBody>
                  <a:tcPr marL="7620" marR="7620" marT="762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04710053"/>
                  </a:ext>
                </a:extLst>
              </a:tr>
              <a:tr h="275700">
                <a:tc>
                  <a:txBody>
                    <a:bodyPr/>
                    <a:lstStyle/>
                    <a:p>
                      <a:pPr algn="l" fontAlgn="b"/>
                      <a:r>
                        <a:rPr lang="en-US" sz="1400" u="none" strike="noStrike" dirty="0">
                          <a:effectLst/>
                          <a:latin typeface="+mn-lt"/>
                        </a:rPr>
                        <a:t>Previous V6 Exposure (Beta, GAWP presentation)</a:t>
                      </a:r>
                      <a:endParaRPr lang="en-US" sz="14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latin typeface="+mn-lt"/>
                        </a:rPr>
                        <a:t>5</a:t>
                      </a:r>
                      <a:endParaRPr lang="en-US" sz="1400" b="0" i="0" u="none" strike="noStrike" dirty="0">
                        <a:solidFill>
                          <a:srgbClr val="000000"/>
                        </a:solidFill>
                        <a:effectLst/>
                        <a:latin typeface="+mn-lt"/>
                      </a:endParaRPr>
                    </a:p>
                  </a:txBody>
                  <a:tcPr marL="7620" marR="7620" marT="7620" marB="0" anchor="b">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latin typeface="+mn-lt"/>
                        </a:rPr>
                        <a:t>29%</a:t>
                      </a:r>
                      <a:endParaRPr lang="en-US" sz="1400" b="0" i="0" u="none" strike="noStrike" dirty="0">
                        <a:solidFill>
                          <a:srgbClr val="000000"/>
                        </a:solidFill>
                        <a:effectLst/>
                        <a:latin typeface="+mn-lt"/>
                      </a:endParaRPr>
                    </a:p>
                  </a:txBody>
                  <a:tcPr marL="7620" marR="7620" marT="762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1173304"/>
                  </a:ext>
                </a:extLst>
              </a:tr>
            </a:tbl>
          </a:graphicData>
        </a:graphic>
      </p:graphicFrame>
    </p:spTree>
    <p:extLst>
      <p:ext uri="{BB962C8B-B14F-4D97-AF65-F5344CB8AC3E}">
        <p14:creationId xmlns:p14="http://schemas.microsoft.com/office/powerpoint/2010/main" val="3966034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6E99B-2ADC-4817-8FF7-DB8AB32E3F81}"/>
              </a:ext>
            </a:extLst>
          </p:cNvPr>
          <p:cNvSpPr>
            <a:spLocks noGrp="1"/>
          </p:cNvSpPr>
          <p:nvPr>
            <p:ph type="title"/>
          </p:nvPr>
        </p:nvSpPr>
        <p:spPr/>
        <p:txBody>
          <a:bodyPr/>
          <a:lstStyle/>
          <a:p>
            <a:r>
              <a:rPr lang="en-US" dirty="0"/>
              <a:t>Experiences using v6</a:t>
            </a:r>
          </a:p>
        </p:txBody>
      </p:sp>
      <p:sp>
        <p:nvSpPr>
          <p:cNvPr id="4" name="Slide Number Placeholder 3">
            <a:extLst>
              <a:ext uri="{FF2B5EF4-FFF2-40B4-BE49-F238E27FC236}">
                <a16:creationId xmlns:a16="http://schemas.microsoft.com/office/drawing/2014/main" id="{D1F7661B-7484-4347-BD6A-1B313A96C2C6}"/>
              </a:ext>
            </a:extLst>
          </p:cNvPr>
          <p:cNvSpPr>
            <a:spLocks noGrp="1"/>
          </p:cNvSpPr>
          <p:nvPr>
            <p:ph type="sldNum" sz="quarter" idx="12"/>
          </p:nvPr>
        </p:nvSpPr>
        <p:spPr/>
        <p:txBody>
          <a:bodyPr/>
          <a:lstStyle/>
          <a:p>
            <a:fld id="{91B3F590-BFE6-423D-867F-875EDAFBE285}" type="slidenum">
              <a:rPr lang="en-US" smtClean="0"/>
              <a:pPr/>
              <a:t>11</a:t>
            </a:fld>
            <a:endParaRPr lang="en-US"/>
          </a:p>
        </p:txBody>
      </p:sp>
      <p:pic>
        <p:nvPicPr>
          <p:cNvPr id="5" name="Picture 4">
            <a:extLst>
              <a:ext uri="{FF2B5EF4-FFF2-40B4-BE49-F238E27FC236}">
                <a16:creationId xmlns:a16="http://schemas.microsoft.com/office/drawing/2014/main" id="{44DF765A-E675-410F-8605-7FE2A773664F}"/>
              </a:ext>
            </a:extLst>
          </p:cNvPr>
          <p:cNvPicPr>
            <a:picLocks noChangeAspect="1"/>
          </p:cNvPicPr>
          <p:nvPr/>
        </p:nvPicPr>
        <p:blipFill>
          <a:blip r:embed="rId3"/>
          <a:stretch>
            <a:fillRect/>
          </a:stretch>
        </p:blipFill>
        <p:spPr>
          <a:xfrm>
            <a:off x="457138" y="1295400"/>
            <a:ext cx="8252584" cy="3579849"/>
          </a:xfrm>
          <a:prstGeom prst="rect">
            <a:avLst/>
          </a:prstGeom>
          <a:ln>
            <a:noFill/>
          </a:ln>
        </p:spPr>
      </p:pic>
      <p:sp>
        <p:nvSpPr>
          <p:cNvPr id="7" name="TextBox 6">
            <a:extLst>
              <a:ext uri="{FF2B5EF4-FFF2-40B4-BE49-F238E27FC236}">
                <a16:creationId xmlns:a16="http://schemas.microsoft.com/office/drawing/2014/main" id="{6BDC3DA8-5280-4EC8-89D2-8EA2540D4E3C}"/>
              </a:ext>
            </a:extLst>
          </p:cNvPr>
          <p:cNvSpPr txBox="1"/>
          <p:nvPr/>
        </p:nvSpPr>
        <p:spPr>
          <a:xfrm>
            <a:off x="6324600" y="2667000"/>
            <a:ext cx="685800" cy="276999"/>
          </a:xfrm>
          <a:prstGeom prst="rect">
            <a:avLst/>
          </a:prstGeom>
          <a:noFill/>
        </p:spPr>
        <p:txBody>
          <a:bodyPr wrap="square" rtlCol="0">
            <a:spAutoFit/>
          </a:bodyPr>
          <a:lstStyle/>
          <a:p>
            <a:r>
              <a:rPr lang="en-US" sz="1200" dirty="0">
                <a:solidFill>
                  <a:schemeClr val="bg1"/>
                </a:solidFill>
              </a:rPr>
              <a:t>47.1%</a:t>
            </a:r>
          </a:p>
        </p:txBody>
      </p:sp>
      <p:sp>
        <p:nvSpPr>
          <p:cNvPr id="8" name="TextBox 7">
            <a:extLst>
              <a:ext uri="{FF2B5EF4-FFF2-40B4-BE49-F238E27FC236}">
                <a16:creationId xmlns:a16="http://schemas.microsoft.com/office/drawing/2014/main" id="{4592F8CB-DA73-4675-A29E-F26BACD6E7BB}"/>
              </a:ext>
            </a:extLst>
          </p:cNvPr>
          <p:cNvSpPr txBox="1"/>
          <p:nvPr/>
        </p:nvSpPr>
        <p:spPr>
          <a:xfrm>
            <a:off x="7239000" y="2667000"/>
            <a:ext cx="685800" cy="276999"/>
          </a:xfrm>
          <a:prstGeom prst="rect">
            <a:avLst/>
          </a:prstGeom>
          <a:noFill/>
        </p:spPr>
        <p:txBody>
          <a:bodyPr wrap="square" rtlCol="0">
            <a:spAutoFit/>
          </a:bodyPr>
          <a:lstStyle/>
          <a:p>
            <a:r>
              <a:rPr lang="en-US" sz="1200" dirty="0">
                <a:solidFill>
                  <a:schemeClr val="bg1"/>
                </a:solidFill>
              </a:rPr>
              <a:t>47.1%</a:t>
            </a:r>
          </a:p>
        </p:txBody>
      </p:sp>
      <p:sp>
        <p:nvSpPr>
          <p:cNvPr id="9" name="TextBox 8">
            <a:extLst>
              <a:ext uri="{FF2B5EF4-FFF2-40B4-BE49-F238E27FC236}">
                <a16:creationId xmlns:a16="http://schemas.microsoft.com/office/drawing/2014/main" id="{52978C1A-D48B-4AF3-824A-68EE2C5113B8}"/>
              </a:ext>
            </a:extLst>
          </p:cNvPr>
          <p:cNvSpPr txBox="1"/>
          <p:nvPr/>
        </p:nvSpPr>
        <p:spPr>
          <a:xfrm>
            <a:off x="7136161" y="3173819"/>
            <a:ext cx="685800" cy="276999"/>
          </a:xfrm>
          <a:prstGeom prst="rect">
            <a:avLst/>
          </a:prstGeom>
          <a:noFill/>
        </p:spPr>
        <p:txBody>
          <a:bodyPr wrap="square" rtlCol="0">
            <a:spAutoFit/>
          </a:bodyPr>
          <a:lstStyle/>
          <a:p>
            <a:r>
              <a:rPr lang="en-US" sz="1200" dirty="0">
                <a:solidFill>
                  <a:schemeClr val="bg1"/>
                </a:solidFill>
              </a:rPr>
              <a:t>58.8%</a:t>
            </a:r>
          </a:p>
        </p:txBody>
      </p:sp>
      <p:sp>
        <p:nvSpPr>
          <p:cNvPr id="10" name="TextBox 9">
            <a:extLst>
              <a:ext uri="{FF2B5EF4-FFF2-40B4-BE49-F238E27FC236}">
                <a16:creationId xmlns:a16="http://schemas.microsoft.com/office/drawing/2014/main" id="{97E78E87-A308-4EEB-970D-E7B4652077AA}"/>
              </a:ext>
            </a:extLst>
          </p:cNvPr>
          <p:cNvSpPr txBox="1"/>
          <p:nvPr/>
        </p:nvSpPr>
        <p:spPr>
          <a:xfrm>
            <a:off x="6172200" y="3200400"/>
            <a:ext cx="685800" cy="276999"/>
          </a:xfrm>
          <a:prstGeom prst="rect">
            <a:avLst/>
          </a:prstGeom>
          <a:noFill/>
        </p:spPr>
        <p:txBody>
          <a:bodyPr wrap="square" rtlCol="0">
            <a:spAutoFit/>
          </a:bodyPr>
          <a:lstStyle/>
          <a:p>
            <a:r>
              <a:rPr lang="en-US" sz="1200" dirty="0">
                <a:solidFill>
                  <a:schemeClr val="bg1"/>
                </a:solidFill>
              </a:rPr>
              <a:t>29.4%</a:t>
            </a:r>
          </a:p>
        </p:txBody>
      </p:sp>
      <p:sp>
        <p:nvSpPr>
          <p:cNvPr id="11" name="TextBox 10">
            <a:extLst>
              <a:ext uri="{FF2B5EF4-FFF2-40B4-BE49-F238E27FC236}">
                <a16:creationId xmlns:a16="http://schemas.microsoft.com/office/drawing/2014/main" id="{B2E97B30-F0F0-4E6A-B9BD-7E319AE2F112}"/>
              </a:ext>
            </a:extLst>
          </p:cNvPr>
          <p:cNvSpPr txBox="1"/>
          <p:nvPr/>
        </p:nvSpPr>
        <p:spPr>
          <a:xfrm>
            <a:off x="6515100" y="3719734"/>
            <a:ext cx="685800" cy="276999"/>
          </a:xfrm>
          <a:prstGeom prst="rect">
            <a:avLst/>
          </a:prstGeom>
          <a:noFill/>
        </p:spPr>
        <p:txBody>
          <a:bodyPr wrap="square" rtlCol="0">
            <a:spAutoFit/>
          </a:bodyPr>
          <a:lstStyle/>
          <a:p>
            <a:r>
              <a:rPr lang="en-US" sz="1200" dirty="0">
                <a:solidFill>
                  <a:schemeClr val="bg1"/>
                </a:solidFill>
              </a:rPr>
              <a:t>58.8%</a:t>
            </a:r>
          </a:p>
        </p:txBody>
      </p:sp>
      <p:sp>
        <p:nvSpPr>
          <p:cNvPr id="12" name="TextBox 11">
            <a:extLst>
              <a:ext uri="{FF2B5EF4-FFF2-40B4-BE49-F238E27FC236}">
                <a16:creationId xmlns:a16="http://schemas.microsoft.com/office/drawing/2014/main" id="{2EB47660-58AF-47A2-93B3-340D2694117D}"/>
              </a:ext>
            </a:extLst>
          </p:cNvPr>
          <p:cNvSpPr txBox="1"/>
          <p:nvPr/>
        </p:nvSpPr>
        <p:spPr>
          <a:xfrm>
            <a:off x="7418810" y="3733801"/>
            <a:ext cx="685800" cy="276999"/>
          </a:xfrm>
          <a:prstGeom prst="rect">
            <a:avLst/>
          </a:prstGeom>
          <a:noFill/>
        </p:spPr>
        <p:txBody>
          <a:bodyPr wrap="square" rtlCol="0">
            <a:spAutoFit/>
          </a:bodyPr>
          <a:lstStyle/>
          <a:p>
            <a:r>
              <a:rPr lang="en-US" sz="1200" dirty="0">
                <a:solidFill>
                  <a:schemeClr val="bg1"/>
                </a:solidFill>
              </a:rPr>
              <a:t>29.4%</a:t>
            </a:r>
          </a:p>
        </p:txBody>
      </p:sp>
      <p:sp>
        <p:nvSpPr>
          <p:cNvPr id="13" name="TextBox 12">
            <a:extLst>
              <a:ext uri="{FF2B5EF4-FFF2-40B4-BE49-F238E27FC236}">
                <a16:creationId xmlns:a16="http://schemas.microsoft.com/office/drawing/2014/main" id="{45322AF5-1849-4C92-8E66-F88BB65C4AD2}"/>
              </a:ext>
            </a:extLst>
          </p:cNvPr>
          <p:cNvSpPr txBox="1"/>
          <p:nvPr/>
        </p:nvSpPr>
        <p:spPr>
          <a:xfrm>
            <a:off x="7057303" y="4226553"/>
            <a:ext cx="685800" cy="276999"/>
          </a:xfrm>
          <a:prstGeom prst="rect">
            <a:avLst/>
          </a:prstGeom>
          <a:noFill/>
        </p:spPr>
        <p:txBody>
          <a:bodyPr wrap="square" rtlCol="0">
            <a:spAutoFit/>
          </a:bodyPr>
          <a:lstStyle/>
          <a:p>
            <a:r>
              <a:rPr lang="en-US" sz="1200" dirty="0">
                <a:solidFill>
                  <a:schemeClr val="bg1"/>
                </a:solidFill>
              </a:rPr>
              <a:t>52.9%</a:t>
            </a:r>
          </a:p>
        </p:txBody>
      </p:sp>
      <p:sp>
        <p:nvSpPr>
          <p:cNvPr id="14" name="TextBox 13">
            <a:extLst>
              <a:ext uri="{FF2B5EF4-FFF2-40B4-BE49-F238E27FC236}">
                <a16:creationId xmlns:a16="http://schemas.microsoft.com/office/drawing/2014/main" id="{DFAE010D-855C-4D7B-8CCA-6FECA9130D4F}"/>
              </a:ext>
            </a:extLst>
          </p:cNvPr>
          <p:cNvSpPr txBox="1"/>
          <p:nvPr/>
        </p:nvSpPr>
        <p:spPr>
          <a:xfrm>
            <a:off x="6284670" y="4226553"/>
            <a:ext cx="685800" cy="276999"/>
          </a:xfrm>
          <a:prstGeom prst="rect">
            <a:avLst/>
          </a:prstGeom>
          <a:noFill/>
        </p:spPr>
        <p:txBody>
          <a:bodyPr wrap="square" rtlCol="0">
            <a:spAutoFit/>
          </a:bodyPr>
          <a:lstStyle/>
          <a:p>
            <a:r>
              <a:rPr lang="en-US" sz="1200" dirty="0">
                <a:solidFill>
                  <a:schemeClr val="bg1"/>
                </a:solidFill>
              </a:rPr>
              <a:t>29.4%</a:t>
            </a:r>
          </a:p>
        </p:txBody>
      </p:sp>
      <p:sp>
        <p:nvSpPr>
          <p:cNvPr id="15" name="TextBox 14">
            <a:extLst>
              <a:ext uri="{FF2B5EF4-FFF2-40B4-BE49-F238E27FC236}">
                <a16:creationId xmlns:a16="http://schemas.microsoft.com/office/drawing/2014/main" id="{85F40AF7-2E75-48B7-B624-B65FB44EAC6F}"/>
              </a:ext>
            </a:extLst>
          </p:cNvPr>
          <p:cNvSpPr txBox="1"/>
          <p:nvPr/>
        </p:nvSpPr>
        <p:spPr>
          <a:xfrm>
            <a:off x="5110745" y="2696435"/>
            <a:ext cx="533400" cy="276999"/>
          </a:xfrm>
          <a:prstGeom prst="rect">
            <a:avLst/>
          </a:prstGeom>
          <a:noFill/>
        </p:spPr>
        <p:txBody>
          <a:bodyPr wrap="square" rtlCol="0">
            <a:spAutoFit/>
          </a:bodyPr>
          <a:lstStyle/>
          <a:p>
            <a:r>
              <a:rPr lang="en-US" sz="1200" dirty="0"/>
              <a:t>5.9%</a:t>
            </a:r>
          </a:p>
        </p:txBody>
      </p:sp>
      <p:sp>
        <p:nvSpPr>
          <p:cNvPr id="16" name="TextBox 15">
            <a:extLst>
              <a:ext uri="{FF2B5EF4-FFF2-40B4-BE49-F238E27FC236}">
                <a16:creationId xmlns:a16="http://schemas.microsoft.com/office/drawing/2014/main" id="{ACFF7410-B049-4415-A6E3-5C31C1A51605}"/>
              </a:ext>
            </a:extLst>
          </p:cNvPr>
          <p:cNvSpPr txBox="1"/>
          <p:nvPr/>
        </p:nvSpPr>
        <p:spPr>
          <a:xfrm>
            <a:off x="5110745" y="3163933"/>
            <a:ext cx="533400" cy="276999"/>
          </a:xfrm>
          <a:prstGeom prst="rect">
            <a:avLst/>
          </a:prstGeom>
          <a:noFill/>
        </p:spPr>
        <p:txBody>
          <a:bodyPr wrap="square" rtlCol="0">
            <a:spAutoFit/>
          </a:bodyPr>
          <a:lstStyle/>
          <a:p>
            <a:r>
              <a:rPr lang="en-US" sz="1200" dirty="0"/>
              <a:t>5.9%</a:t>
            </a:r>
          </a:p>
        </p:txBody>
      </p:sp>
      <p:sp>
        <p:nvSpPr>
          <p:cNvPr id="17" name="TextBox 16">
            <a:extLst>
              <a:ext uri="{FF2B5EF4-FFF2-40B4-BE49-F238E27FC236}">
                <a16:creationId xmlns:a16="http://schemas.microsoft.com/office/drawing/2014/main" id="{5BC141A7-EDBD-45C5-9325-AD0C3F1592B6}"/>
              </a:ext>
            </a:extLst>
          </p:cNvPr>
          <p:cNvSpPr txBox="1"/>
          <p:nvPr/>
        </p:nvSpPr>
        <p:spPr>
          <a:xfrm>
            <a:off x="5126915" y="3673343"/>
            <a:ext cx="532543" cy="276999"/>
          </a:xfrm>
          <a:prstGeom prst="rect">
            <a:avLst/>
          </a:prstGeom>
          <a:noFill/>
        </p:spPr>
        <p:txBody>
          <a:bodyPr wrap="square" rtlCol="0">
            <a:spAutoFit/>
          </a:bodyPr>
          <a:lstStyle/>
          <a:p>
            <a:r>
              <a:rPr lang="en-US" sz="1200" dirty="0"/>
              <a:t>5.9%</a:t>
            </a:r>
          </a:p>
        </p:txBody>
      </p:sp>
      <p:cxnSp>
        <p:nvCxnSpPr>
          <p:cNvPr id="19" name="Straight Connector 18">
            <a:extLst>
              <a:ext uri="{FF2B5EF4-FFF2-40B4-BE49-F238E27FC236}">
                <a16:creationId xmlns:a16="http://schemas.microsoft.com/office/drawing/2014/main" id="{80FAFAF9-1CCD-444D-98E2-71C5FC21E8F8}"/>
              </a:ext>
            </a:extLst>
          </p:cNvPr>
          <p:cNvCxnSpPr>
            <a:cxnSpLocks/>
            <a:stCxn id="16" idx="3"/>
          </p:cNvCxnSpPr>
          <p:nvPr/>
        </p:nvCxnSpPr>
        <p:spPr>
          <a:xfrm>
            <a:off x="5644145" y="3302433"/>
            <a:ext cx="331825" cy="0"/>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0738D2D5-4CEE-47BA-98AA-3D59FCC8C258}"/>
              </a:ext>
            </a:extLst>
          </p:cNvPr>
          <p:cNvCxnSpPr>
            <a:cxnSpLocks/>
          </p:cNvCxnSpPr>
          <p:nvPr/>
        </p:nvCxnSpPr>
        <p:spPr>
          <a:xfrm>
            <a:off x="5663002" y="2823553"/>
            <a:ext cx="331825" cy="0"/>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F6E8D5C0-4365-46B9-8936-782AA6DCC34A}"/>
              </a:ext>
            </a:extLst>
          </p:cNvPr>
          <p:cNvCxnSpPr>
            <a:cxnSpLocks/>
            <a:stCxn id="16" idx="3"/>
          </p:cNvCxnSpPr>
          <p:nvPr/>
        </p:nvCxnSpPr>
        <p:spPr>
          <a:xfrm>
            <a:off x="5644145" y="3302433"/>
            <a:ext cx="484225" cy="152400"/>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A5E6C0B8-C15A-47D0-A3F2-8ED73ECFA915}"/>
              </a:ext>
            </a:extLst>
          </p:cNvPr>
          <p:cNvCxnSpPr>
            <a:cxnSpLocks/>
          </p:cNvCxnSpPr>
          <p:nvPr/>
        </p:nvCxnSpPr>
        <p:spPr>
          <a:xfrm>
            <a:off x="5630190" y="3838078"/>
            <a:ext cx="484225" cy="152400"/>
          </a:xfrm>
          <a:prstGeom prst="line">
            <a:avLst/>
          </a:prstGeom>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AF1F5247-7F93-48F8-8929-4295A05AED79}"/>
              </a:ext>
            </a:extLst>
          </p:cNvPr>
          <p:cNvCxnSpPr>
            <a:cxnSpLocks/>
          </p:cNvCxnSpPr>
          <p:nvPr/>
        </p:nvCxnSpPr>
        <p:spPr>
          <a:xfrm>
            <a:off x="5644145" y="3838078"/>
            <a:ext cx="331825" cy="0"/>
          </a:xfrm>
          <a:prstGeom prst="line">
            <a:avLst/>
          </a:prstGeom>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C43593FC-1FF0-4650-B353-D82ED20EA70D}"/>
              </a:ext>
            </a:extLst>
          </p:cNvPr>
          <p:cNvSpPr txBox="1"/>
          <p:nvPr/>
        </p:nvSpPr>
        <p:spPr>
          <a:xfrm>
            <a:off x="5111173" y="4097096"/>
            <a:ext cx="532543" cy="276999"/>
          </a:xfrm>
          <a:prstGeom prst="rect">
            <a:avLst/>
          </a:prstGeom>
          <a:noFill/>
        </p:spPr>
        <p:txBody>
          <a:bodyPr wrap="square" rtlCol="0">
            <a:spAutoFit/>
          </a:bodyPr>
          <a:lstStyle/>
          <a:p>
            <a:r>
              <a:rPr lang="en-US" sz="1200" dirty="0"/>
              <a:t>5.9%</a:t>
            </a:r>
          </a:p>
        </p:txBody>
      </p:sp>
      <p:cxnSp>
        <p:nvCxnSpPr>
          <p:cNvPr id="32" name="Straight Connector 31">
            <a:extLst>
              <a:ext uri="{FF2B5EF4-FFF2-40B4-BE49-F238E27FC236}">
                <a16:creationId xmlns:a16="http://schemas.microsoft.com/office/drawing/2014/main" id="{A0690C1D-00A1-476F-8512-53D6BD33A4AE}"/>
              </a:ext>
            </a:extLst>
          </p:cNvPr>
          <p:cNvCxnSpPr>
            <a:cxnSpLocks/>
          </p:cNvCxnSpPr>
          <p:nvPr/>
        </p:nvCxnSpPr>
        <p:spPr>
          <a:xfrm>
            <a:off x="5554432" y="4235595"/>
            <a:ext cx="331825" cy="0"/>
          </a:xfrm>
          <a:prstGeom prst="line">
            <a:avLst/>
          </a:prstGeom>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8D4F9520-A457-40A5-81DA-630307A8A072}"/>
              </a:ext>
            </a:extLst>
          </p:cNvPr>
          <p:cNvSpPr txBox="1"/>
          <p:nvPr/>
        </p:nvSpPr>
        <p:spPr>
          <a:xfrm>
            <a:off x="5066294" y="4339462"/>
            <a:ext cx="618831" cy="276999"/>
          </a:xfrm>
          <a:prstGeom prst="rect">
            <a:avLst/>
          </a:prstGeom>
          <a:noFill/>
        </p:spPr>
        <p:txBody>
          <a:bodyPr wrap="square" rtlCol="0">
            <a:spAutoFit/>
          </a:bodyPr>
          <a:lstStyle/>
          <a:p>
            <a:r>
              <a:rPr lang="en-US" sz="1200" dirty="0"/>
              <a:t>11.8%</a:t>
            </a:r>
          </a:p>
        </p:txBody>
      </p:sp>
      <p:cxnSp>
        <p:nvCxnSpPr>
          <p:cNvPr id="34" name="Straight Connector 33">
            <a:extLst>
              <a:ext uri="{FF2B5EF4-FFF2-40B4-BE49-F238E27FC236}">
                <a16:creationId xmlns:a16="http://schemas.microsoft.com/office/drawing/2014/main" id="{5536E62E-8D14-4533-A251-D5FCC687B64D}"/>
              </a:ext>
            </a:extLst>
          </p:cNvPr>
          <p:cNvCxnSpPr>
            <a:cxnSpLocks/>
          </p:cNvCxnSpPr>
          <p:nvPr/>
        </p:nvCxnSpPr>
        <p:spPr>
          <a:xfrm flipV="1">
            <a:off x="5576052" y="4409225"/>
            <a:ext cx="620410" cy="10913"/>
          </a:xfrm>
          <a:prstGeom prst="line">
            <a:avLst/>
          </a:prstGeom>
        </p:spPr>
        <p:style>
          <a:lnRef idx="1">
            <a:schemeClr val="dk1"/>
          </a:lnRef>
          <a:fillRef idx="0">
            <a:schemeClr val="dk1"/>
          </a:fillRef>
          <a:effectRef idx="0">
            <a:schemeClr val="dk1"/>
          </a:effectRef>
          <a:fontRef idx="minor">
            <a:schemeClr val="tx1"/>
          </a:fontRef>
        </p:style>
      </p:cxnSp>
      <p:sp>
        <p:nvSpPr>
          <p:cNvPr id="44" name="TextBox 43">
            <a:extLst>
              <a:ext uri="{FF2B5EF4-FFF2-40B4-BE49-F238E27FC236}">
                <a16:creationId xmlns:a16="http://schemas.microsoft.com/office/drawing/2014/main" id="{D9B22070-4BE7-4D2D-B82E-1DF4536810DD}"/>
              </a:ext>
            </a:extLst>
          </p:cNvPr>
          <p:cNvSpPr txBox="1"/>
          <p:nvPr/>
        </p:nvSpPr>
        <p:spPr>
          <a:xfrm>
            <a:off x="623847" y="4819243"/>
            <a:ext cx="5097294" cy="276999"/>
          </a:xfrm>
          <a:prstGeom prst="rect">
            <a:avLst/>
          </a:prstGeom>
          <a:noFill/>
        </p:spPr>
        <p:txBody>
          <a:bodyPr wrap="square" rtlCol="0">
            <a:spAutoFit/>
          </a:bodyPr>
          <a:lstStyle/>
          <a:p>
            <a:r>
              <a:rPr lang="en-US" sz="1200" dirty="0"/>
              <a:t>Note:  Not all respondents answered all questions</a:t>
            </a:r>
          </a:p>
        </p:txBody>
      </p:sp>
    </p:spTree>
    <p:extLst>
      <p:ext uri="{BB962C8B-B14F-4D97-AF65-F5344CB8AC3E}">
        <p14:creationId xmlns:p14="http://schemas.microsoft.com/office/powerpoint/2010/main" val="2992923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6E99B-2ADC-4817-8FF7-DB8AB32E3F81}"/>
              </a:ext>
            </a:extLst>
          </p:cNvPr>
          <p:cNvSpPr>
            <a:spLocks noGrp="1"/>
          </p:cNvSpPr>
          <p:nvPr>
            <p:ph type="title"/>
          </p:nvPr>
        </p:nvSpPr>
        <p:spPr/>
        <p:txBody>
          <a:bodyPr/>
          <a:lstStyle/>
          <a:p>
            <a:r>
              <a:rPr lang="en-US" dirty="0"/>
              <a:t>Experiences using v6</a:t>
            </a:r>
          </a:p>
        </p:txBody>
      </p:sp>
      <p:sp>
        <p:nvSpPr>
          <p:cNvPr id="4" name="Slide Number Placeholder 3">
            <a:extLst>
              <a:ext uri="{FF2B5EF4-FFF2-40B4-BE49-F238E27FC236}">
                <a16:creationId xmlns:a16="http://schemas.microsoft.com/office/drawing/2014/main" id="{D1F7661B-7484-4347-BD6A-1B313A96C2C6}"/>
              </a:ext>
            </a:extLst>
          </p:cNvPr>
          <p:cNvSpPr>
            <a:spLocks noGrp="1"/>
          </p:cNvSpPr>
          <p:nvPr>
            <p:ph type="sldNum" sz="quarter" idx="12"/>
          </p:nvPr>
        </p:nvSpPr>
        <p:spPr/>
        <p:txBody>
          <a:bodyPr/>
          <a:lstStyle/>
          <a:p>
            <a:fld id="{91B3F590-BFE6-423D-867F-875EDAFBE285}" type="slidenum">
              <a:rPr lang="en-US" smtClean="0"/>
              <a:pPr/>
              <a:t>12</a:t>
            </a:fld>
            <a:endParaRPr lang="en-US"/>
          </a:p>
        </p:txBody>
      </p:sp>
      <p:pic>
        <p:nvPicPr>
          <p:cNvPr id="6" name="Picture 5">
            <a:extLst>
              <a:ext uri="{FF2B5EF4-FFF2-40B4-BE49-F238E27FC236}">
                <a16:creationId xmlns:a16="http://schemas.microsoft.com/office/drawing/2014/main" id="{57265A52-8A46-4BFE-9000-41C85D05FEDD}"/>
              </a:ext>
            </a:extLst>
          </p:cNvPr>
          <p:cNvPicPr>
            <a:picLocks noChangeAspect="1"/>
          </p:cNvPicPr>
          <p:nvPr/>
        </p:nvPicPr>
        <p:blipFill>
          <a:blip r:embed="rId2"/>
          <a:stretch>
            <a:fillRect/>
          </a:stretch>
        </p:blipFill>
        <p:spPr>
          <a:xfrm>
            <a:off x="396912" y="1219200"/>
            <a:ext cx="8373035" cy="3200400"/>
          </a:xfrm>
          <a:prstGeom prst="rect">
            <a:avLst/>
          </a:prstGeom>
          <a:ln>
            <a:noFill/>
          </a:ln>
        </p:spPr>
      </p:pic>
      <p:sp>
        <p:nvSpPr>
          <p:cNvPr id="7" name="TextBox 6">
            <a:extLst>
              <a:ext uri="{FF2B5EF4-FFF2-40B4-BE49-F238E27FC236}">
                <a16:creationId xmlns:a16="http://schemas.microsoft.com/office/drawing/2014/main" id="{AE848C8A-11DF-4C41-8A3E-D351D1CFA483}"/>
              </a:ext>
            </a:extLst>
          </p:cNvPr>
          <p:cNvSpPr txBox="1"/>
          <p:nvPr/>
        </p:nvSpPr>
        <p:spPr>
          <a:xfrm>
            <a:off x="6553200" y="2572527"/>
            <a:ext cx="685800" cy="276999"/>
          </a:xfrm>
          <a:prstGeom prst="rect">
            <a:avLst/>
          </a:prstGeom>
          <a:noFill/>
        </p:spPr>
        <p:txBody>
          <a:bodyPr wrap="square" rtlCol="0">
            <a:spAutoFit/>
          </a:bodyPr>
          <a:lstStyle/>
          <a:p>
            <a:r>
              <a:rPr lang="en-US" sz="1200" dirty="0">
                <a:solidFill>
                  <a:schemeClr val="bg1"/>
                </a:solidFill>
              </a:rPr>
              <a:t>41.2%</a:t>
            </a:r>
          </a:p>
        </p:txBody>
      </p:sp>
      <p:sp>
        <p:nvSpPr>
          <p:cNvPr id="8" name="TextBox 7">
            <a:extLst>
              <a:ext uri="{FF2B5EF4-FFF2-40B4-BE49-F238E27FC236}">
                <a16:creationId xmlns:a16="http://schemas.microsoft.com/office/drawing/2014/main" id="{C7113FB7-E355-43B9-B7E6-A23F3997173B}"/>
              </a:ext>
            </a:extLst>
          </p:cNvPr>
          <p:cNvSpPr txBox="1"/>
          <p:nvPr/>
        </p:nvSpPr>
        <p:spPr>
          <a:xfrm>
            <a:off x="7467600" y="2572527"/>
            <a:ext cx="685800" cy="276999"/>
          </a:xfrm>
          <a:prstGeom prst="rect">
            <a:avLst/>
          </a:prstGeom>
          <a:noFill/>
        </p:spPr>
        <p:txBody>
          <a:bodyPr wrap="square" rtlCol="0">
            <a:spAutoFit/>
          </a:bodyPr>
          <a:lstStyle/>
          <a:p>
            <a:r>
              <a:rPr lang="en-US" sz="1200" dirty="0">
                <a:solidFill>
                  <a:schemeClr val="bg1"/>
                </a:solidFill>
              </a:rPr>
              <a:t>41.2%</a:t>
            </a:r>
          </a:p>
        </p:txBody>
      </p:sp>
      <p:sp>
        <p:nvSpPr>
          <p:cNvPr id="9" name="TextBox 8">
            <a:extLst>
              <a:ext uri="{FF2B5EF4-FFF2-40B4-BE49-F238E27FC236}">
                <a16:creationId xmlns:a16="http://schemas.microsoft.com/office/drawing/2014/main" id="{22D6A89D-4419-413D-88F3-F815EFB28160}"/>
              </a:ext>
            </a:extLst>
          </p:cNvPr>
          <p:cNvSpPr txBox="1"/>
          <p:nvPr/>
        </p:nvSpPr>
        <p:spPr>
          <a:xfrm>
            <a:off x="5237340" y="2557187"/>
            <a:ext cx="533400" cy="276999"/>
          </a:xfrm>
          <a:prstGeom prst="rect">
            <a:avLst/>
          </a:prstGeom>
          <a:noFill/>
        </p:spPr>
        <p:txBody>
          <a:bodyPr wrap="square" rtlCol="0">
            <a:spAutoFit/>
          </a:bodyPr>
          <a:lstStyle/>
          <a:p>
            <a:r>
              <a:rPr lang="en-US" sz="1200" dirty="0"/>
              <a:t>5.9%</a:t>
            </a:r>
          </a:p>
        </p:txBody>
      </p:sp>
      <p:sp>
        <p:nvSpPr>
          <p:cNvPr id="10" name="TextBox 9">
            <a:extLst>
              <a:ext uri="{FF2B5EF4-FFF2-40B4-BE49-F238E27FC236}">
                <a16:creationId xmlns:a16="http://schemas.microsoft.com/office/drawing/2014/main" id="{BCBF1E41-0B2F-43BF-8EDE-6E6FF50CB841}"/>
              </a:ext>
            </a:extLst>
          </p:cNvPr>
          <p:cNvSpPr txBox="1"/>
          <p:nvPr/>
        </p:nvSpPr>
        <p:spPr>
          <a:xfrm>
            <a:off x="5237340" y="2784073"/>
            <a:ext cx="678853" cy="276999"/>
          </a:xfrm>
          <a:prstGeom prst="rect">
            <a:avLst/>
          </a:prstGeom>
          <a:noFill/>
        </p:spPr>
        <p:txBody>
          <a:bodyPr wrap="square" rtlCol="0">
            <a:spAutoFit/>
          </a:bodyPr>
          <a:lstStyle/>
          <a:p>
            <a:r>
              <a:rPr lang="en-US" sz="1200" dirty="0"/>
              <a:t>11.8%</a:t>
            </a:r>
          </a:p>
        </p:txBody>
      </p:sp>
      <p:cxnSp>
        <p:nvCxnSpPr>
          <p:cNvPr id="11" name="Straight Connector 10">
            <a:extLst>
              <a:ext uri="{FF2B5EF4-FFF2-40B4-BE49-F238E27FC236}">
                <a16:creationId xmlns:a16="http://schemas.microsoft.com/office/drawing/2014/main" id="{5A6015D0-B412-4897-B589-219C46E8CFAA}"/>
              </a:ext>
            </a:extLst>
          </p:cNvPr>
          <p:cNvCxnSpPr>
            <a:cxnSpLocks/>
          </p:cNvCxnSpPr>
          <p:nvPr/>
        </p:nvCxnSpPr>
        <p:spPr>
          <a:xfrm>
            <a:off x="5770740" y="2834186"/>
            <a:ext cx="249060" cy="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79A9053F-2A50-4654-8AB6-0758FF8732D7}"/>
              </a:ext>
            </a:extLst>
          </p:cNvPr>
          <p:cNvCxnSpPr>
            <a:cxnSpLocks/>
          </p:cNvCxnSpPr>
          <p:nvPr/>
        </p:nvCxnSpPr>
        <p:spPr>
          <a:xfrm>
            <a:off x="5764598" y="2695411"/>
            <a:ext cx="553860" cy="13291"/>
          </a:xfrm>
          <a:prstGeom prst="line">
            <a:avLst/>
          </a:prstGeom>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BAEB6A1E-47B5-45B2-B196-BE19D1C1E87B}"/>
              </a:ext>
            </a:extLst>
          </p:cNvPr>
          <p:cNvSpPr txBox="1"/>
          <p:nvPr/>
        </p:nvSpPr>
        <p:spPr>
          <a:xfrm>
            <a:off x="6629400" y="3110414"/>
            <a:ext cx="685800" cy="276999"/>
          </a:xfrm>
          <a:prstGeom prst="rect">
            <a:avLst/>
          </a:prstGeom>
          <a:noFill/>
        </p:spPr>
        <p:txBody>
          <a:bodyPr wrap="square" rtlCol="0">
            <a:spAutoFit/>
          </a:bodyPr>
          <a:lstStyle/>
          <a:p>
            <a:r>
              <a:rPr lang="en-US" sz="1200" dirty="0">
                <a:solidFill>
                  <a:schemeClr val="bg1"/>
                </a:solidFill>
              </a:rPr>
              <a:t>58.8%</a:t>
            </a:r>
          </a:p>
        </p:txBody>
      </p:sp>
      <p:sp>
        <p:nvSpPr>
          <p:cNvPr id="17" name="TextBox 16">
            <a:extLst>
              <a:ext uri="{FF2B5EF4-FFF2-40B4-BE49-F238E27FC236}">
                <a16:creationId xmlns:a16="http://schemas.microsoft.com/office/drawing/2014/main" id="{74948A07-851E-4480-8CFC-DDD7C48BED55}"/>
              </a:ext>
            </a:extLst>
          </p:cNvPr>
          <p:cNvSpPr txBox="1"/>
          <p:nvPr/>
        </p:nvSpPr>
        <p:spPr>
          <a:xfrm>
            <a:off x="7699673" y="3110414"/>
            <a:ext cx="685800" cy="276999"/>
          </a:xfrm>
          <a:prstGeom prst="rect">
            <a:avLst/>
          </a:prstGeom>
          <a:noFill/>
        </p:spPr>
        <p:txBody>
          <a:bodyPr wrap="square" rtlCol="0">
            <a:spAutoFit/>
          </a:bodyPr>
          <a:lstStyle/>
          <a:p>
            <a:r>
              <a:rPr lang="en-US" sz="1200" dirty="0">
                <a:solidFill>
                  <a:schemeClr val="bg1"/>
                </a:solidFill>
              </a:rPr>
              <a:t>23.5%</a:t>
            </a:r>
          </a:p>
        </p:txBody>
      </p:sp>
      <p:sp>
        <p:nvSpPr>
          <p:cNvPr id="18" name="TextBox 17">
            <a:extLst>
              <a:ext uri="{FF2B5EF4-FFF2-40B4-BE49-F238E27FC236}">
                <a16:creationId xmlns:a16="http://schemas.microsoft.com/office/drawing/2014/main" id="{BC3070C1-BDB8-4F39-B3F4-6BC5DEDA291D}"/>
              </a:ext>
            </a:extLst>
          </p:cNvPr>
          <p:cNvSpPr txBox="1"/>
          <p:nvPr/>
        </p:nvSpPr>
        <p:spPr>
          <a:xfrm>
            <a:off x="598482" y="4329774"/>
            <a:ext cx="5097294" cy="276999"/>
          </a:xfrm>
          <a:prstGeom prst="rect">
            <a:avLst/>
          </a:prstGeom>
          <a:noFill/>
        </p:spPr>
        <p:txBody>
          <a:bodyPr wrap="square" rtlCol="0">
            <a:spAutoFit/>
          </a:bodyPr>
          <a:lstStyle/>
          <a:p>
            <a:r>
              <a:rPr lang="en-US" sz="1200" dirty="0"/>
              <a:t>Note:  Not all respondents answered all questions</a:t>
            </a:r>
          </a:p>
        </p:txBody>
      </p:sp>
      <p:sp>
        <p:nvSpPr>
          <p:cNvPr id="19" name="TextBox 18">
            <a:extLst>
              <a:ext uri="{FF2B5EF4-FFF2-40B4-BE49-F238E27FC236}">
                <a16:creationId xmlns:a16="http://schemas.microsoft.com/office/drawing/2014/main" id="{468A4D44-D25F-4F2D-9F7A-7C06C2AF6640}"/>
              </a:ext>
            </a:extLst>
          </p:cNvPr>
          <p:cNvSpPr txBox="1"/>
          <p:nvPr/>
        </p:nvSpPr>
        <p:spPr>
          <a:xfrm>
            <a:off x="5287732" y="3009187"/>
            <a:ext cx="533400" cy="276999"/>
          </a:xfrm>
          <a:prstGeom prst="rect">
            <a:avLst/>
          </a:prstGeom>
          <a:noFill/>
        </p:spPr>
        <p:txBody>
          <a:bodyPr wrap="square" rtlCol="0">
            <a:spAutoFit/>
          </a:bodyPr>
          <a:lstStyle/>
          <a:p>
            <a:r>
              <a:rPr lang="en-US" sz="1200" dirty="0"/>
              <a:t>5.9%</a:t>
            </a:r>
          </a:p>
        </p:txBody>
      </p:sp>
      <p:sp>
        <p:nvSpPr>
          <p:cNvPr id="20" name="TextBox 19">
            <a:extLst>
              <a:ext uri="{FF2B5EF4-FFF2-40B4-BE49-F238E27FC236}">
                <a16:creationId xmlns:a16="http://schemas.microsoft.com/office/drawing/2014/main" id="{5D6ECDE5-4252-4FA8-9F76-F686A9CE702A}"/>
              </a:ext>
            </a:extLst>
          </p:cNvPr>
          <p:cNvSpPr txBox="1"/>
          <p:nvPr/>
        </p:nvSpPr>
        <p:spPr>
          <a:xfrm>
            <a:off x="5281932" y="3234027"/>
            <a:ext cx="678853" cy="276999"/>
          </a:xfrm>
          <a:prstGeom prst="rect">
            <a:avLst/>
          </a:prstGeom>
          <a:noFill/>
        </p:spPr>
        <p:txBody>
          <a:bodyPr wrap="square" rtlCol="0">
            <a:spAutoFit/>
          </a:bodyPr>
          <a:lstStyle/>
          <a:p>
            <a:r>
              <a:rPr lang="en-US" sz="1200" dirty="0"/>
              <a:t>11.8%</a:t>
            </a:r>
          </a:p>
        </p:txBody>
      </p:sp>
      <p:cxnSp>
        <p:nvCxnSpPr>
          <p:cNvPr id="21" name="Straight Connector 20">
            <a:extLst>
              <a:ext uri="{FF2B5EF4-FFF2-40B4-BE49-F238E27FC236}">
                <a16:creationId xmlns:a16="http://schemas.microsoft.com/office/drawing/2014/main" id="{BD61D7A5-87F9-4EE3-9805-97F2BF247435}"/>
              </a:ext>
            </a:extLst>
          </p:cNvPr>
          <p:cNvCxnSpPr>
            <a:cxnSpLocks/>
          </p:cNvCxnSpPr>
          <p:nvPr/>
        </p:nvCxnSpPr>
        <p:spPr>
          <a:xfrm>
            <a:off x="5813218" y="3368088"/>
            <a:ext cx="553860" cy="13291"/>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52C88BA0-D281-4AB5-8E9C-682D7EA731B9}"/>
              </a:ext>
            </a:extLst>
          </p:cNvPr>
          <p:cNvCxnSpPr>
            <a:cxnSpLocks/>
          </p:cNvCxnSpPr>
          <p:nvPr/>
        </p:nvCxnSpPr>
        <p:spPr>
          <a:xfrm>
            <a:off x="5821132" y="3147686"/>
            <a:ext cx="249060" cy="0"/>
          </a:xfrm>
          <a:prstGeom prst="line">
            <a:avLst/>
          </a:prstGeom>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83245FF8-5B53-4FDC-9CA4-87BC9DCF1ACB}"/>
              </a:ext>
            </a:extLst>
          </p:cNvPr>
          <p:cNvSpPr txBox="1"/>
          <p:nvPr/>
        </p:nvSpPr>
        <p:spPr>
          <a:xfrm>
            <a:off x="6629400" y="3688570"/>
            <a:ext cx="685800" cy="276999"/>
          </a:xfrm>
          <a:prstGeom prst="rect">
            <a:avLst/>
          </a:prstGeom>
          <a:noFill/>
        </p:spPr>
        <p:txBody>
          <a:bodyPr wrap="square" rtlCol="0">
            <a:spAutoFit/>
          </a:bodyPr>
          <a:lstStyle/>
          <a:p>
            <a:r>
              <a:rPr lang="en-US" sz="1200" dirty="0">
                <a:solidFill>
                  <a:schemeClr val="bg1"/>
                </a:solidFill>
              </a:rPr>
              <a:t>35.3%</a:t>
            </a:r>
          </a:p>
        </p:txBody>
      </p:sp>
      <p:sp>
        <p:nvSpPr>
          <p:cNvPr id="24" name="TextBox 23">
            <a:extLst>
              <a:ext uri="{FF2B5EF4-FFF2-40B4-BE49-F238E27FC236}">
                <a16:creationId xmlns:a16="http://schemas.microsoft.com/office/drawing/2014/main" id="{DE50E834-CA03-46E4-A0E1-92A37AC3EC92}"/>
              </a:ext>
            </a:extLst>
          </p:cNvPr>
          <p:cNvSpPr txBox="1"/>
          <p:nvPr/>
        </p:nvSpPr>
        <p:spPr>
          <a:xfrm>
            <a:off x="7489059" y="3688569"/>
            <a:ext cx="685800" cy="276999"/>
          </a:xfrm>
          <a:prstGeom prst="rect">
            <a:avLst/>
          </a:prstGeom>
          <a:noFill/>
        </p:spPr>
        <p:txBody>
          <a:bodyPr wrap="square" rtlCol="0">
            <a:spAutoFit/>
          </a:bodyPr>
          <a:lstStyle/>
          <a:p>
            <a:r>
              <a:rPr lang="en-US" sz="1200" dirty="0">
                <a:solidFill>
                  <a:schemeClr val="bg1"/>
                </a:solidFill>
              </a:rPr>
              <a:t>35.3%</a:t>
            </a:r>
          </a:p>
        </p:txBody>
      </p:sp>
      <p:sp>
        <p:nvSpPr>
          <p:cNvPr id="25" name="TextBox 24">
            <a:extLst>
              <a:ext uri="{FF2B5EF4-FFF2-40B4-BE49-F238E27FC236}">
                <a16:creationId xmlns:a16="http://schemas.microsoft.com/office/drawing/2014/main" id="{04125DA8-8979-43D9-BE13-00355F0D3326}"/>
              </a:ext>
            </a:extLst>
          </p:cNvPr>
          <p:cNvSpPr txBox="1"/>
          <p:nvPr/>
        </p:nvSpPr>
        <p:spPr>
          <a:xfrm>
            <a:off x="6019800" y="3668573"/>
            <a:ext cx="685800" cy="276999"/>
          </a:xfrm>
          <a:prstGeom prst="rect">
            <a:avLst/>
          </a:prstGeom>
          <a:noFill/>
        </p:spPr>
        <p:txBody>
          <a:bodyPr wrap="square" rtlCol="0">
            <a:spAutoFit/>
          </a:bodyPr>
          <a:lstStyle/>
          <a:p>
            <a:r>
              <a:rPr lang="en-US" sz="1200" dirty="0">
                <a:solidFill>
                  <a:schemeClr val="bg1"/>
                </a:solidFill>
              </a:rPr>
              <a:t>23.5%</a:t>
            </a:r>
          </a:p>
        </p:txBody>
      </p:sp>
      <p:sp>
        <p:nvSpPr>
          <p:cNvPr id="26" name="TextBox 25">
            <a:extLst>
              <a:ext uri="{FF2B5EF4-FFF2-40B4-BE49-F238E27FC236}">
                <a16:creationId xmlns:a16="http://schemas.microsoft.com/office/drawing/2014/main" id="{A0644182-31D5-42CE-8FA3-5690DD657A86}"/>
              </a:ext>
            </a:extLst>
          </p:cNvPr>
          <p:cNvSpPr txBox="1"/>
          <p:nvPr/>
        </p:nvSpPr>
        <p:spPr>
          <a:xfrm>
            <a:off x="5281932" y="3608372"/>
            <a:ext cx="533400" cy="276999"/>
          </a:xfrm>
          <a:prstGeom prst="rect">
            <a:avLst/>
          </a:prstGeom>
          <a:noFill/>
        </p:spPr>
        <p:txBody>
          <a:bodyPr wrap="square" rtlCol="0">
            <a:spAutoFit/>
          </a:bodyPr>
          <a:lstStyle/>
          <a:p>
            <a:r>
              <a:rPr lang="en-US" sz="1200" dirty="0"/>
              <a:t>5.9%</a:t>
            </a:r>
          </a:p>
        </p:txBody>
      </p:sp>
      <p:cxnSp>
        <p:nvCxnSpPr>
          <p:cNvPr id="27" name="Straight Connector 26">
            <a:extLst>
              <a:ext uri="{FF2B5EF4-FFF2-40B4-BE49-F238E27FC236}">
                <a16:creationId xmlns:a16="http://schemas.microsoft.com/office/drawing/2014/main" id="{88972BFC-DABB-401F-AEEC-071F86EDDE3F}"/>
              </a:ext>
            </a:extLst>
          </p:cNvPr>
          <p:cNvCxnSpPr>
            <a:cxnSpLocks/>
          </p:cNvCxnSpPr>
          <p:nvPr/>
        </p:nvCxnSpPr>
        <p:spPr>
          <a:xfrm>
            <a:off x="5711725" y="3750864"/>
            <a:ext cx="24906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17150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8BBD1E1-0598-43B0-885D-20403B2E363B}"/>
              </a:ext>
            </a:extLst>
          </p:cNvPr>
          <p:cNvSpPr>
            <a:spLocks noGrp="1"/>
          </p:cNvSpPr>
          <p:nvPr>
            <p:ph type="title"/>
          </p:nvPr>
        </p:nvSpPr>
        <p:spPr>
          <a:xfrm>
            <a:off x="822960" y="365760"/>
            <a:ext cx="7520940" cy="548640"/>
          </a:xfrm>
        </p:spPr>
        <p:txBody>
          <a:bodyPr/>
          <a:lstStyle/>
          <a:p>
            <a:r>
              <a:rPr lang="en-US" dirty="0"/>
              <a:t>How do experiences using V5 and V6 Compare?</a:t>
            </a:r>
          </a:p>
        </p:txBody>
      </p:sp>
      <p:pic>
        <p:nvPicPr>
          <p:cNvPr id="5" name="Picture 4">
            <a:extLst>
              <a:ext uri="{FF2B5EF4-FFF2-40B4-BE49-F238E27FC236}">
                <a16:creationId xmlns:a16="http://schemas.microsoft.com/office/drawing/2014/main" id="{4F702B6D-15D4-43C9-A570-484055D61E06}"/>
              </a:ext>
            </a:extLst>
          </p:cNvPr>
          <p:cNvPicPr>
            <a:picLocks noChangeAspect="1"/>
          </p:cNvPicPr>
          <p:nvPr/>
        </p:nvPicPr>
        <p:blipFill>
          <a:blip r:embed="rId2"/>
          <a:stretch>
            <a:fillRect/>
          </a:stretch>
        </p:blipFill>
        <p:spPr>
          <a:xfrm>
            <a:off x="955992" y="1219975"/>
            <a:ext cx="7232016" cy="3579849"/>
          </a:xfrm>
          <a:prstGeom prst="rect">
            <a:avLst/>
          </a:prstGeom>
          <a:noFill/>
        </p:spPr>
      </p:pic>
      <p:sp>
        <p:nvSpPr>
          <p:cNvPr id="4" name="Slide Number Placeholder 3">
            <a:extLst>
              <a:ext uri="{FF2B5EF4-FFF2-40B4-BE49-F238E27FC236}">
                <a16:creationId xmlns:a16="http://schemas.microsoft.com/office/drawing/2014/main" id="{630FFFCA-4798-4E9A-A9AC-FDC906945DCB}"/>
              </a:ext>
            </a:extLst>
          </p:cNvPr>
          <p:cNvSpPr>
            <a:spLocks noGrp="1"/>
          </p:cNvSpPr>
          <p:nvPr>
            <p:ph type="sldNum" sz="quarter" idx="12"/>
          </p:nvPr>
        </p:nvSpPr>
        <p:spPr>
          <a:xfrm>
            <a:off x="8382000" y="6050280"/>
            <a:ext cx="502920" cy="502920"/>
          </a:xfrm>
        </p:spPr>
        <p:txBody>
          <a:bodyPr anchor="ctr">
            <a:normAutofit/>
          </a:bodyPr>
          <a:lstStyle/>
          <a:p>
            <a:pPr>
              <a:spcAft>
                <a:spcPts val="600"/>
              </a:spcAft>
            </a:pPr>
            <a:fld id="{91B3F590-BFE6-423D-867F-875EDAFBE285}" type="slidenum">
              <a:rPr lang="en-US" smtClean="0"/>
              <a:pPr>
                <a:spcAft>
                  <a:spcPts val="600"/>
                </a:spcAft>
              </a:pPr>
              <a:t>13</a:t>
            </a:fld>
            <a:endParaRPr lang="en-US"/>
          </a:p>
        </p:txBody>
      </p:sp>
      <p:sp>
        <p:nvSpPr>
          <p:cNvPr id="7" name="TextBox 6">
            <a:extLst>
              <a:ext uri="{FF2B5EF4-FFF2-40B4-BE49-F238E27FC236}">
                <a16:creationId xmlns:a16="http://schemas.microsoft.com/office/drawing/2014/main" id="{D26D04C9-DC4C-4BA5-9830-ACA6967FB9BB}"/>
              </a:ext>
            </a:extLst>
          </p:cNvPr>
          <p:cNvSpPr txBox="1"/>
          <p:nvPr/>
        </p:nvSpPr>
        <p:spPr>
          <a:xfrm>
            <a:off x="822960" y="5011704"/>
            <a:ext cx="7658100" cy="584775"/>
          </a:xfrm>
          <a:prstGeom prst="rect">
            <a:avLst/>
          </a:prstGeom>
          <a:noFill/>
          <a:ln>
            <a:solidFill>
              <a:schemeClr val="tx1"/>
            </a:solidFill>
          </a:ln>
        </p:spPr>
        <p:txBody>
          <a:bodyPr wrap="square" rtlCol="0">
            <a:spAutoFit/>
          </a:bodyPr>
          <a:lstStyle/>
          <a:p>
            <a:pPr algn="ctr"/>
            <a:r>
              <a:rPr lang="en-US" sz="1600" dirty="0"/>
              <a:t>Note:  When asked whether they preferred to use V5 or V6 for next year’s water loss audit submission, </a:t>
            </a:r>
            <a:r>
              <a:rPr lang="en-US" sz="1600" b="1" dirty="0"/>
              <a:t>16 of the 17 respondents (94%) preferred to use V6</a:t>
            </a:r>
            <a:r>
              <a:rPr lang="en-US" sz="1600" dirty="0"/>
              <a:t>.</a:t>
            </a:r>
          </a:p>
        </p:txBody>
      </p:sp>
      <p:sp>
        <p:nvSpPr>
          <p:cNvPr id="9" name="TextBox 8">
            <a:extLst>
              <a:ext uri="{FF2B5EF4-FFF2-40B4-BE49-F238E27FC236}">
                <a16:creationId xmlns:a16="http://schemas.microsoft.com/office/drawing/2014/main" id="{2C0D8828-5834-49A0-B8D7-B89D288E2E83}"/>
              </a:ext>
            </a:extLst>
          </p:cNvPr>
          <p:cNvSpPr txBox="1"/>
          <p:nvPr/>
        </p:nvSpPr>
        <p:spPr>
          <a:xfrm>
            <a:off x="6629400" y="2362200"/>
            <a:ext cx="685800" cy="276999"/>
          </a:xfrm>
          <a:prstGeom prst="rect">
            <a:avLst/>
          </a:prstGeom>
          <a:noFill/>
        </p:spPr>
        <p:txBody>
          <a:bodyPr wrap="square" rtlCol="0">
            <a:spAutoFit/>
          </a:bodyPr>
          <a:lstStyle/>
          <a:p>
            <a:r>
              <a:rPr lang="en-US" sz="1200" dirty="0">
                <a:solidFill>
                  <a:schemeClr val="bg1"/>
                </a:solidFill>
              </a:rPr>
              <a:t>88.2%</a:t>
            </a:r>
          </a:p>
        </p:txBody>
      </p:sp>
      <p:sp>
        <p:nvSpPr>
          <p:cNvPr id="11" name="TextBox 10">
            <a:extLst>
              <a:ext uri="{FF2B5EF4-FFF2-40B4-BE49-F238E27FC236}">
                <a16:creationId xmlns:a16="http://schemas.microsoft.com/office/drawing/2014/main" id="{1CCEA65E-ED12-4993-88D2-E960DF43F44B}"/>
              </a:ext>
            </a:extLst>
          </p:cNvPr>
          <p:cNvSpPr txBox="1"/>
          <p:nvPr/>
        </p:nvSpPr>
        <p:spPr>
          <a:xfrm>
            <a:off x="6400800" y="2806274"/>
            <a:ext cx="685800" cy="276999"/>
          </a:xfrm>
          <a:prstGeom prst="rect">
            <a:avLst/>
          </a:prstGeom>
          <a:noFill/>
        </p:spPr>
        <p:txBody>
          <a:bodyPr wrap="square" rtlCol="0">
            <a:spAutoFit/>
          </a:bodyPr>
          <a:lstStyle/>
          <a:p>
            <a:r>
              <a:rPr lang="en-US" sz="1200" dirty="0">
                <a:solidFill>
                  <a:schemeClr val="bg1"/>
                </a:solidFill>
              </a:rPr>
              <a:t>68.8%</a:t>
            </a:r>
          </a:p>
        </p:txBody>
      </p:sp>
      <p:sp>
        <p:nvSpPr>
          <p:cNvPr id="12" name="TextBox 11">
            <a:extLst>
              <a:ext uri="{FF2B5EF4-FFF2-40B4-BE49-F238E27FC236}">
                <a16:creationId xmlns:a16="http://schemas.microsoft.com/office/drawing/2014/main" id="{727C978E-0D26-43AC-BC93-C5ACB2A03B64}"/>
              </a:ext>
            </a:extLst>
          </p:cNvPr>
          <p:cNvSpPr txBox="1"/>
          <p:nvPr/>
        </p:nvSpPr>
        <p:spPr>
          <a:xfrm>
            <a:off x="6400800" y="3304013"/>
            <a:ext cx="685800" cy="276999"/>
          </a:xfrm>
          <a:prstGeom prst="rect">
            <a:avLst/>
          </a:prstGeom>
          <a:noFill/>
        </p:spPr>
        <p:txBody>
          <a:bodyPr wrap="square" rtlCol="0">
            <a:spAutoFit/>
          </a:bodyPr>
          <a:lstStyle/>
          <a:p>
            <a:r>
              <a:rPr lang="en-US" sz="1200" dirty="0">
                <a:solidFill>
                  <a:schemeClr val="bg1"/>
                </a:solidFill>
              </a:rPr>
              <a:t>75%</a:t>
            </a:r>
          </a:p>
        </p:txBody>
      </p:sp>
      <p:sp>
        <p:nvSpPr>
          <p:cNvPr id="13" name="TextBox 12">
            <a:extLst>
              <a:ext uri="{FF2B5EF4-FFF2-40B4-BE49-F238E27FC236}">
                <a16:creationId xmlns:a16="http://schemas.microsoft.com/office/drawing/2014/main" id="{7DBA2EE9-D54D-461C-9540-7C9512A1D3E5}"/>
              </a:ext>
            </a:extLst>
          </p:cNvPr>
          <p:cNvSpPr txBox="1"/>
          <p:nvPr/>
        </p:nvSpPr>
        <p:spPr>
          <a:xfrm>
            <a:off x="6400800" y="3748087"/>
            <a:ext cx="685800" cy="276999"/>
          </a:xfrm>
          <a:prstGeom prst="rect">
            <a:avLst/>
          </a:prstGeom>
          <a:noFill/>
        </p:spPr>
        <p:txBody>
          <a:bodyPr wrap="square" rtlCol="0">
            <a:spAutoFit/>
          </a:bodyPr>
          <a:lstStyle/>
          <a:p>
            <a:r>
              <a:rPr lang="en-US" sz="1200" dirty="0">
                <a:solidFill>
                  <a:schemeClr val="bg1"/>
                </a:solidFill>
              </a:rPr>
              <a:t>76.5%</a:t>
            </a:r>
          </a:p>
        </p:txBody>
      </p:sp>
      <p:sp>
        <p:nvSpPr>
          <p:cNvPr id="14" name="TextBox 13">
            <a:extLst>
              <a:ext uri="{FF2B5EF4-FFF2-40B4-BE49-F238E27FC236}">
                <a16:creationId xmlns:a16="http://schemas.microsoft.com/office/drawing/2014/main" id="{FB859043-C970-4C32-AFA7-0574598E9FDF}"/>
              </a:ext>
            </a:extLst>
          </p:cNvPr>
          <p:cNvSpPr txBox="1"/>
          <p:nvPr/>
        </p:nvSpPr>
        <p:spPr>
          <a:xfrm>
            <a:off x="6105747" y="4225498"/>
            <a:ext cx="685800" cy="276999"/>
          </a:xfrm>
          <a:prstGeom prst="rect">
            <a:avLst/>
          </a:prstGeom>
          <a:noFill/>
        </p:spPr>
        <p:txBody>
          <a:bodyPr wrap="square" rtlCol="0">
            <a:spAutoFit/>
          </a:bodyPr>
          <a:lstStyle/>
          <a:p>
            <a:r>
              <a:rPr lang="en-US" sz="1200" dirty="0">
                <a:solidFill>
                  <a:schemeClr val="bg1"/>
                </a:solidFill>
              </a:rPr>
              <a:t>40%</a:t>
            </a:r>
          </a:p>
        </p:txBody>
      </p:sp>
    </p:spTree>
    <p:extLst>
      <p:ext uri="{BB962C8B-B14F-4D97-AF65-F5344CB8AC3E}">
        <p14:creationId xmlns:p14="http://schemas.microsoft.com/office/powerpoint/2010/main" val="4186976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9B201-80B4-44B4-A276-AFFF3594602D}"/>
              </a:ext>
            </a:extLst>
          </p:cNvPr>
          <p:cNvSpPr>
            <a:spLocks noGrp="1"/>
          </p:cNvSpPr>
          <p:nvPr>
            <p:ph type="title"/>
          </p:nvPr>
        </p:nvSpPr>
        <p:spPr>
          <a:xfrm>
            <a:off x="822960" y="78968"/>
            <a:ext cx="7520940" cy="1042333"/>
          </a:xfrm>
        </p:spPr>
        <p:txBody>
          <a:bodyPr anchor="ctr">
            <a:normAutofit/>
          </a:bodyPr>
          <a:lstStyle/>
          <a:p>
            <a:r>
              <a:rPr lang="en-US" dirty="0"/>
              <a:t>What is missing to enhance the V6 Experience?</a:t>
            </a:r>
          </a:p>
        </p:txBody>
      </p:sp>
      <p:pic>
        <p:nvPicPr>
          <p:cNvPr id="5" name="Picture 4">
            <a:extLst>
              <a:ext uri="{FF2B5EF4-FFF2-40B4-BE49-F238E27FC236}">
                <a16:creationId xmlns:a16="http://schemas.microsoft.com/office/drawing/2014/main" id="{B39E19AF-4AA1-4EC1-9A9E-A98A3B60CD06}"/>
              </a:ext>
            </a:extLst>
          </p:cNvPr>
          <p:cNvPicPr>
            <a:picLocks noChangeAspect="1"/>
          </p:cNvPicPr>
          <p:nvPr/>
        </p:nvPicPr>
        <p:blipFill>
          <a:blip r:embed="rId2"/>
          <a:stretch>
            <a:fillRect/>
          </a:stretch>
        </p:blipFill>
        <p:spPr>
          <a:xfrm>
            <a:off x="822960" y="1696603"/>
            <a:ext cx="7520940" cy="2387898"/>
          </a:xfrm>
          <a:prstGeom prst="rect">
            <a:avLst/>
          </a:prstGeom>
          <a:noFill/>
        </p:spPr>
      </p:pic>
      <p:sp>
        <p:nvSpPr>
          <p:cNvPr id="4" name="Slide Number Placeholder 3">
            <a:extLst>
              <a:ext uri="{FF2B5EF4-FFF2-40B4-BE49-F238E27FC236}">
                <a16:creationId xmlns:a16="http://schemas.microsoft.com/office/drawing/2014/main" id="{FAB17BD5-7164-4F8B-B8D9-CEE5ED1414F3}"/>
              </a:ext>
            </a:extLst>
          </p:cNvPr>
          <p:cNvSpPr>
            <a:spLocks noGrp="1"/>
          </p:cNvSpPr>
          <p:nvPr>
            <p:ph type="sldNum" sz="quarter" idx="12"/>
          </p:nvPr>
        </p:nvSpPr>
        <p:spPr>
          <a:xfrm>
            <a:off x="8382000" y="6050280"/>
            <a:ext cx="502920" cy="502920"/>
          </a:xfrm>
        </p:spPr>
        <p:txBody>
          <a:bodyPr anchor="ctr">
            <a:normAutofit/>
          </a:bodyPr>
          <a:lstStyle/>
          <a:p>
            <a:pPr>
              <a:spcAft>
                <a:spcPts val="600"/>
              </a:spcAft>
            </a:pPr>
            <a:fld id="{91B3F590-BFE6-423D-867F-875EDAFBE285}" type="slidenum">
              <a:rPr lang="en-US" smtClean="0"/>
              <a:pPr>
                <a:spcAft>
                  <a:spcPts val="600"/>
                </a:spcAft>
              </a:pPr>
              <a:t>14</a:t>
            </a:fld>
            <a:endParaRPr lang="en-US"/>
          </a:p>
        </p:txBody>
      </p:sp>
      <p:sp>
        <p:nvSpPr>
          <p:cNvPr id="6" name="TextBox 5">
            <a:extLst>
              <a:ext uri="{FF2B5EF4-FFF2-40B4-BE49-F238E27FC236}">
                <a16:creationId xmlns:a16="http://schemas.microsoft.com/office/drawing/2014/main" id="{A5C78A95-D68B-4B9E-980B-54DE3A46DE7B}"/>
              </a:ext>
            </a:extLst>
          </p:cNvPr>
          <p:cNvSpPr txBox="1"/>
          <p:nvPr/>
        </p:nvSpPr>
        <p:spPr>
          <a:xfrm>
            <a:off x="533400" y="4267200"/>
            <a:ext cx="5486400" cy="954107"/>
          </a:xfrm>
          <a:prstGeom prst="rect">
            <a:avLst/>
          </a:prstGeom>
          <a:noFill/>
          <a:ln>
            <a:solidFill>
              <a:schemeClr val="tx1"/>
            </a:solidFill>
          </a:ln>
        </p:spPr>
        <p:txBody>
          <a:bodyPr wrap="square" rtlCol="0">
            <a:spAutoFit/>
          </a:bodyPr>
          <a:lstStyle/>
          <a:p>
            <a:r>
              <a:rPr lang="en-US" sz="1400" dirty="0"/>
              <a:t>Other Suggestions:</a:t>
            </a:r>
          </a:p>
          <a:p>
            <a:pPr marL="285750" indent="-285750">
              <a:buFont typeface="Arial" panose="020B0604020202020204" pitchFamily="34" charset="0"/>
              <a:buChar char="•"/>
            </a:pPr>
            <a:r>
              <a:rPr lang="en-US" sz="1400" dirty="0"/>
              <a:t>Workshop with other state AWWA sections to discuss V6 validation</a:t>
            </a:r>
          </a:p>
          <a:p>
            <a:pPr marL="285750" indent="-285750">
              <a:buFont typeface="Arial" panose="020B0604020202020204" pitchFamily="34" charset="0"/>
              <a:buChar char="•"/>
            </a:pPr>
            <a:r>
              <a:rPr lang="en-US" sz="1400" dirty="0"/>
              <a:t>Training for small municipalities</a:t>
            </a:r>
          </a:p>
          <a:p>
            <a:pPr marL="285750" indent="-285750">
              <a:buFont typeface="Arial" panose="020B0604020202020204" pitchFamily="34" charset="0"/>
              <a:buChar char="•"/>
            </a:pPr>
            <a:r>
              <a:rPr lang="en-US" sz="1400" dirty="0"/>
              <a:t>Software training day for V6</a:t>
            </a:r>
          </a:p>
        </p:txBody>
      </p:sp>
      <p:cxnSp>
        <p:nvCxnSpPr>
          <p:cNvPr id="8" name="Straight Connector 7">
            <a:extLst>
              <a:ext uri="{FF2B5EF4-FFF2-40B4-BE49-F238E27FC236}">
                <a16:creationId xmlns:a16="http://schemas.microsoft.com/office/drawing/2014/main" id="{0B3C76D0-8DF0-465C-9569-29C0F90CCBEC}"/>
              </a:ext>
            </a:extLst>
          </p:cNvPr>
          <p:cNvCxnSpPr>
            <a:cxnSpLocks/>
            <a:stCxn id="6" idx="0"/>
          </p:cNvCxnSpPr>
          <p:nvPr/>
        </p:nvCxnSpPr>
        <p:spPr>
          <a:xfrm flipV="1">
            <a:off x="3276600" y="2362200"/>
            <a:ext cx="3429000" cy="190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2853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Planning for version 6 use in </a:t>
            </a:r>
            <a:r>
              <a:rPr lang="en-US" dirty="0" err="1"/>
              <a:t>georgia</a:t>
            </a:r>
            <a:endParaRPr lang="en-US" dirty="0"/>
          </a:p>
        </p:txBody>
      </p:sp>
      <p:sp>
        <p:nvSpPr>
          <p:cNvPr id="3" name="Content Placeholder 2"/>
          <p:cNvSpPr>
            <a:spLocks noGrp="1"/>
          </p:cNvSpPr>
          <p:nvPr>
            <p:ph idx="1"/>
          </p:nvPr>
        </p:nvSpPr>
        <p:spPr>
          <a:xfrm>
            <a:off x="228600" y="291733"/>
            <a:ext cx="7520940" cy="3242772"/>
          </a:xfrm>
        </p:spPr>
        <p:txBody>
          <a:bodyPr>
            <a:normAutofit/>
          </a:bodyPr>
          <a:lstStyle/>
          <a:p>
            <a:pPr marL="0" indent="0"/>
            <a:endParaRPr lang="en-US" sz="2000" dirty="0"/>
          </a:p>
          <a:p>
            <a:pPr>
              <a:buFont typeface="Arial" panose="020B0604020202020204" pitchFamily="34" charset="0"/>
              <a:buChar char="•"/>
            </a:pPr>
            <a:endParaRPr lang="en-US" sz="2000" dirty="0"/>
          </a:p>
        </p:txBody>
      </p:sp>
      <p:sp>
        <p:nvSpPr>
          <p:cNvPr id="4" name="Slide Number Placeholder 3"/>
          <p:cNvSpPr>
            <a:spLocks noGrp="1"/>
          </p:cNvSpPr>
          <p:nvPr>
            <p:ph type="sldNum" sz="quarter" idx="12"/>
          </p:nvPr>
        </p:nvSpPr>
        <p:spPr/>
        <p:txBody>
          <a:bodyPr/>
          <a:lstStyle/>
          <a:p>
            <a:fld id="{91B3F590-BFE6-423D-867F-875EDAFBE285}" type="slidenum">
              <a:rPr lang="en-US" smtClean="0"/>
              <a:pPr/>
              <a:t>15</a:t>
            </a:fld>
            <a:endParaRPr lang="en-US"/>
          </a:p>
        </p:txBody>
      </p:sp>
      <p:graphicFrame>
        <p:nvGraphicFramePr>
          <p:cNvPr id="5" name="Diagram 4">
            <a:extLst>
              <a:ext uri="{FF2B5EF4-FFF2-40B4-BE49-F238E27FC236}">
                <a16:creationId xmlns:a16="http://schemas.microsoft.com/office/drawing/2014/main" id="{DBE52C30-4441-414B-9753-0F5CFA5A73D1}"/>
              </a:ext>
            </a:extLst>
          </p:cNvPr>
          <p:cNvGraphicFramePr/>
          <p:nvPr>
            <p:extLst>
              <p:ext uri="{D42A27DB-BD31-4B8C-83A1-F6EECF244321}">
                <p14:modId xmlns:p14="http://schemas.microsoft.com/office/powerpoint/2010/main" val="3037339963"/>
              </p:ext>
            </p:extLst>
          </p:nvPr>
        </p:nvGraphicFramePr>
        <p:xfrm>
          <a:off x="228600" y="1024714"/>
          <a:ext cx="8656320" cy="47664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342A5E04-0B33-4AE4-A0AD-0FBBD90E9399}"/>
              </a:ext>
            </a:extLst>
          </p:cNvPr>
          <p:cNvSpPr txBox="1"/>
          <p:nvPr/>
        </p:nvSpPr>
        <p:spPr>
          <a:xfrm>
            <a:off x="824732" y="6498663"/>
            <a:ext cx="7162800" cy="261610"/>
          </a:xfrm>
          <a:prstGeom prst="rect">
            <a:avLst/>
          </a:prstGeom>
          <a:noFill/>
        </p:spPr>
        <p:txBody>
          <a:bodyPr wrap="square" rtlCol="0">
            <a:spAutoFit/>
          </a:bodyPr>
          <a:lstStyle/>
          <a:p>
            <a:r>
              <a:rPr lang="en-US" sz="1100" dirty="0"/>
              <a:t>Source:  https://positiveprints.com/product/hydrological-map-of-north-america/</a:t>
            </a:r>
          </a:p>
        </p:txBody>
      </p:sp>
      <p:sp>
        <p:nvSpPr>
          <p:cNvPr id="7" name="Oval 6">
            <a:extLst>
              <a:ext uri="{FF2B5EF4-FFF2-40B4-BE49-F238E27FC236}">
                <a16:creationId xmlns:a16="http://schemas.microsoft.com/office/drawing/2014/main" id="{D9B48230-AC2C-4B33-B4C6-49F02ADBCF2B}"/>
              </a:ext>
            </a:extLst>
          </p:cNvPr>
          <p:cNvSpPr/>
          <p:nvPr/>
        </p:nvSpPr>
        <p:spPr>
          <a:xfrm>
            <a:off x="685800" y="2590800"/>
            <a:ext cx="2133600" cy="94370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5876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63038-E74C-4DD4-9E6C-497B088137FB}"/>
              </a:ext>
            </a:extLst>
          </p:cNvPr>
          <p:cNvSpPr>
            <a:spLocks noGrp="1"/>
          </p:cNvSpPr>
          <p:nvPr>
            <p:ph type="title"/>
          </p:nvPr>
        </p:nvSpPr>
        <p:spPr/>
        <p:txBody>
          <a:bodyPr/>
          <a:lstStyle/>
          <a:p>
            <a:r>
              <a:rPr lang="en-US" dirty="0"/>
              <a:t>Summary</a:t>
            </a:r>
          </a:p>
        </p:txBody>
      </p:sp>
      <p:sp>
        <p:nvSpPr>
          <p:cNvPr id="4" name="Slide Number Placeholder 3">
            <a:extLst>
              <a:ext uri="{FF2B5EF4-FFF2-40B4-BE49-F238E27FC236}">
                <a16:creationId xmlns:a16="http://schemas.microsoft.com/office/drawing/2014/main" id="{7528CBA9-5F7A-4C1F-9CAE-E1354DC4B740}"/>
              </a:ext>
            </a:extLst>
          </p:cNvPr>
          <p:cNvSpPr>
            <a:spLocks noGrp="1"/>
          </p:cNvSpPr>
          <p:nvPr>
            <p:ph type="sldNum" sz="quarter" idx="12"/>
          </p:nvPr>
        </p:nvSpPr>
        <p:spPr/>
        <p:txBody>
          <a:bodyPr/>
          <a:lstStyle/>
          <a:p>
            <a:fld id="{91B3F590-BFE6-423D-867F-875EDAFBE285}" type="slidenum">
              <a:rPr lang="en-US" smtClean="0"/>
              <a:pPr/>
              <a:t>16</a:t>
            </a:fld>
            <a:endParaRPr lang="en-US"/>
          </a:p>
        </p:txBody>
      </p:sp>
      <p:sp>
        <p:nvSpPr>
          <p:cNvPr id="6" name="Content Placeholder 5">
            <a:extLst>
              <a:ext uri="{FF2B5EF4-FFF2-40B4-BE49-F238E27FC236}">
                <a16:creationId xmlns:a16="http://schemas.microsoft.com/office/drawing/2014/main" id="{809F50BC-4AFB-4FAE-94C6-F32B55734064}"/>
              </a:ext>
            </a:extLst>
          </p:cNvPr>
          <p:cNvSpPr>
            <a:spLocks noGrp="1"/>
          </p:cNvSpPr>
          <p:nvPr>
            <p:ph idx="1"/>
          </p:nvPr>
        </p:nvSpPr>
        <p:spPr>
          <a:xfrm>
            <a:off x="822960" y="1100628"/>
            <a:ext cx="7520940" cy="4614372"/>
          </a:xfrm>
        </p:spPr>
        <p:txBody>
          <a:bodyPr>
            <a:normAutofit lnSpcReduction="10000"/>
          </a:bodyPr>
          <a:lstStyle/>
          <a:p>
            <a:pPr>
              <a:buFont typeface="Arial" panose="020B0604020202020204" pitchFamily="34" charset="0"/>
              <a:buChar char="•"/>
            </a:pPr>
            <a:r>
              <a:rPr lang="en-US" sz="2000" dirty="0"/>
              <a:t>Pilot Program is complete</a:t>
            </a:r>
          </a:p>
          <a:p>
            <a:pPr lvl="2">
              <a:buFont typeface="Arial" panose="020B0604020202020204" pitchFamily="34" charset="0"/>
              <a:buChar char="•"/>
            </a:pPr>
            <a:r>
              <a:rPr lang="en-US" sz="1800" dirty="0"/>
              <a:t>Most systems saw minimal changes in results generated by V6 vs. V5</a:t>
            </a:r>
          </a:p>
          <a:p>
            <a:pPr lvl="2">
              <a:buFont typeface="Arial" panose="020B0604020202020204" pitchFamily="34" charset="0"/>
              <a:buChar char="•"/>
            </a:pPr>
            <a:r>
              <a:rPr lang="en-US" sz="1800" dirty="0"/>
              <a:t>Clear preference for V6 use</a:t>
            </a:r>
          </a:p>
          <a:p>
            <a:pPr lvl="2">
              <a:buFont typeface="Arial" panose="020B0604020202020204" pitchFamily="34" charset="0"/>
              <a:buChar char="•"/>
            </a:pPr>
            <a:r>
              <a:rPr lang="en-US" sz="1800" dirty="0"/>
              <a:t>Suggestions obtained for useful resources to fully implement V6 usage in Georgia </a:t>
            </a:r>
          </a:p>
          <a:p>
            <a:pPr marL="237744" lvl="2" indent="0">
              <a:buNone/>
            </a:pPr>
            <a:endParaRPr lang="en-US" sz="1800" dirty="0"/>
          </a:p>
          <a:p>
            <a:pPr>
              <a:buFont typeface="Arial" panose="020B0604020202020204" pitchFamily="34" charset="0"/>
              <a:buChar char="•"/>
            </a:pPr>
            <a:r>
              <a:rPr lang="en-US" sz="2000" dirty="0"/>
              <a:t>Coordination with AWWA, GAWP, and other states/provinces ongoing to create standard, updated resources and training for V6</a:t>
            </a:r>
          </a:p>
          <a:p>
            <a:pPr>
              <a:buFont typeface="Arial" panose="020B0604020202020204" pitchFamily="34" charset="0"/>
              <a:buChar char="•"/>
            </a:pPr>
            <a:endParaRPr lang="en-US" sz="2000" dirty="0"/>
          </a:p>
          <a:p>
            <a:pPr>
              <a:buFont typeface="Arial" panose="020B0604020202020204" pitchFamily="34" charset="0"/>
              <a:buChar char="•"/>
            </a:pPr>
            <a:r>
              <a:rPr lang="en-US" sz="2000" dirty="0"/>
              <a:t>Georgia-specific training updates (Basic, QWLA Booster, QWLA) expected to be complete by Fall 2021</a:t>
            </a:r>
          </a:p>
          <a:p>
            <a:pPr marL="0" indent="0"/>
            <a:endParaRPr lang="en-US" sz="2000" dirty="0"/>
          </a:p>
          <a:p>
            <a:pPr>
              <a:buFont typeface="Arial" panose="020B0604020202020204" pitchFamily="34" charset="0"/>
              <a:buChar char="•"/>
            </a:pPr>
            <a:r>
              <a:rPr lang="en-US" sz="2000" dirty="0"/>
              <a:t>Systems will have the option to submit either V5 </a:t>
            </a:r>
            <a:r>
              <a:rPr lang="en-US" sz="2000" i="1" dirty="0"/>
              <a:t>or</a:t>
            </a:r>
            <a:r>
              <a:rPr lang="en-US" sz="2000" dirty="0"/>
              <a:t> V6 next year</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110636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63038-E74C-4DD4-9E6C-497B088137FB}"/>
              </a:ext>
            </a:extLst>
          </p:cNvPr>
          <p:cNvSpPr>
            <a:spLocks noGrp="1"/>
          </p:cNvSpPr>
          <p:nvPr>
            <p:ph type="title"/>
          </p:nvPr>
        </p:nvSpPr>
        <p:spPr/>
        <p:txBody>
          <a:bodyPr/>
          <a:lstStyle/>
          <a:p>
            <a:r>
              <a:rPr lang="en-US" dirty="0"/>
              <a:t>Training updates opportunity</a:t>
            </a:r>
          </a:p>
        </p:txBody>
      </p:sp>
      <p:sp>
        <p:nvSpPr>
          <p:cNvPr id="4" name="Slide Number Placeholder 3">
            <a:extLst>
              <a:ext uri="{FF2B5EF4-FFF2-40B4-BE49-F238E27FC236}">
                <a16:creationId xmlns:a16="http://schemas.microsoft.com/office/drawing/2014/main" id="{7528CBA9-5F7A-4C1F-9CAE-E1354DC4B740}"/>
              </a:ext>
            </a:extLst>
          </p:cNvPr>
          <p:cNvSpPr>
            <a:spLocks noGrp="1"/>
          </p:cNvSpPr>
          <p:nvPr>
            <p:ph type="sldNum" sz="quarter" idx="12"/>
          </p:nvPr>
        </p:nvSpPr>
        <p:spPr/>
        <p:txBody>
          <a:bodyPr/>
          <a:lstStyle/>
          <a:p>
            <a:fld id="{91B3F590-BFE6-423D-867F-875EDAFBE285}" type="slidenum">
              <a:rPr lang="en-US" smtClean="0"/>
              <a:pPr/>
              <a:t>17</a:t>
            </a:fld>
            <a:endParaRPr lang="en-US"/>
          </a:p>
        </p:txBody>
      </p:sp>
      <p:sp>
        <p:nvSpPr>
          <p:cNvPr id="6" name="Content Placeholder 5">
            <a:extLst>
              <a:ext uri="{FF2B5EF4-FFF2-40B4-BE49-F238E27FC236}">
                <a16:creationId xmlns:a16="http://schemas.microsoft.com/office/drawing/2014/main" id="{809F50BC-4AFB-4FAE-94C6-F32B55734064}"/>
              </a:ext>
            </a:extLst>
          </p:cNvPr>
          <p:cNvSpPr>
            <a:spLocks noGrp="1"/>
          </p:cNvSpPr>
          <p:nvPr>
            <p:ph idx="1"/>
          </p:nvPr>
        </p:nvSpPr>
        <p:spPr>
          <a:xfrm>
            <a:off x="822960" y="1100628"/>
            <a:ext cx="7520940" cy="4614372"/>
          </a:xfrm>
        </p:spPr>
        <p:txBody>
          <a:bodyPr>
            <a:normAutofit/>
          </a:bodyPr>
          <a:lstStyle/>
          <a:p>
            <a:pPr>
              <a:buFont typeface="Arial" panose="020B0604020202020204" pitchFamily="34" charset="0"/>
              <a:buChar char="•"/>
            </a:pPr>
            <a:r>
              <a:rPr lang="en-US" sz="2000" dirty="0"/>
              <a:t>EPD is seeking professionals to become Certified v6 Trainers</a:t>
            </a:r>
          </a:p>
          <a:p>
            <a:pPr>
              <a:buFont typeface="Arial" panose="020B0604020202020204" pitchFamily="34" charset="0"/>
              <a:buChar char="•"/>
            </a:pPr>
            <a:r>
              <a:rPr lang="en-US" sz="2000" dirty="0"/>
              <a:t>Email Johanna Smith with interest by July 31, 2021</a:t>
            </a:r>
            <a:endParaRPr lang="en-US" sz="1800" dirty="0"/>
          </a:p>
          <a:p>
            <a:pPr>
              <a:buFont typeface="Arial" panose="020B0604020202020204" pitchFamily="34" charset="0"/>
              <a:buChar char="•"/>
            </a:pPr>
            <a:r>
              <a:rPr lang="en-US" sz="2000" dirty="0"/>
              <a:t>Requirements</a:t>
            </a:r>
          </a:p>
          <a:p>
            <a:pPr lvl="2">
              <a:buFont typeface="Arial" panose="020B0604020202020204" pitchFamily="34" charset="0"/>
              <a:buChar char="•"/>
            </a:pPr>
            <a:r>
              <a:rPr lang="en-US" sz="1800" dirty="0"/>
              <a:t>Be a current QWLA (v5)</a:t>
            </a:r>
          </a:p>
          <a:p>
            <a:pPr lvl="2">
              <a:buFont typeface="Arial" panose="020B0604020202020204" pitchFamily="34" charset="0"/>
              <a:buChar char="•"/>
            </a:pPr>
            <a:r>
              <a:rPr lang="en-US" sz="1800" dirty="0"/>
              <a:t>Demonstrate completion of at least 4 water audit validations in GA</a:t>
            </a:r>
          </a:p>
          <a:p>
            <a:pPr lvl="2">
              <a:buFont typeface="Arial" panose="020B0604020202020204" pitchFamily="34" charset="0"/>
              <a:buChar char="•"/>
            </a:pPr>
            <a:r>
              <a:rPr lang="en-US" sz="1800" dirty="0"/>
              <a:t>Complete training as shown:</a:t>
            </a:r>
          </a:p>
          <a:p>
            <a:pPr marL="0" indent="0"/>
            <a:endParaRPr lang="en-US" sz="2000" dirty="0"/>
          </a:p>
          <a:p>
            <a:pPr marL="0" indent="0"/>
            <a:endParaRPr lang="en-US" sz="2000" dirty="0"/>
          </a:p>
          <a:p>
            <a:pPr marL="0" indent="0"/>
            <a:endParaRPr lang="en-US" sz="2000" dirty="0"/>
          </a:p>
          <a:p>
            <a:pPr marL="0" indent="0"/>
            <a:endParaRPr lang="en-US" sz="2000" dirty="0"/>
          </a:p>
          <a:p>
            <a:pPr marL="0" indent="0"/>
            <a:endParaRPr lang="en-US" sz="2000" dirty="0"/>
          </a:p>
          <a:p>
            <a:pPr>
              <a:buFont typeface="Arial" panose="020B0604020202020204" pitchFamily="34" charset="0"/>
              <a:buChar char="•"/>
            </a:pPr>
            <a:endParaRPr lang="en-US" dirty="0"/>
          </a:p>
        </p:txBody>
      </p:sp>
      <p:graphicFrame>
        <p:nvGraphicFramePr>
          <p:cNvPr id="3" name="Table 4">
            <a:extLst>
              <a:ext uri="{FF2B5EF4-FFF2-40B4-BE49-F238E27FC236}">
                <a16:creationId xmlns:a16="http://schemas.microsoft.com/office/drawing/2014/main" id="{63CD0A32-29E9-4344-91BA-78A8A6AEA0F6}"/>
              </a:ext>
            </a:extLst>
          </p:cNvPr>
          <p:cNvGraphicFramePr>
            <a:graphicFrameLocks noGrp="1"/>
          </p:cNvGraphicFramePr>
          <p:nvPr>
            <p:extLst>
              <p:ext uri="{D42A27DB-BD31-4B8C-83A1-F6EECF244321}">
                <p14:modId xmlns:p14="http://schemas.microsoft.com/office/powerpoint/2010/main" val="1653246723"/>
              </p:ext>
            </p:extLst>
          </p:nvPr>
        </p:nvGraphicFramePr>
        <p:xfrm>
          <a:off x="259080" y="3429000"/>
          <a:ext cx="8625839" cy="2225040"/>
        </p:xfrm>
        <a:graphic>
          <a:graphicData uri="http://schemas.openxmlformats.org/drawingml/2006/table">
            <a:tbl>
              <a:tblPr firstRow="1" bandRow="1">
                <a:tableStyleId>{5C22544A-7EE6-4342-B048-85BDC9FD1C3A}</a:tableStyleId>
              </a:tblPr>
              <a:tblGrid>
                <a:gridCol w="3322320">
                  <a:extLst>
                    <a:ext uri="{9D8B030D-6E8A-4147-A177-3AD203B41FA5}">
                      <a16:colId xmlns:a16="http://schemas.microsoft.com/office/drawing/2014/main" val="1792388144"/>
                    </a:ext>
                  </a:extLst>
                </a:gridCol>
                <a:gridCol w="1371600">
                  <a:extLst>
                    <a:ext uri="{9D8B030D-6E8A-4147-A177-3AD203B41FA5}">
                      <a16:colId xmlns:a16="http://schemas.microsoft.com/office/drawing/2014/main" val="108687350"/>
                    </a:ext>
                  </a:extLst>
                </a:gridCol>
                <a:gridCol w="3931919">
                  <a:extLst>
                    <a:ext uri="{9D8B030D-6E8A-4147-A177-3AD203B41FA5}">
                      <a16:colId xmlns:a16="http://schemas.microsoft.com/office/drawing/2014/main" val="3260857960"/>
                    </a:ext>
                  </a:extLst>
                </a:gridCol>
              </a:tblGrid>
              <a:tr h="370840">
                <a:tc>
                  <a:txBody>
                    <a:bodyPr/>
                    <a:lstStyle/>
                    <a:p>
                      <a:r>
                        <a:rPr lang="en-US" dirty="0"/>
                        <a:t>Step</a:t>
                      </a:r>
                    </a:p>
                  </a:txBody>
                  <a:tcPr/>
                </a:tc>
                <a:tc>
                  <a:txBody>
                    <a:bodyPr/>
                    <a:lstStyle/>
                    <a:p>
                      <a:r>
                        <a:rPr lang="en-US" dirty="0"/>
                        <a:t>Dates</a:t>
                      </a:r>
                    </a:p>
                  </a:txBody>
                  <a:tcPr/>
                </a:tc>
                <a:tc>
                  <a:txBody>
                    <a:bodyPr/>
                    <a:lstStyle/>
                    <a:p>
                      <a:r>
                        <a:rPr lang="en-US" dirty="0"/>
                        <a:t>Time Commitment</a:t>
                      </a:r>
                    </a:p>
                  </a:txBody>
                  <a:tcPr/>
                </a:tc>
                <a:extLst>
                  <a:ext uri="{0D108BD9-81ED-4DB2-BD59-A6C34878D82A}">
                    <a16:rowId xmlns:a16="http://schemas.microsoft.com/office/drawing/2014/main" val="4230244578"/>
                  </a:ext>
                </a:extLst>
              </a:tr>
              <a:tr h="370840">
                <a:tc>
                  <a:txBody>
                    <a:bodyPr/>
                    <a:lstStyle/>
                    <a:p>
                      <a:r>
                        <a:rPr lang="en-US" sz="1600" dirty="0"/>
                        <a:t>Inaugural QWLA Booster Course</a:t>
                      </a:r>
                    </a:p>
                  </a:txBody>
                  <a:tcPr/>
                </a:tc>
                <a:tc>
                  <a:txBody>
                    <a:bodyPr/>
                    <a:lstStyle/>
                    <a:p>
                      <a:r>
                        <a:rPr lang="en-US" sz="1600" dirty="0"/>
                        <a:t>8/31</a:t>
                      </a:r>
                    </a:p>
                  </a:txBody>
                  <a:tcPr/>
                </a:tc>
                <a:tc>
                  <a:txBody>
                    <a:bodyPr/>
                    <a:lstStyle/>
                    <a:p>
                      <a:r>
                        <a:rPr lang="en-US" sz="1600" dirty="0"/>
                        <a:t>8 AM – 5 PM (Virtual)</a:t>
                      </a:r>
                    </a:p>
                  </a:txBody>
                  <a:tcPr/>
                </a:tc>
                <a:extLst>
                  <a:ext uri="{0D108BD9-81ED-4DB2-BD59-A6C34878D82A}">
                    <a16:rowId xmlns:a16="http://schemas.microsoft.com/office/drawing/2014/main" val="3656188479"/>
                  </a:ext>
                </a:extLst>
              </a:tr>
              <a:tr h="370840">
                <a:tc>
                  <a:txBody>
                    <a:bodyPr/>
                    <a:lstStyle/>
                    <a:p>
                      <a:r>
                        <a:rPr lang="en-US" sz="1600" dirty="0"/>
                        <a:t>Pass QWLA v6 Exam</a:t>
                      </a:r>
                    </a:p>
                  </a:txBody>
                  <a:tcPr/>
                </a:tc>
                <a:tc>
                  <a:txBody>
                    <a:bodyPr/>
                    <a:lstStyle/>
                    <a:p>
                      <a:r>
                        <a:rPr lang="en-US" sz="1600" dirty="0"/>
                        <a:t>9/1</a:t>
                      </a:r>
                    </a:p>
                  </a:txBody>
                  <a:tcPr/>
                </a:tc>
                <a:tc>
                  <a:txBody>
                    <a:bodyPr/>
                    <a:lstStyle/>
                    <a:p>
                      <a:r>
                        <a:rPr lang="en-US" sz="1600" dirty="0"/>
                        <a:t>Up to 4 </a:t>
                      </a:r>
                      <a:r>
                        <a:rPr lang="en-US" sz="1600" dirty="0" err="1"/>
                        <a:t>hr</a:t>
                      </a:r>
                      <a:r>
                        <a:rPr lang="en-US" sz="1600" dirty="0"/>
                        <a:t> (In-Person, GAWP </a:t>
                      </a:r>
                      <a:r>
                        <a:rPr lang="en-US" sz="1600"/>
                        <a:t>HQ Marietta)</a:t>
                      </a:r>
                      <a:endParaRPr lang="en-US" sz="1600" dirty="0"/>
                    </a:p>
                  </a:txBody>
                  <a:tcPr/>
                </a:tc>
                <a:extLst>
                  <a:ext uri="{0D108BD9-81ED-4DB2-BD59-A6C34878D82A}">
                    <a16:rowId xmlns:a16="http://schemas.microsoft.com/office/drawing/2014/main" val="3788992609"/>
                  </a:ext>
                </a:extLst>
              </a:tr>
              <a:tr h="370840">
                <a:tc>
                  <a:txBody>
                    <a:bodyPr/>
                    <a:lstStyle/>
                    <a:p>
                      <a:r>
                        <a:rPr lang="en-US" sz="1600" dirty="0"/>
                        <a:t>Shadow Public QWLA Booster</a:t>
                      </a:r>
                    </a:p>
                  </a:txBody>
                  <a:tcPr/>
                </a:tc>
                <a:tc>
                  <a:txBody>
                    <a:bodyPr/>
                    <a:lstStyle/>
                    <a:p>
                      <a:r>
                        <a:rPr lang="en-US" sz="1600" dirty="0"/>
                        <a:t>9/9</a:t>
                      </a:r>
                    </a:p>
                  </a:txBody>
                  <a:tcPr/>
                </a:tc>
                <a:tc>
                  <a:txBody>
                    <a:bodyPr/>
                    <a:lstStyle/>
                    <a:p>
                      <a:r>
                        <a:rPr lang="en-US" sz="1600" dirty="0"/>
                        <a:t>8 AM – 5 PM w/30-min call on 9/8 (Virtual)</a:t>
                      </a:r>
                    </a:p>
                  </a:txBody>
                  <a:tcPr/>
                </a:tc>
                <a:extLst>
                  <a:ext uri="{0D108BD9-81ED-4DB2-BD59-A6C34878D82A}">
                    <a16:rowId xmlns:a16="http://schemas.microsoft.com/office/drawing/2014/main" val="1172815351"/>
                  </a:ext>
                </a:extLst>
              </a:tr>
              <a:tr h="370840">
                <a:tc>
                  <a:txBody>
                    <a:bodyPr/>
                    <a:lstStyle/>
                    <a:p>
                      <a:r>
                        <a:rPr lang="en-US" sz="1600" dirty="0"/>
                        <a:t>Shadow Public QWLA (v6)</a:t>
                      </a:r>
                    </a:p>
                  </a:txBody>
                  <a:tcPr/>
                </a:tc>
                <a:tc>
                  <a:txBody>
                    <a:bodyPr/>
                    <a:lstStyle/>
                    <a:p>
                      <a:r>
                        <a:rPr lang="en-US" sz="1600" dirty="0"/>
                        <a:t>9/13 – 9/16</a:t>
                      </a:r>
                    </a:p>
                  </a:txBody>
                  <a:tcPr/>
                </a:tc>
                <a:tc>
                  <a:txBody>
                    <a:bodyPr/>
                    <a:lstStyle/>
                    <a:p>
                      <a:r>
                        <a:rPr lang="en-US" sz="1600" dirty="0"/>
                        <a:t>1 PM – 5 PM each day (Virtual)</a:t>
                      </a:r>
                    </a:p>
                  </a:txBody>
                  <a:tcPr/>
                </a:tc>
                <a:extLst>
                  <a:ext uri="{0D108BD9-81ED-4DB2-BD59-A6C34878D82A}">
                    <a16:rowId xmlns:a16="http://schemas.microsoft.com/office/drawing/2014/main" val="1074831251"/>
                  </a:ext>
                </a:extLst>
              </a:tr>
              <a:tr h="370840">
                <a:tc>
                  <a:txBody>
                    <a:bodyPr/>
                    <a:lstStyle/>
                    <a:p>
                      <a:r>
                        <a:rPr lang="en-US" sz="1600" dirty="0"/>
                        <a:t>Review Meeting</a:t>
                      </a:r>
                    </a:p>
                  </a:txBody>
                  <a:tcPr/>
                </a:tc>
                <a:tc>
                  <a:txBody>
                    <a:bodyPr/>
                    <a:lstStyle/>
                    <a:p>
                      <a:r>
                        <a:rPr lang="en-US" sz="1600" dirty="0"/>
                        <a:t>TBD</a:t>
                      </a:r>
                    </a:p>
                  </a:txBody>
                  <a:tcPr/>
                </a:tc>
                <a:tc>
                  <a:txBody>
                    <a:bodyPr/>
                    <a:lstStyle/>
                    <a:p>
                      <a:r>
                        <a:rPr lang="en-US" sz="1600" dirty="0"/>
                        <a:t>1 </a:t>
                      </a:r>
                      <a:r>
                        <a:rPr lang="en-US" sz="1600" dirty="0" err="1"/>
                        <a:t>hr</a:t>
                      </a:r>
                      <a:r>
                        <a:rPr lang="en-US" sz="1600" dirty="0"/>
                        <a:t> (Virtual)</a:t>
                      </a:r>
                    </a:p>
                  </a:txBody>
                  <a:tcPr/>
                </a:tc>
                <a:extLst>
                  <a:ext uri="{0D108BD9-81ED-4DB2-BD59-A6C34878D82A}">
                    <a16:rowId xmlns:a16="http://schemas.microsoft.com/office/drawing/2014/main" val="3335242303"/>
                  </a:ext>
                </a:extLst>
              </a:tr>
            </a:tbl>
          </a:graphicData>
        </a:graphic>
      </p:graphicFrame>
    </p:spTree>
    <p:extLst>
      <p:ext uri="{BB962C8B-B14F-4D97-AF65-F5344CB8AC3E}">
        <p14:creationId xmlns:p14="http://schemas.microsoft.com/office/powerpoint/2010/main" val="3132591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a:xfrm>
            <a:off x="822960" y="2095500"/>
            <a:ext cx="3657600" cy="2057400"/>
          </a:xfrm>
          <a:ln w="19050">
            <a:solidFill>
              <a:schemeClr val="tx1"/>
            </a:solidFill>
          </a:ln>
        </p:spPr>
        <p:txBody>
          <a:bodyPr>
            <a:normAutofit/>
          </a:bodyPr>
          <a:lstStyle/>
          <a:p>
            <a:pPr marL="176213" indent="-176213"/>
            <a:r>
              <a:rPr lang="en-US" sz="1800" dirty="0"/>
              <a:t>   Johanna Smith, P.E.</a:t>
            </a:r>
          </a:p>
          <a:p>
            <a:pPr marL="236538" lvl="2" indent="-60325">
              <a:buNone/>
            </a:pPr>
            <a:r>
              <a:rPr lang="en-US" sz="1800" dirty="0"/>
              <a:t>Surface Water Unit Manager</a:t>
            </a:r>
          </a:p>
          <a:p>
            <a:pPr marL="236538" lvl="2" indent="-60325">
              <a:buNone/>
            </a:pPr>
            <a:r>
              <a:rPr lang="en-US" sz="1800" dirty="0"/>
              <a:t>Water Supply Program</a:t>
            </a:r>
          </a:p>
          <a:p>
            <a:pPr lvl="2"/>
            <a:endParaRPr lang="en-US" sz="1800" dirty="0"/>
          </a:p>
          <a:p>
            <a:pPr marL="236538" lvl="2" indent="-60325">
              <a:buNone/>
            </a:pPr>
            <a:r>
              <a:rPr lang="en-US" sz="1800" dirty="0"/>
              <a:t>Phone: 470-607-2904</a:t>
            </a:r>
          </a:p>
          <a:p>
            <a:pPr marL="236538" lvl="2" indent="-60325">
              <a:buNone/>
            </a:pPr>
            <a:r>
              <a:rPr lang="en-US" sz="1800" dirty="0"/>
              <a:t>Email: </a:t>
            </a:r>
            <a:r>
              <a:rPr lang="en-US" sz="1800" dirty="0">
                <a:hlinkClick r:id="rId2"/>
              </a:rPr>
              <a:t>Johanna.Smith@dnr.ga.gov</a:t>
            </a:r>
            <a:r>
              <a:rPr lang="en-US" sz="1800" dirty="0"/>
              <a:t> </a:t>
            </a:r>
          </a:p>
        </p:txBody>
      </p:sp>
      <p:sp>
        <p:nvSpPr>
          <p:cNvPr id="6" name="Content Placeholder 2"/>
          <p:cNvSpPr txBox="1">
            <a:spLocks/>
          </p:cNvSpPr>
          <p:nvPr/>
        </p:nvSpPr>
        <p:spPr>
          <a:xfrm>
            <a:off x="4707565" y="2109271"/>
            <a:ext cx="3657600" cy="2043629"/>
          </a:xfrm>
          <a:prstGeom prst="rect">
            <a:avLst/>
          </a:prstGeom>
          <a:ln w="19050">
            <a:solidFill>
              <a:schemeClr val="tx1"/>
            </a:solidFill>
          </a:ln>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rgbClr val="5BAFD1"/>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rgbClr val="5BAFD1"/>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rgbClr val="5BAFD1"/>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rgbClr val="5BAFD1"/>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marL="176213" indent="-176213"/>
            <a:r>
              <a:rPr lang="en-US" sz="1800" dirty="0"/>
              <a:t>   Wei </a:t>
            </a:r>
            <a:r>
              <a:rPr lang="en-US" sz="1800" dirty="0" err="1"/>
              <a:t>Zeng</a:t>
            </a:r>
            <a:endParaRPr lang="en-US" sz="1800" dirty="0"/>
          </a:p>
          <a:p>
            <a:pPr marL="236538" lvl="2" indent="-60325">
              <a:buFont typeface="Wingdings" pitchFamily="2" charset="2"/>
              <a:buNone/>
            </a:pPr>
            <a:r>
              <a:rPr lang="en-US" sz="1800" dirty="0"/>
              <a:t>Water Supply Program Manager</a:t>
            </a:r>
          </a:p>
          <a:p>
            <a:pPr lvl="2"/>
            <a:endParaRPr lang="en-US" sz="1800" dirty="0"/>
          </a:p>
          <a:p>
            <a:pPr lvl="2"/>
            <a:endParaRPr lang="en-US" sz="1800" dirty="0"/>
          </a:p>
          <a:p>
            <a:pPr marL="236538" lvl="2" indent="-60325">
              <a:buNone/>
            </a:pPr>
            <a:r>
              <a:rPr lang="en-US" sz="1800" dirty="0"/>
              <a:t>Phone: 404-463-2883</a:t>
            </a:r>
          </a:p>
          <a:p>
            <a:pPr marL="236538" lvl="2" indent="-60325">
              <a:buFont typeface="Wingdings" pitchFamily="2" charset="2"/>
              <a:buNone/>
            </a:pPr>
            <a:r>
              <a:rPr lang="en-US" sz="1800" dirty="0"/>
              <a:t>Email: </a:t>
            </a:r>
            <a:r>
              <a:rPr lang="en-US" sz="1800" dirty="0">
                <a:hlinkClick r:id="rId2"/>
              </a:rPr>
              <a:t>Wei.Zeng@dnr.ga.gov</a:t>
            </a:r>
            <a:r>
              <a:rPr lang="en-US" sz="1800" dirty="0"/>
              <a:t> </a:t>
            </a:r>
          </a:p>
        </p:txBody>
      </p:sp>
      <p:sp>
        <p:nvSpPr>
          <p:cNvPr id="10" name="Slide Number Placeholder 9"/>
          <p:cNvSpPr>
            <a:spLocks noGrp="1"/>
          </p:cNvSpPr>
          <p:nvPr>
            <p:ph type="sldNum" sz="quarter" idx="12"/>
          </p:nvPr>
        </p:nvSpPr>
        <p:spPr/>
        <p:txBody>
          <a:bodyPr/>
          <a:lstStyle/>
          <a:p>
            <a:fld id="{91B3F590-BFE6-423D-867F-875EDAFBE285}" type="slidenum">
              <a:rPr lang="en-US" smtClean="0"/>
              <a:pPr/>
              <a:t>18</a:t>
            </a:fld>
            <a:endParaRPr lang="en-US"/>
          </a:p>
        </p:txBody>
      </p:sp>
    </p:spTree>
    <p:extLst>
      <p:ext uri="{BB962C8B-B14F-4D97-AF65-F5344CB8AC3E}">
        <p14:creationId xmlns:p14="http://schemas.microsoft.com/office/powerpoint/2010/main" val="2702140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8DFE6-4EAE-4639-8625-A27D5D7D89F4}"/>
              </a:ext>
            </a:extLst>
          </p:cNvPr>
          <p:cNvSpPr>
            <a:spLocks noGrp="1"/>
          </p:cNvSpPr>
          <p:nvPr>
            <p:ph type="title"/>
          </p:nvPr>
        </p:nvSpPr>
        <p:spPr/>
        <p:txBody>
          <a:bodyPr/>
          <a:lstStyle/>
          <a:p>
            <a:r>
              <a:rPr lang="en-US" dirty="0"/>
              <a:t>Presentation Outline</a:t>
            </a:r>
          </a:p>
        </p:txBody>
      </p:sp>
      <p:sp>
        <p:nvSpPr>
          <p:cNvPr id="3" name="Content Placeholder 2">
            <a:extLst>
              <a:ext uri="{FF2B5EF4-FFF2-40B4-BE49-F238E27FC236}">
                <a16:creationId xmlns:a16="http://schemas.microsoft.com/office/drawing/2014/main" id="{C247A088-F8C0-4695-B208-98C2A6B53B23}"/>
              </a:ext>
            </a:extLst>
          </p:cNvPr>
          <p:cNvSpPr>
            <a:spLocks noGrp="1"/>
          </p:cNvSpPr>
          <p:nvPr>
            <p:ph idx="1"/>
          </p:nvPr>
        </p:nvSpPr>
        <p:spPr/>
        <p:txBody>
          <a:bodyPr>
            <a:normAutofit/>
          </a:bodyPr>
          <a:lstStyle/>
          <a:p>
            <a:pPr>
              <a:buFont typeface="Arial" panose="020B0604020202020204" pitchFamily="34" charset="0"/>
              <a:buChar char="•"/>
            </a:pPr>
            <a:r>
              <a:rPr lang="en-US" sz="2000" dirty="0"/>
              <a:t>Water Efficiency Requirements in Georgia</a:t>
            </a:r>
          </a:p>
          <a:p>
            <a:pPr>
              <a:buFont typeface="Arial" panose="020B0604020202020204" pitchFamily="34" charset="0"/>
              <a:buChar char="•"/>
            </a:pPr>
            <a:r>
              <a:rPr lang="en-US" sz="2000" dirty="0"/>
              <a:t>Water Efficiency Activity in Georgia</a:t>
            </a:r>
          </a:p>
          <a:p>
            <a:pPr>
              <a:buFont typeface="Arial" panose="020B0604020202020204" pitchFamily="34" charset="0"/>
              <a:buChar char="•"/>
            </a:pPr>
            <a:r>
              <a:rPr lang="en-US" sz="2000" dirty="0"/>
              <a:t>What’s New?</a:t>
            </a:r>
          </a:p>
          <a:p>
            <a:pPr>
              <a:buFont typeface="Arial" panose="020B0604020202020204" pitchFamily="34" charset="0"/>
              <a:buChar char="•"/>
            </a:pPr>
            <a:r>
              <a:rPr lang="en-US" sz="2000" dirty="0"/>
              <a:t>Considerations for Version 6 Migration</a:t>
            </a:r>
          </a:p>
          <a:p>
            <a:pPr>
              <a:buFont typeface="Arial" panose="020B0604020202020204" pitchFamily="34" charset="0"/>
              <a:buChar char="•"/>
            </a:pPr>
            <a:r>
              <a:rPr lang="en-US" sz="2000" dirty="0"/>
              <a:t>Version 6 Pilot Program Overview &amp; Results</a:t>
            </a:r>
          </a:p>
          <a:p>
            <a:pPr>
              <a:buFont typeface="Arial" panose="020B0604020202020204" pitchFamily="34" charset="0"/>
              <a:buChar char="•"/>
            </a:pPr>
            <a:r>
              <a:rPr lang="en-US" sz="2000" dirty="0"/>
              <a:t>Planning for Version 6 Use</a:t>
            </a:r>
          </a:p>
          <a:p>
            <a:pPr>
              <a:buFont typeface="Arial" panose="020B0604020202020204" pitchFamily="34" charset="0"/>
              <a:buChar char="•"/>
            </a:pPr>
            <a:r>
              <a:rPr lang="en-US" sz="2000" dirty="0"/>
              <a:t>Summary</a:t>
            </a:r>
          </a:p>
        </p:txBody>
      </p:sp>
      <p:sp>
        <p:nvSpPr>
          <p:cNvPr id="4" name="Slide Number Placeholder 3"/>
          <p:cNvSpPr>
            <a:spLocks noGrp="1"/>
          </p:cNvSpPr>
          <p:nvPr>
            <p:ph type="sldNum" sz="quarter" idx="12"/>
          </p:nvPr>
        </p:nvSpPr>
        <p:spPr/>
        <p:txBody>
          <a:bodyPr/>
          <a:lstStyle/>
          <a:p>
            <a:fld id="{91B3F590-BFE6-423D-867F-875EDAFBE285}" type="slidenum">
              <a:rPr lang="en-US" smtClean="0"/>
              <a:pPr/>
              <a:t>2</a:t>
            </a:fld>
            <a:endParaRPr lang="en-US"/>
          </a:p>
        </p:txBody>
      </p:sp>
    </p:spTree>
    <p:extLst>
      <p:ext uri="{BB962C8B-B14F-4D97-AF65-F5344CB8AC3E}">
        <p14:creationId xmlns:p14="http://schemas.microsoft.com/office/powerpoint/2010/main" val="207978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chorCtr="0"/>
          <a:lstStyle/>
          <a:p>
            <a:pPr eaLnBrk="1" hangingPunct="1">
              <a:defRPr/>
            </a:pPr>
            <a:r>
              <a:rPr lang="en-US" dirty="0"/>
              <a:t>Origins of tracking water loss in Georgia</a:t>
            </a:r>
            <a:endParaRPr dirty="0"/>
          </a:p>
        </p:txBody>
      </p:sp>
      <p:sp>
        <p:nvSpPr>
          <p:cNvPr id="12291" name="Rectangle 3"/>
          <p:cNvSpPr>
            <a:spLocks noGrp="1" noChangeArrowheads="1"/>
          </p:cNvSpPr>
          <p:nvPr>
            <p:ph idx="1"/>
          </p:nvPr>
        </p:nvSpPr>
        <p:spPr/>
        <p:txBody>
          <a:bodyPr>
            <a:normAutofit/>
          </a:bodyPr>
          <a:lstStyle/>
          <a:p>
            <a:pPr eaLnBrk="1" hangingPunct="1">
              <a:buFont typeface="Arial" panose="020B0604020202020204" pitchFamily="34" charset="0"/>
              <a:buChar char="•"/>
            </a:pPr>
            <a:r>
              <a:rPr lang="en-US" altLang="en-US" sz="2000" dirty="0"/>
              <a:t>Originated with the </a:t>
            </a:r>
            <a:r>
              <a:rPr altLang="en-US" sz="2000" dirty="0"/>
              <a:t>W</a:t>
            </a:r>
            <a:r>
              <a:rPr lang="en-US" altLang="en-US" sz="2000" dirty="0"/>
              <a:t>ater </a:t>
            </a:r>
            <a:r>
              <a:rPr altLang="en-US" sz="2000" dirty="0"/>
              <a:t>S</a:t>
            </a:r>
            <a:r>
              <a:rPr lang="en-US" altLang="en-US" sz="2000" dirty="0"/>
              <a:t>tewardship </a:t>
            </a:r>
            <a:r>
              <a:rPr altLang="en-US" sz="2000" dirty="0"/>
              <a:t>A</a:t>
            </a:r>
            <a:r>
              <a:rPr lang="en-US" altLang="en-US" sz="2000" dirty="0"/>
              <a:t>ct</a:t>
            </a:r>
            <a:r>
              <a:rPr altLang="en-US" sz="2000" dirty="0"/>
              <a:t> </a:t>
            </a:r>
            <a:r>
              <a:rPr lang="en-US" altLang="en-US" sz="2000" dirty="0"/>
              <a:t>(WSA) </a:t>
            </a:r>
            <a:r>
              <a:rPr altLang="en-US" sz="2000" dirty="0"/>
              <a:t>enacted by 2010 </a:t>
            </a:r>
            <a:r>
              <a:rPr lang="en-US" altLang="en-US" sz="2000" dirty="0"/>
              <a:t>Georgia </a:t>
            </a:r>
            <a:r>
              <a:rPr altLang="en-US" sz="2000" dirty="0"/>
              <a:t>General Assembly</a:t>
            </a:r>
            <a:endParaRPr lang="en-US" altLang="en-US" sz="2000" dirty="0"/>
          </a:p>
          <a:p>
            <a:pPr>
              <a:buFont typeface="Arial" panose="020B0604020202020204" pitchFamily="34" charset="0"/>
              <a:buChar char="•"/>
            </a:pPr>
            <a:r>
              <a:rPr lang="en-US" altLang="en-US" sz="2000" dirty="0"/>
              <a:t>Recognized the imminent need to:</a:t>
            </a:r>
          </a:p>
          <a:p>
            <a:pPr lvl="3"/>
            <a:r>
              <a:rPr lang="en-US" altLang="en-US" sz="1800" i="1" dirty="0">
                <a:cs typeface="Arial" panose="020B0604020202020204" pitchFamily="34" charset="0"/>
              </a:rPr>
              <a:t>Create a culture of water conservation </a:t>
            </a:r>
            <a:br>
              <a:rPr lang="en-US" altLang="en-US" sz="1800" i="1" dirty="0">
                <a:cs typeface="Arial" panose="020B0604020202020204" pitchFamily="34" charset="0"/>
              </a:rPr>
            </a:br>
            <a:r>
              <a:rPr lang="en-US" altLang="en-US" sz="1800" i="1" dirty="0">
                <a:cs typeface="Arial" panose="020B0604020202020204" pitchFamily="34" charset="0"/>
              </a:rPr>
              <a:t>in the State of Georgia</a:t>
            </a:r>
          </a:p>
          <a:p>
            <a:pPr lvl="3"/>
            <a:r>
              <a:rPr lang="en-US" altLang="en-US" sz="1800" i="1" dirty="0">
                <a:cs typeface="Arial" panose="020B0604020202020204" pitchFamily="34" charset="0"/>
              </a:rPr>
              <a:t>Plan for water supply enhancement during future </a:t>
            </a:r>
            <a:br>
              <a:rPr lang="en-US" altLang="en-US" sz="1800" i="1" dirty="0">
                <a:cs typeface="Arial" panose="020B0604020202020204" pitchFamily="34" charset="0"/>
              </a:rPr>
            </a:br>
            <a:r>
              <a:rPr lang="en-US" altLang="en-US" sz="1800" i="1" dirty="0">
                <a:cs typeface="Arial" panose="020B0604020202020204" pitchFamily="34" charset="0"/>
              </a:rPr>
              <a:t>extreme drought conditions and water emergencies</a:t>
            </a:r>
            <a:endParaRPr lang="en-US" altLang="en-US" sz="2000" dirty="0"/>
          </a:p>
          <a:p>
            <a:pPr>
              <a:buFont typeface="Arial" panose="020B0604020202020204" pitchFamily="34" charset="0"/>
              <a:buChar char="•"/>
            </a:pPr>
            <a:r>
              <a:rPr lang="en-US" sz="2000" dirty="0"/>
              <a:t>Georgia Rule 391-3-33 promulgated to implement WSA</a:t>
            </a:r>
          </a:p>
          <a:p>
            <a:pPr eaLnBrk="1" hangingPunct="1">
              <a:buFont typeface="Arial" panose="020B0604020202020204" pitchFamily="34" charset="0"/>
              <a:buChar char="•"/>
            </a:pPr>
            <a:endParaRPr altLang="en-US" sz="2000" dirty="0"/>
          </a:p>
          <a:p>
            <a:pPr lvl="1"/>
            <a:endParaRPr lang="en-US" altLang="en-US" sz="1800" i="1" dirty="0">
              <a:cs typeface="Arial" panose="020B0604020202020204" pitchFamily="34" charset="0"/>
            </a:endParaRPr>
          </a:p>
          <a:p>
            <a:pPr eaLnBrk="1" hangingPunct="1"/>
            <a:endParaRPr altLang="en-US" sz="1800" dirty="0"/>
          </a:p>
        </p:txBody>
      </p:sp>
      <p:sp>
        <p:nvSpPr>
          <p:cNvPr id="8" name="TextBox 7">
            <a:extLst>
              <a:ext uri="{FF2B5EF4-FFF2-40B4-BE49-F238E27FC236}">
                <a16:creationId xmlns:a16="http://schemas.microsoft.com/office/drawing/2014/main" id="{BDB8ED7D-DBAD-4A8A-9CB1-37191B6CA68D}"/>
              </a:ext>
            </a:extLst>
          </p:cNvPr>
          <p:cNvSpPr txBox="1"/>
          <p:nvPr/>
        </p:nvSpPr>
        <p:spPr>
          <a:xfrm>
            <a:off x="1905000" y="6301740"/>
            <a:ext cx="3445174" cy="261610"/>
          </a:xfrm>
          <a:prstGeom prst="rect">
            <a:avLst/>
          </a:prstGeom>
          <a:noFill/>
        </p:spPr>
        <p:txBody>
          <a:bodyPr wrap="none" rtlCol="0">
            <a:spAutoFit/>
          </a:bodyPr>
          <a:lstStyle/>
          <a:p>
            <a:r>
              <a:rPr lang="en-US" sz="1100" dirty="0"/>
              <a:t>Source:  https://www.gawp.org/page/WaterLossAudits</a:t>
            </a:r>
          </a:p>
        </p:txBody>
      </p:sp>
      <p:sp>
        <p:nvSpPr>
          <p:cNvPr id="2" name="Slide Number Placeholder 1"/>
          <p:cNvSpPr>
            <a:spLocks noGrp="1"/>
          </p:cNvSpPr>
          <p:nvPr>
            <p:ph type="sldNum" sz="quarter" idx="12"/>
          </p:nvPr>
        </p:nvSpPr>
        <p:spPr/>
        <p:txBody>
          <a:bodyPr/>
          <a:lstStyle/>
          <a:p>
            <a:fld id="{91B3F590-BFE6-423D-867F-875EDAFBE285}" type="slidenum">
              <a:rPr lang="en-US" smtClean="0"/>
              <a:pPr/>
              <a:t>3</a:t>
            </a:fld>
            <a:endParaRPr lang="en-US"/>
          </a:p>
        </p:txBody>
      </p:sp>
      <p:pic>
        <p:nvPicPr>
          <p:cNvPr id="2050" name="Picture 2" descr="Water Loss Auditing and Efficiency Reporting Guidance - Georgia ...">
            <a:extLst>
              <a:ext uri="{FF2B5EF4-FFF2-40B4-BE49-F238E27FC236}">
                <a16:creationId xmlns:a16="http://schemas.microsoft.com/office/drawing/2014/main" id="{AC54A7D3-3766-4308-BE86-60EC798FABA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3941003"/>
            <a:ext cx="4205287" cy="2328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3082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1"/>
          <p:cNvSpPr>
            <a:spLocks noGrp="1" noChangeArrowheads="1"/>
          </p:cNvSpPr>
          <p:nvPr>
            <p:ph type="title"/>
          </p:nvPr>
        </p:nvSpPr>
        <p:spPr/>
        <p:txBody>
          <a:bodyPr anchorCtr="0"/>
          <a:lstStyle/>
          <a:p>
            <a:pPr marL="0" indent="0"/>
            <a:r>
              <a:rPr lang="en-US" dirty="0"/>
              <a:t>Rules for Public Water Systems to Improve Water Supply Efficiency</a:t>
            </a:r>
          </a:p>
        </p:txBody>
      </p:sp>
      <p:sp>
        <p:nvSpPr>
          <p:cNvPr id="18435" name="Rectangle 12"/>
          <p:cNvSpPr>
            <a:spLocks noGrp="1" noChangeArrowheads="1"/>
          </p:cNvSpPr>
          <p:nvPr>
            <p:ph idx="1"/>
          </p:nvPr>
        </p:nvSpPr>
        <p:spPr>
          <a:xfrm>
            <a:off x="762000" y="1219200"/>
            <a:ext cx="7520940" cy="3657600"/>
          </a:xfrm>
        </p:spPr>
        <p:txBody>
          <a:bodyPr>
            <a:noAutofit/>
          </a:bodyPr>
          <a:lstStyle/>
          <a:p>
            <a:pPr marL="342900" lvl="2" indent="-342900">
              <a:spcBef>
                <a:spcPts val="800"/>
              </a:spcBef>
              <a:buFont typeface="Arial" pitchFamily="34" charset="0"/>
              <a:buChar char="•"/>
              <a:defRPr/>
            </a:pPr>
            <a:r>
              <a:rPr lang="en-US" sz="2000" b="1" dirty="0"/>
              <a:t>Georgia Rule 391-3-33 promulgated to implement WSA</a:t>
            </a:r>
          </a:p>
          <a:p>
            <a:pPr marL="342900" lvl="2" indent="-342900">
              <a:spcBef>
                <a:spcPts val="800"/>
              </a:spcBef>
              <a:buFont typeface="Arial" pitchFamily="34" charset="0"/>
              <a:buChar char="•"/>
              <a:defRPr/>
            </a:pPr>
            <a:r>
              <a:rPr lang="en-US" sz="2000" b="1" dirty="0"/>
              <a:t>Applies to:</a:t>
            </a:r>
          </a:p>
          <a:p>
            <a:pPr marL="571500" lvl="3" indent="-342900">
              <a:spcBef>
                <a:spcPts val="800"/>
              </a:spcBef>
              <a:buFont typeface="Arial" pitchFamily="34" charset="0"/>
              <a:buChar char="•"/>
              <a:defRPr/>
            </a:pPr>
            <a:r>
              <a:rPr lang="en-US" sz="1800" dirty="0"/>
              <a:t>Systems serving &gt;3,300 individuals</a:t>
            </a:r>
          </a:p>
          <a:p>
            <a:pPr marL="571500" lvl="3" indent="-342900">
              <a:spcBef>
                <a:spcPts val="800"/>
              </a:spcBef>
              <a:buFont typeface="Arial" pitchFamily="34" charset="0"/>
              <a:buChar char="•"/>
              <a:defRPr/>
            </a:pPr>
            <a:r>
              <a:rPr lang="en-US" sz="1800" dirty="0"/>
              <a:t>All permit renewals and modifications to increase permitted water withdrawal limits or number of service connections</a:t>
            </a:r>
          </a:p>
          <a:p>
            <a:pPr marL="342900" lvl="2" indent="-342900">
              <a:spcBef>
                <a:spcPts val="800"/>
              </a:spcBef>
              <a:buFont typeface="Arial" pitchFamily="34" charset="0"/>
              <a:buChar char="•"/>
              <a:defRPr/>
            </a:pPr>
            <a:r>
              <a:rPr lang="en-US" sz="2000" b="1" dirty="0"/>
              <a:t>Requirements Include:</a:t>
            </a:r>
          </a:p>
          <a:p>
            <a:pPr marL="571500" lvl="3" indent="-342900">
              <a:spcBef>
                <a:spcPts val="800"/>
              </a:spcBef>
              <a:buFont typeface="Arial" pitchFamily="34" charset="0"/>
              <a:buChar char="•"/>
              <a:defRPr/>
            </a:pPr>
            <a:r>
              <a:rPr lang="en-US" sz="1800" dirty="0"/>
              <a:t>Conduct Annual Water Loss Audits (due March 1)</a:t>
            </a:r>
          </a:p>
          <a:p>
            <a:pPr marL="571500" lvl="3" indent="-342900">
              <a:spcBef>
                <a:spcPts val="800"/>
              </a:spcBef>
              <a:buFont typeface="Arial" pitchFamily="34" charset="0"/>
              <a:buChar char="•"/>
              <a:defRPr/>
            </a:pPr>
            <a:r>
              <a:rPr lang="en-US" sz="1800" dirty="0"/>
              <a:t>Development of Water Loss Control Program</a:t>
            </a:r>
          </a:p>
          <a:p>
            <a:pPr marL="571500" lvl="3" indent="-342900">
              <a:spcBef>
                <a:spcPts val="800"/>
              </a:spcBef>
              <a:buFont typeface="Arial" pitchFamily="34" charset="0"/>
              <a:buChar char="•"/>
              <a:defRPr/>
            </a:pPr>
            <a:r>
              <a:rPr lang="en-US" sz="1800" dirty="0"/>
              <a:t>Development of individual goals to set measures of water supply efficiency (defined by water system)</a:t>
            </a:r>
          </a:p>
          <a:p>
            <a:pPr marL="571500" lvl="3" indent="-342900">
              <a:spcBef>
                <a:spcPts val="800"/>
              </a:spcBef>
              <a:buFont typeface="Arial" pitchFamily="34" charset="0"/>
              <a:buChar char="•"/>
              <a:defRPr/>
            </a:pPr>
            <a:r>
              <a:rPr lang="en-US" sz="1800" dirty="0"/>
              <a:t>Demonstration of progress toward improving water supply efficiency</a:t>
            </a:r>
          </a:p>
        </p:txBody>
      </p:sp>
      <p:sp>
        <p:nvSpPr>
          <p:cNvPr id="2" name="Slide Number Placeholder 1"/>
          <p:cNvSpPr>
            <a:spLocks noGrp="1"/>
          </p:cNvSpPr>
          <p:nvPr>
            <p:ph type="sldNum" sz="quarter" idx="12"/>
          </p:nvPr>
        </p:nvSpPr>
        <p:spPr/>
        <p:txBody>
          <a:bodyPr/>
          <a:lstStyle/>
          <a:p>
            <a:fld id="{91B3F590-BFE6-423D-867F-875EDAFBE285}" type="slidenum">
              <a:rPr lang="en-US" smtClean="0"/>
              <a:pPr/>
              <a:t>4</a:t>
            </a:fld>
            <a:endParaRPr lang="en-US"/>
          </a:p>
        </p:txBody>
      </p:sp>
      <p:sp>
        <p:nvSpPr>
          <p:cNvPr id="5" name="Oval 4">
            <a:extLst>
              <a:ext uri="{FF2B5EF4-FFF2-40B4-BE49-F238E27FC236}">
                <a16:creationId xmlns:a16="http://schemas.microsoft.com/office/drawing/2014/main" id="{DA77FCF8-12F4-4101-80C1-C6F2F6D65789}"/>
              </a:ext>
            </a:extLst>
          </p:cNvPr>
          <p:cNvSpPr/>
          <p:nvPr/>
        </p:nvSpPr>
        <p:spPr>
          <a:xfrm>
            <a:off x="990600" y="3352800"/>
            <a:ext cx="5486400" cy="609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4235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BA7AF-670F-4CFA-8784-FA9A6A849AA9}"/>
              </a:ext>
            </a:extLst>
          </p:cNvPr>
          <p:cNvSpPr>
            <a:spLocks noGrp="1"/>
          </p:cNvSpPr>
          <p:nvPr>
            <p:ph type="title"/>
          </p:nvPr>
        </p:nvSpPr>
        <p:spPr/>
        <p:txBody>
          <a:bodyPr/>
          <a:lstStyle/>
          <a:p>
            <a:r>
              <a:rPr lang="en-US" dirty="0"/>
              <a:t>Water efficiency activity in </a:t>
            </a:r>
            <a:r>
              <a:rPr lang="en-US" dirty="0" err="1"/>
              <a:t>georgia</a:t>
            </a:r>
            <a:endParaRPr lang="en-US" dirty="0"/>
          </a:p>
        </p:txBody>
      </p:sp>
      <p:sp>
        <p:nvSpPr>
          <p:cNvPr id="4" name="Slide Number Placeholder 3">
            <a:extLst>
              <a:ext uri="{FF2B5EF4-FFF2-40B4-BE49-F238E27FC236}">
                <a16:creationId xmlns:a16="http://schemas.microsoft.com/office/drawing/2014/main" id="{497F26B5-7286-413D-819D-83E6F48B26B3}"/>
              </a:ext>
            </a:extLst>
          </p:cNvPr>
          <p:cNvSpPr>
            <a:spLocks noGrp="1"/>
          </p:cNvSpPr>
          <p:nvPr>
            <p:ph type="sldNum" sz="quarter" idx="12"/>
          </p:nvPr>
        </p:nvSpPr>
        <p:spPr/>
        <p:txBody>
          <a:bodyPr/>
          <a:lstStyle/>
          <a:p>
            <a:fld id="{91B3F590-BFE6-423D-867F-875EDAFBE285}" type="slidenum">
              <a:rPr lang="en-US" smtClean="0"/>
              <a:pPr/>
              <a:t>5</a:t>
            </a:fld>
            <a:endParaRPr lang="en-US"/>
          </a:p>
        </p:txBody>
      </p:sp>
      <p:sp>
        <p:nvSpPr>
          <p:cNvPr id="5" name="Rectangle 12">
            <a:extLst>
              <a:ext uri="{FF2B5EF4-FFF2-40B4-BE49-F238E27FC236}">
                <a16:creationId xmlns:a16="http://schemas.microsoft.com/office/drawing/2014/main" id="{D67AD934-6D1A-4E5F-B63C-17E6DFDF0426}"/>
              </a:ext>
            </a:extLst>
          </p:cNvPr>
          <p:cNvSpPr txBox="1">
            <a:spLocks noChangeArrowheads="1"/>
          </p:cNvSpPr>
          <p:nvPr/>
        </p:nvSpPr>
        <p:spPr>
          <a:xfrm>
            <a:off x="811530" y="1219200"/>
            <a:ext cx="7520940" cy="3657600"/>
          </a:xfrm>
          <a:prstGeom prst="rect">
            <a:avLst/>
          </a:prstGeom>
        </p:spPr>
        <p:txBody>
          <a:bodyPr vert="horz" lIns="91440" tIns="45720" rIns="91440" bIns="45720" rtlCol="0">
            <a:no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rgbClr val="5BAFD1"/>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rgbClr val="5BAFD1"/>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rgbClr val="5BAFD1"/>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rgbClr val="5BAFD1"/>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marL="0" lvl="2" indent="0">
              <a:spcBef>
                <a:spcPts val="800"/>
              </a:spcBef>
              <a:buNone/>
              <a:defRPr/>
            </a:pPr>
            <a:endParaRPr lang="en-US" sz="1800" dirty="0"/>
          </a:p>
        </p:txBody>
      </p:sp>
      <p:graphicFrame>
        <p:nvGraphicFramePr>
          <p:cNvPr id="3" name="Diagram 2">
            <a:extLst>
              <a:ext uri="{FF2B5EF4-FFF2-40B4-BE49-F238E27FC236}">
                <a16:creationId xmlns:a16="http://schemas.microsoft.com/office/drawing/2014/main" id="{C6372BFD-37CE-4DD5-9D21-2EF55739FB7F}"/>
              </a:ext>
            </a:extLst>
          </p:cNvPr>
          <p:cNvGraphicFramePr/>
          <p:nvPr>
            <p:extLst>
              <p:ext uri="{D42A27DB-BD31-4B8C-83A1-F6EECF244321}">
                <p14:modId xmlns:p14="http://schemas.microsoft.com/office/powerpoint/2010/main" val="2962138277"/>
              </p:ext>
            </p:extLst>
          </p:nvPr>
        </p:nvGraphicFramePr>
        <p:xfrm>
          <a:off x="243840" y="640080"/>
          <a:ext cx="865632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a:extLst>
              <a:ext uri="{FF2B5EF4-FFF2-40B4-BE49-F238E27FC236}">
                <a16:creationId xmlns:a16="http://schemas.microsoft.com/office/drawing/2014/main" id="{3E79DD1E-28D4-47DA-9AFE-76A302DD6F86}"/>
              </a:ext>
            </a:extLst>
          </p:cNvPr>
          <p:cNvSpPr/>
          <p:nvPr/>
        </p:nvSpPr>
        <p:spPr>
          <a:xfrm>
            <a:off x="3187065" y="2590800"/>
            <a:ext cx="914400" cy="61722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DA95DBA-3BC9-4833-B66A-4D188B833D1E}"/>
              </a:ext>
            </a:extLst>
          </p:cNvPr>
          <p:cNvSpPr/>
          <p:nvPr/>
        </p:nvSpPr>
        <p:spPr>
          <a:xfrm>
            <a:off x="7543800" y="2209800"/>
            <a:ext cx="914400" cy="61722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2F6417F-9E55-4FBC-8E7D-9EAFD74ABBB3}"/>
              </a:ext>
            </a:extLst>
          </p:cNvPr>
          <p:cNvSpPr/>
          <p:nvPr/>
        </p:nvSpPr>
        <p:spPr>
          <a:xfrm>
            <a:off x="4669154" y="2247280"/>
            <a:ext cx="1350645" cy="9607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2334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D1C8A-878C-4449-9F83-64C31831F93D}"/>
              </a:ext>
            </a:extLst>
          </p:cNvPr>
          <p:cNvSpPr>
            <a:spLocks noGrp="1"/>
          </p:cNvSpPr>
          <p:nvPr>
            <p:ph type="title"/>
          </p:nvPr>
        </p:nvSpPr>
        <p:spPr/>
        <p:txBody>
          <a:bodyPr/>
          <a:lstStyle/>
          <a:p>
            <a:r>
              <a:rPr lang="en-US" dirty="0"/>
              <a:t>What’s New?</a:t>
            </a:r>
          </a:p>
        </p:txBody>
      </p:sp>
      <p:sp>
        <p:nvSpPr>
          <p:cNvPr id="3" name="Content Placeholder 2">
            <a:extLst>
              <a:ext uri="{FF2B5EF4-FFF2-40B4-BE49-F238E27FC236}">
                <a16:creationId xmlns:a16="http://schemas.microsoft.com/office/drawing/2014/main" id="{5B6C39BC-2DD9-45AE-9FF1-1E964DB70142}"/>
              </a:ext>
            </a:extLst>
          </p:cNvPr>
          <p:cNvSpPr>
            <a:spLocks noGrp="1"/>
          </p:cNvSpPr>
          <p:nvPr>
            <p:ph idx="1"/>
          </p:nvPr>
        </p:nvSpPr>
        <p:spPr>
          <a:xfrm>
            <a:off x="822960" y="1100628"/>
            <a:ext cx="7520940" cy="4614372"/>
          </a:xfrm>
        </p:spPr>
        <p:txBody>
          <a:bodyPr>
            <a:normAutofit fontScale="25000" lnSpcReduction="20000"/>
          </a:bodyPr>
          <a:lstStyle/>
          <a:p>
            <a:pPr>
              <a:buFont typeface="Arial" panose="020B0604020202020204" pitchFamily="34" charset="0"/>
              <a:buChar char="•"/>
            </a:pPr>
            <a:r>
              <a:rPr lang="en-US" sz="8000" dirty="0"/>
              <a:t>In December 2020, AWWA released an updated version of this software (Version 6)</a:t>
            </a:r>
          </a:p>
          <a:p>
            <a:pPr marL="0" indent="0"/>
            <a:endParaRPr lang="en-US" sz="8000" dirty="0"/>
          </a:p>
          <a:p>
            <a:pPr>
              <a:buFont typeface="Arial" panose="020B0604020202020204" pitchFamily="34" charset="0"/>
              <a:buChar char="•"/>
            </a:pPr>
            <a:r>
              <a:rPr lang="en-US" sz="8000" dirty="0"/>
              <a:t>To better understand potential implications of this update, EPD launched a voluntary Version 6 Pilot Program.  </a:t>
            </a:r>
          </a:p>
          <a:p>
            <a:pPr lvl="2">
              <a:buFont typeface="Arial" panose="020B0604020202020204" pitchFamily="34" charset="0"/>
              <a:buChar char="•"/>
            </a:pPr>
            <a:r>
              <a:rPr lang="en-US" sz="8000" dirty="0"/>
              <a:t>Updates to format</a:t>
            </a:r>
          </a:p>
          <a:p>
            <a:pPr lvl="2">
              <a:buFont typeface="Arial" panose="020B0604020202020204" pitchFamily="34" charset="0"/>
              <a:buChar char="•"/>
            </a:pPr>
            <a:r>
              <a:rPr lang="en-US" sz="8000" dirty="0"/>
              <a:t>Adjustments to assumptions and some calculations</a:t>
            </a:r>
          </a:p>
          <a:p>
            <a:pPr marL="0" indent="0"/>
            <a:endParaRPr lang="en-US" sz="8000" dirty="0"/>
          </a:p>
          <a:p>
            <a:pPr>
              <a:buFont typeface="Arial" panose="020B0604020202020204" pitchFamily="34" charset="0"/>
              <a:buChar char="•"/>
            </a:pPr>
            <a:r>
              <a:rPr lang="en-US" sz="8000" dirty="0"/>
              <a:t>The results of this Pilot Program have helped inform EPD policy to implement Version 6 usage in Georgia.</a:t>
            </a:r>
          </a:p>
          <a:p>
            <a:pPr marL="0" indent="0"/>
            <a:endParaRPr lang="en-US" sz="8000" dirty="0"/>
          </a:p>
          <a:p>
            <a:pPr>
              <a:buFont typeface="Arial" panose="020B0604020202020204" pitchFamily="34" charset="0"/>
              <a:buChar char="•"/>
            </a:pPr>
            <a:r>
              <a:rPr lang="en-US" sz="8000" dirty="0"/>
              <a:t>Next year, each system will have the option to submit Version 5 or Version 6 to satisfy its water audit requirement. </a:t>
            </a:r>
          </a:p>
          <a:p>
            <a:pPr>
              <a:buFont typeface="Arial" panose="020B0604020202020204" pitchFamily="34" charset="0"/>
              <a:buChar char="•"/>
            </a:pPr>
            <a:endParaRPr lang="en-US" dirty="0"/>
          </a:p>
          <a:p>
            <a:pPr>
              <a:buFont typeface="Arial" panose="020B0604020202020204" pitchFamily="34" charset="0"/>
              <a:buChar char="•"/>
            </a:pPr>
            <a:endParaRPr lang="en-US" dirty="0"/>
          </a:p>
          <a:p>
            <a:r>
              <a:rPr lang="en-US" dirty="0"/>
              <a:t> </a:t>
            </a:r>
          </a:p>
          <a:p>
            <a:r>
              <a:rPr lang="en-US" dirty="0"/>
              <a:t> </a:t>
            </a:r>
          </a:p>
          <a:p>
            <a:endParaRPr lang="en-US" dirty="0"/>
          </a:p>
        </p:txBody>
      </p:sp>
      <p:sp>
        <p:nvSpPr>
          <p:cNvPr id="4" name="Slide Number Placeholder 3">
            <a:extLst>
              <a:ext uri="{FF2B5EF4-FFF2-40B4-BE49-F238E27FC236}">
                <a16:creationId xmlns:a16="http://schemas.microsoft.com/office/drawing/2014/main" id="{C7D3DA99-B60E-4CAC-A359-3235546B3AF1}"/>
              </a:ext>
            </a:extLst>
          </p:cNvPr>
          <p:cNvSpPr>
            <a:spLocks noGrp="1"/>
          </p:cNvSpPr>
          <p:nvPr>
            <p:ph type="sldNum" sz="quarter" idx="12"/>
          </p:nvPr>
        </p:nvSpPr>
        <p:spPr/>
        <p:txBody>
          <a:bodyPr/>
          <a:lstStyle/>
          <a:p>
            <a:fld id="{91B3F590-BFE6-423D-867F-875EDAFBE285}" type="slidenum">
              <a:rPr lang="en-US" smtClean="0"/>
              <a:pPr/>
              <a:t>6</a:t>
            </a:fld>
            <a:endParaRPr lang="en-US"/>
          </a:p>
        </p:txBody>
      </p:sp>
    </p:spTree>
    <p:extLst>
      <p:ext uri="{BB962C8B-B14F-4D97-AF65-F5344CB8AC3E}">
        <p14:creationId xmlns:p14="http://schemas.microsoft.com/office/powerpoint/2010/main" val="4073733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987FB8-C3C4-4F1E-BD41-743E971E805A}"/>
              </a:ext>
            </a:extLst>
          </p:cNvPr>
          <p:cNvSpPr>
            <a:spLocks noGrp="1"/>
          </p:cNvSpPr>
          <p:nvPr>
            <p:ph sz="half" idx="1"/>
          </p:nvPr>
        </p:nvSpPr>
        <p:spPr>
          <a:xfrm>
            <a:off x="304800" y="1168702"/>
            <a:ext cx="3977434" cy="4872228"/>
          </a:xfrm>
        </p:spPr>
        <p:txBody>
          <a:bodyPr>
            <a:normAutofit lnSpcReduction="10000"/>
          </a:bodyPr>
          <a:lstStyle/>
          <a:p>
            <a:pPr>
              <a:lnSpc>
                <a:spcPct val="90000"/>
              </a:lnSpc>
              <a:buFont typeface="Arial" panose="020B0604020202020204" pitchFamily="34" charset="0"/>
              <a:buChar char="•"/>
            </a:pPr>
            <a:r>
              <a:rPr lang="en-US" sz="1800" dirty="0"/>
              <a:t>Regulatory Impacts</a:t>
            </a:r>
          </a:p>
          <a:p>
            <a:pPr lvl="2">
              <a:lnSpc>
                <a:spcPct val="90000"/>
              </a:lnSpc>
            </a:pPr>
            <a:r>
              <a:rPr lang="en-US" sz="1800" dirty="0"/>
              <a:t>Water supply efficiency improvement determines ability to renew or modify water withdrawal and drinking water permits (from Rule 391-3-33)</a:t>
            </a:r>
          </a:p>
          <a:p>
            <a:pPr lvl="2">
              <a:lnSpc>
                <a:spcPct val="90000"/>
              </a:lnSpc>
            </a:pPr>
            <a:r>
              <a:rPr lang="en-US" sz="1800" dirty="0"/>
              <a:t>Progress informed by trends in water audit indicators </a:t>
            </a:r>
          </a:p>
          <a:p>
            <a:pPr marL="237744" lvl="2" indent="0">
              <a:lnSpc>
                <a:spcPct val="90000"/>
              </a:lnSpc>
              <a:buNone/>
            </a:pPr>
            <a:endParaRPr lang="en-US" dirty="0"/>
          </a:p>
          <a:p>
            <a:pPr>
              <a:lnSpc>
                <a:spcPct val="90000"/>
              </a:lnSpc>
              <a:buFont typeface="Arial" panose="020B0604020202020204" pitchFamily="34" charset="0"/>
              <a:buChar char="•"/>
            </a:pPr>
            <a:r>
              <a:rPr lang="en-US" sz="1800" dirty="0"/>
              <a:t>Currently Available Resources &amp; Training</a:t>
            </a:r>
          </a:p>
          <a:p>
            <a:pPr lvl="2">
              <a:lnSpc>
                <a:spcPct val="90000"/>
              </a:lnSpc>
              <a:buFont typeface="Arial" panose="020B0604020202020204" pitchFamily="34" charset="0"/>
              <a:buChar char="•"/>
            </a:pPr>
            <a:r>
              <a:rPr lang="en-US" sz="1800" dirty="0"/>
              <a:t>AWWA M36 Manual</a:t>
            </a:r>
          </a:p>
          <a:p>
            <a:pPr lvl="2">
              <a:lnSpc>
                <a:spcPct val="90000"/>
              </a:lnSpc>
              <a:buFont typeface="Arial" panose="020B0604020202020204" pitchFamily="34" charset="0"/>
              <a:buChar char="•"/>
            </a:pPr>
            <a:r>
              <a:rPr lang="en-US" sz="1800" dirty="0"/>
              <a:t>Georgia Water Loss Control Manual</a:t>
            </a:r>
          </a:p>
          <a:p>
            <a:pPr lvl="2">
              <a:lnSpc>
                <a:spcPct val="90000"/>
              </a:lnSpc>
              <a:buFont typeface="Arial" panose="020B0604020202020204" pitchFamily="34" charset="0"/>
              <a:buChar char="•"/>
            </a:pPr>
            <a:r>
              <a:rPr lang="en-US" sz="1800" dirty="0"/>
              <a:t>Annual Basic Water Loss Audit Training</a:t>
            </a:r>
          </a:p>
          <a:p>
            <a:pPr lvl="2">
              <a:lnSpc>
                <a:spcPct val="90000"/>
              </a:lnSpc>
              <a:buFont typeface="Arial" panose="020B0604020202020204" pitchFamily="34" charset="0"/>
              <a:buChar char="•"/>
            </a:pPr>
            <a:r>
              <a:rPr lang="en-US" sz="1800" dirty="0"/>
              <a:t>Annual Qualified Water Loss Auditor (QWLA) Training</a:t>
            </a:r>
          </a:p>
          <a:p>
            <a:pPr lvl="2">
              <a:lnSpc>
                <a:spcPct val="90000"/>
              </a:lnSpc>
              <a:buFont typeface="Arial" panose="020B0604020202020204" pitchFamily="34" charset="0"/>
              <a:buChar char="•"/>
            </a:pPr>
            <a:endParaRPr lang="en-US" sz="1100" dirty="0"/>
          </a:p>
          <a:p>
            <a:pPr lvl="1">
              <a:lnSpc>
                <a:spcPct val="90000"/>
              </a:lnSpc>
              <a:buFont typeface="Arial" panose="020B0604020202020204" pitchFamily="34" charset="0"/>
              <a:buChar char="•"/>
            </a:pPr>
            <a:endParaRPr lang="en-US" sz="1100" dirty="0"/>
          </a:p>
        </p:txBody>
      </p:sp>
      <p:pic>
        <p:nvPicPr>
          <p:cNvPr id="1026" name="Picture 2" descr="Koalas could end up on the endangered species list in Australia - Lonely  Planet">
            <a:extLst>
              <a:ext uri="{FF2B5EF4-FFF2-40B4-BE49-F238E27FC236}">
                <a16:creationId xmlns:a16="http://schemas.microsoft.com/office/drawing/2014/main" id="{77B9A1C1-D4FC-4CD2-90E2-013656888E5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903" r="18771" b="3"/>
          <a:stretch/>
        </p:blipFill>
        <p:spPr bwMode="auto">
          <a:xfrm>
            <a:off x="4745200" y="1191726"/>
            <a:ext cx="3857368" cy="4474547"/>
          </a:xfrm>
          <a:prstGeom prst="rect">
            <a:avLst/>
          </a:prstGeom>
          <a:solidFill>
            <a:srgbClr val="FFFFFF"/>
          </a:solidFill>
        </p:spPr>
      </p:pic>
      <p:sp>
        <p:nvSpPr>
          <p:cNvPr id="4" name="Slide Number Placeholder 3">
            <a:extLst>
              <a:ext uri="{FF2B5EF4-FFF2-40B4-BE49-F238E27FC236}">
                <a16:creationId xmlns:a16="http://schemas.microsoft.com/office/drawing/2014/main" id="{F5E122AD-11B5-4EFB-B177-CABF55A558EB}"/>
              </a:ext>
            </a:extLst>
          </p:cNvPr>
          <p:cNvSpPr>
            <a:spLocks noGrp="1"/>
          </p:cNvSpPr>
          <p:nvPr>
            <p:ph type="sldNum" sz="quarter" idx="12"/>
          </p:nvPr>
        </p:nvSpPr>
        <p:spPr>
          <a:xfrm>
            <a:off x="8382000" y="6050280"/>
            <a:ext cx="502920" cy="502920"/>
          </a:xfrm>
        </p:spPr>
        <p:txBody>
          <a:bodyPr anchor="ctr">
            <a:normAutofit/>
          </a:bodyPr>
          <a:lstStyle/>
          <a:p>
            <a:pPr>
              <a:spcAft>
                <a:spcPts val="600"/>
              </a:spcAft>
            </a:pPr>
            <a:fld id="{91B3F590-BFE6-423D-867F-875EDAFBE285}" type="slidenum">
              <a:rPr lang="en-US" smtClean="0"/>
              <a:pPr>
                <a:spcAft>
                  <a:spcPts val="600"/>
                </a:spcAft>
              </a:pPr>
              <a:t>7</a:t>
            </a:fld>
            <a:endParaRPr lang="en-US"/>
          </a:p>
        </p:txBody>
      </p:sp>
      <p:sp>
        <p:nvSpPr>
          <p:cNvPr id="2" name="Title 1">
            <a:extLst>
              <a:ext uri="{FF2B5EF4-FFF2-40B4-BE49-F238E27FC236}">
                <a16:creationId xmlns:a16="http://schemas.microsoft.com/office/drawing/2014/main" id="{CE3DA610-FEB6-4A3A-A32B-DE5FD34A4780}"/>
              </a:ext>
            </a:extLst>
          </p:cNvPr>
          <p:cNvSpPr>
            <a:spLocks noGrp="1"/>
          </p:cNvSpPr>
          <p:nvPr>
            <p:ph type="title"/>
          </p:nvPr>
        </p:nvSpPr>
        <p:spPr>
          <a:xfrm>
            <a:off x="822960" y="365760"/>
            <a:ext cx="7520940" cy="548640"/>
          </a:xfrm>
        </p:spPr>
        <p:txBody>
          <a:bodyPr anchor="ctr">
            <a:normAutofit/>
          </a:bodyPr>
          <a:lstStyle/>
          <a:p>
            <a:r>
              <a:rPr lang="en-US" dirty="0"/>
              <a:t>Considerations for version 6 migration</a:t>
            </a:r>
          </a:p>
        </p:txBody>
      </p:sp>
      <p:sp>
        <p:nvSpPr>
          <p:cNvPr id="5" name="TextBox 4">
            <a:extLst>
              <a:ext uri="{FF2B5EF4-FFF2-40B4-BE49-F238E27FC236}">
                <a16:creationId xmlns:a16="http://schemas.microsoft.com/office/drawing/2014/main" id="{5941A67F-11AD-4313-92B0-BD5BAF6811AA}"/>
              </a:ext>
            </a:extLst>
          </p:cNvPr>
          <p:cNvSpPr txBox="1"/>
          <p:nvPr/>
        </p:nvSpPr>
        <p:spPr>
          <a:xfrm>
            <a:off x="857971" y="6523132"/>
            <a:ext cx="6848526" cy="276999"/>
          </a:xfrm>
          <a:prstGeom prst="rect">
            <a:avLst/>
          </a:prstGeom>
          <a:noFill/>
        </p:spPr>
        <p:txBody>
          <a:bodyPr wrap="square" rtlCol="0">
            <a:spAutoFit/>
          </a:bodyPr>
          <a:lstStyle/>
          <a:p>
            <a:r>
              <a:rPr lang="en-US" sz="1200" i="1" dirty="0"/>
              <a:t>Photo Source: https://www.lonelyplanet.com/articles/koalas-endangered-species-australia</a:t>
            </a:r>
          </a:p>
        </p:txBody>
      </p:sp>
    </p:spTree>
    <p:extLst>
      <p:ext uri="{BB962C8B-B14F-4D97-AF65-F5344CB8AC3E}">
        <p14:creationId xmlns:p14="http://schemas.microsoft.com/office/powerpoint/2010/main" val="448913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Version 6 pilot program Overview</a:t>
            </a:r>
          </a:p>
        </p:txBody>
      </p:sp>
      <p:graphicFrame>
        <p:nvGraphicFramePr>
          <p:cNvPr id="7" name="Diagram 6">
            <a:extLst>
              <a:ext uri="{FF2B5EF4-FFF2-40B4-BE49-F238E27FC236}">
                <a16:creationId xmlns:a16="http://schemas.microsoft.com/office/drawing/2014/main" id="{24DE8F4F-3D47-41D1-B0F3-926B9CBDC2C8}"/>
              </a:ext>
            </a:extLst>
          </p:cNvPr>
          <p:cNvGraphicFramePr/>
          <p:nvPr>
            <p:extLst>
              <p:ext uri="{D42A27DB-BD31-4B8C-83A1-F6EECF244321}">
                <p14:modId xmlns:p14="http://schemas.microsoft.com/office/powerpoint/2010/main" val="2954961862"/>
              </p:ext>
            </p:extLst>
          </p:nvPr>
        </p:nvGraphicFramePr>
        <p:xfrm>
          <a:off x="914400" y="990600"/>
          <a:ext cx="73152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lide Number Placeholder 7">
            <a:extLst>
              <a:ext uri="{FF2B5EF4-FFF2-40B4-BE49-F238E27FC236}">
                <a16:creationId xmlns:a16="http://schemas.microsoft.com/office/drawing/2014/main" id="{8185CDD2-834B-4BB2-A89A-13699476E643}"/>
              </a:ext>
            </a:extLst>
          </p:cNvPr>
          <p:cNvSpPr>
            <a:spLocks noGrp="1"/>
          </p:cNvSpPr>
          <p:nvPr>
            <p:ph type="sldNum" sz="quarter" idx="12"/>
          </p:nvPr>
        </p:nvSpPr>
        <p:spPr/>
        <p:txBody>
          <a:bodyPr/>
          <a:lstStyle/>
          <a:p>
            <a:fld id="{91B3F590-BFE6-423D-867F-875EDAFBE285}" type="slidenum">
              <a:rPr lang="en-US" smtClean="0"/>
              <a:pPr/>
              <a:t>8</a:t>
            </a:fld>
            <a:endParaRPr lang="en-US"/>
          </a:p>
        </p:txBody>
      </p:sp>
    </p:spTree>
    <p:extLst>
      <p:ext uri="{BB962C8B-B14F-4D97-AF65-F5344CB8AC3E}">
        <p14:creationId xmlns:p14="http://schemas.microsoft.com/office/powerpoint/2010/main" val="387922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A9680-F27D-419F-8060-12CF7B200FB6}"/>
              </a:ext>
            </a:extLst>
          </p:cNvPr>
          <p:cNvSpPr>
            <a:spLocks noGrp="1"/>
          </p:cNvSpPr>
          <p:nvPr>
            <p:ph type="title"/>
          </p:nvPr>
        </p:nvSpPr>
        <p:spPr/>
        <p:txBody>
          <a:bodyPr/>
          <a:lstStyle/>
          <a:p>
            <a:r>
              <a:rPr lang="en-US" dirty="0"/>
              <a:t>How do Results generated by v5 and v6 compare?</a:t>
            </a:r>
          </a:p>
        </p:txBody>
      </p:sp>
      <p:graphicFrame>
        <p:nvGraphicFramePr>
          <p:cNvPr id="5" name="Content Placeholder 4">
            <a:extLst>
              <a:ext uri="{FF2B5EF4-FFF2-40B4-BE49-F238E27FC236}">
                <a16:creationId xmlns:a16="http://schemas.microsoft.com/office/drawing/2014/main" id="{C027BC97-9683-42A8-99CA-E0E73AE737F5}"/>
              </a:ext>
            </a:extLst>
          </p:cNvPr>
          <p:cNvGraphicFramePr>
            <a:graphicFrameLocks noGrp="1"/>
          </p:cNvGraphicFramePr>
          <p:nvPr>
            <p:ph idx="1"/>
            <p:extLst>
              <p:ext uri="{D42A27DB-BD31-4B8C-83A1-F6EECF244321}">
                <p14:modId xmlns:p14="http://schemas.microsoft.com/office/powerpoint/2010/main" val="1680708370"/>
              </p:ext>
            </p:extLst>
          </p:nvPr>
        </p:nvGraphicFramePr>
        <p:xfrm>
          <a:off x="582930" y="1981200"/>
          <a:ext cx="8001000" cy="1981199"/>
        </p:xfrm>
        <a:graphic>
          <a:graphicData uri="http://schemas.openxmlformats.org/drawingml/2006/table">
            <a:tbl>
              <a:tblPr>
                <a:tableStyleId>{5C22544A-7EE6-4342-B048-85BDC9FD1C3A}</a:tableStyleId>
              </a:tblPr>
              <a:tblGrid>
                <a:gridCol w="4445000">
                  <a:extLst>
                    <a:ext uri="{9D8B030D-6E8A-4147-A177-3AD203B41FA5}">
                      <a16:colId xmlns:a16="http://schemas.microsoft.com/office/drawing/2014/main" val="1733792183"/>
                    </a:ext>
                  </a:extLst>
                </a:gridCol>
                <a:gridCol w="1778000">
                  <a:extLst>
                    <a:ext uri="{9D8B030D-6E8A-4147-A177-3AD203B41FA5}">
                      <a16:colId xmlns:a16="http://schemas.microsoft.com/office/drawing/2014/main" val="3737407916"/>
                    </a:ext>
                  </a:extLst>
                </a:gridCol>
                <a:gridCol w="1778000">
                  <a:extLst>
                    <a:ext uri="{9D8B030D-6E8A-4147-A177-3AD203B41FA5}">
                      <a16:colId xmlns:a16="http://schemas.microsoft.com/office/drawing/2014/main" val="2879886362"/>
                    </a:ext>
                  </a:extLst>
                </a:gridCol>
              </a:tblGrid>
              <a:tr h="332416">
                <a:tc>
                  <a:txBody>
                    <a:bodyPr/>
                    <a:lstStyle/>
                    <a:p>
                      <a:pPr algn="l" fontAlgn="b"/>
                      <a:r>
                        <a:rPr lang="en-US" sz="1400" b="1" u="none" strike="noStrike" dirty="0">
                          <a:effectLst/>
                        </a:rPr>
                        <a:t>Results Breakdown</a:t>
                      </a:r>
                      <a:endParaRPr lang="en-US" sz="14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rPr>
                        <a:t>Number of Systems</a:t>
                      </a:r>
                      <a:endParaRPr lang="en-US" sz="1400" b="1" i="0" u="none" strike="noStrike" dirty="0">
                        <a:solidFill>
                          <a:srgbClr val="000000"/>
                        </a:solidFill>
                        <a:effectLst/>
                        <a:latin typeface="Calibri" panose="020F050202020403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rPr>
                        <a:t>Percent of Systems</a:t>
                      </a:r>
                      <a:endParaRPr lang="en-US" sz="1400" b="1" i="0" u="none" strike="noStrike" dirty="0">
                        <a:solidFill>
                          <a:srgbClr val="000000"/>
                        </a:solidFill>
                        <a:effectLst/>
                        <a:latin typeface="Calibri" panose="020F0502020204030204" pitchFamily="34" charset="0"/>
                      </a:endParaRPr>
                    </a:p>
                  </a:txBody>
                  <a:tcPr marL="7620" marR="7620" marT="762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4979603"/>
                  </a:ext>
                </a:extLst>
              </a:tr>
              <a:tr h="332416">
                <a:tc>
                  <a:txBody>
                    <a:bodyPr/>
                    <a:lstStyle/>
                    <a:p>
                      <a:pPr algn="l" fontAlgn="b"/>
                      <a:r>
                        <a:rPr lang="en-US" sz="1400" u="none" strike="noStrike">
                          <a:effectLst/>
                        </a:rPr>
                        <a:t>V6 Received</a:t>
                      </a:r>
                      <a:endParaRPr lang="en-US"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en-US" sz="1400" u="none" strike="noStrike">
                          <a:effectLst/>
                        </a:rPr>
                        <a:t>21</a:t>
                      </a:r>
                      <a:endParaRPr lang="en-US" sz="1400" b="0" i="0" u="none" strike="noStrike">
                        <a:solidFill>
                          <a:srgbClr val="000000"/>
                        </a:solidFill>
                        <a:effectLst/>
                        <a:latin typeface="Calibri" panose="020F0502020204030204" pitchFamily="34" charset="0"/>
                      </a:endParaRPr>
                    </a:p>
                  </a:txBody>
                  <a:tcPr marL="7620" marR="7620" marT="7620" marB="0" anchor="b">
                    <a:lnT w="12700" cap="flat" cmpd="sng" algn="ctr">
                      <a:solidFill>
                        <a:schemeClr val="tx1"/>
                      </a:solidFill>
                      <a:prstDash val="solid"/>
                      <a:round/>
                      <a:headEnd type="none" w="med" len="med"/>
                      <a:tailEnd type="none" w="med" len="med"/>
                    </a:lnT>
                  </a:tcPr>
                </a:tc>
                <a:tc>
                  <a:txBody>
                    <a:bodyPr/>
                    <a:lstStyle/>
                    <a:p>
                      <a:pPr algn="ctr"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7620" marR="7620" marT="762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550150179"/>
                  </a:ext>
                </a:extLst>
              </a:tr>
              <a:tr h="332416">
                <a:tc>
                  <a:txBody>
                    <a:bodyPr/>
                    <a:lstStyle/>
                    <a:p>
                      <a:pPr algn="l" fontAlgn="b"/>
                      <a:r>
                        <a:rPr lang="en-US" sz="1400" u="none" strike="noStrike">
                          <a:effectLst/>
                        </a:rPr>
                        <a:t>No/Little Change (DV + Real Loss)</a:t>
                      </a:r>
                      <a:endParaRPr lang="en-US"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tcPr>
                </a:tc>
                <a:tc>
                  <a:txBody>
                    <a:bodyPr/>
                    <a:lstStyle/>
                    <a:p>
                      <a:pPr algn="ctr" fontAlgn="b"/>
                      <a:r>
                        <a:rPr lang="en-US" sz="1400" u="none" strike="noStrike">
                          <a:effectLst/>
                        </a:rPr>
                        <a:t>10</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u="none" strike="noStrike">
                          <a:effectLst/>
                        </a:rPr>
                        <a:t>48%</a:t>
                      </a:r>
                      <a:endParaRPr lang="en-US" sz="1400" b="0" i="0" u="none" strike="noStrike">
                        <a:solidFill>
                          <a:srgbClr val="000000"/>
                        </a:solidFill>
                        <a:effectLst/>
                        <a:latin typeface="Calibri" panose="020F0502020204030204" pitchFamily="34" charset="0"/>
                      </a:endParaRPr>
                    </a:p>
                  </a:txBody>
                  <a:tcPr marL="7620" marR="7620" marT="762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32134222"/>
                  </a:ext>
                </a:extLst>
              </a:tr>
              <a:tr h="319119">
                <a:tc>
                  <a:txBody>
                    <a:bodyPr/>
                    <a:lstStyle/>
                    <a:p>
                      <a:pPr algn="l" fontAlgn="b"/>
                      <a:r>
                        <a:rPr lang="en-US" sz="1400" u="none" strike="noStrike">
                          <a:effectLst/>
                        </a:rPr>
                        <a:t>DV Change, No/Little Change to Real Loss</a:t>
                      </a:r>
                      <a:endParaRPr lang="en-US"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tcPr>
                </a:tc>
                <a:tc>
                  <a:txBody>
                    <a:bodyPr/>
                    <a:lstStyle/>
                    <a:p>
                      <a:pPr algn="ctr" fontAlgn="b"/>
                      <a:r>
                        <a:rPr lang="en-US" sz="1400" u="none" strike="noStrike">
                          <a:effectLst/>
                        </a:rPr>
                        <a:t>7</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u="none" strike="noStrike">
                          <a:effectLst/>
                        </a:rPr>
                        <a:t>33%</a:t>
                      </a:r>
                      <a:endParaRPr lang="en-US" sz="1400" b="0" i="0" u="none" strike="noStrike">
                        <a:solidFill>
                          <a:srgbClr val="000000"/>
                        </a:solidFill>
                        <a:effectLst/>
                        <a:latin typeface="Calibri" panose="020F0502020204030204" pitchFamily="34" charset="0"/>
                      </a:endParaRPr>
                    </a:p>
                  </a:txBody>
                  <a:tcPr marL="7620" marR="7620" marT="762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97833686"/>
                  </a:ext>
                </a:extLst>
              </a:tr>
              <a:tr h="332416">
                <a:tc>
                  <a:txBody>
                    <a:bodyPr/>
                    <a:lstStyle/>
                    <a:p>
                      <a:pPr algn="l" fontAlgn="b"/>
                      <a:r>
                        <a:rPr lang="en-US" sz="1400" u="none" strike="noStrike">
                          <a:effectLst/>
                        </a:rPr>
                        <a:t>No/Little DV Change, Real Loss Change</a:t>
                      </a:r>
                      <a:endParaRPr lang="en-US"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tcPr>
                </a:tc>
                <a:tc>
                  <a:txBody>
                    <a:bodyPr/>
                    <a:lstStyle/>
                    <a:p>
                      <a:pPr algn="ct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u="none" strike="noStrike">
                          <a:effectLst/>
                        </a:rPr>
                        <a:t>10%</a:t>
                      </a:r>
                      <a:endParaRPr lang="en-US" sz="1400" b="0" i="0" u="none" strike="noStrike">
                        <a:solidFill>
                          <a:srgbClr val="000000"/>
                        </a:solidFill>
                        <a:effectLst/>
                        <a:latin typeface="Calibri" panose="020F0502020204030204" pitchFamily="34" charset="0"/>
                      </a:endParaRPr>
                    </a:p>
                  </a:txBody>
                  <a:tcPr marL="7620" marR="7620" marT="762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0696463"/>
                  </a:ext>
                </a:extLst>
              </a:tr>
              <a:tr h="332416">
                <a:tc>
                  <a:txBody>
                    <a:bodyPr/>
                    <a:lstStyle/>
                    <a:p>
                      <a:pPr algn="l" fontAlgn="b"/>
                      <a:r>
                        <a:rPr lang="en-US" sz="1400" u="none" strike="noStrike">
                          <a:effectLst/>
                        </a:rPr>
                        <a:t>DV Change, Real Loss Change</a:t>
                      </a:r>
                      <a:endParaRPr lang="en-US" sz="1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7620" marR="7620" marT="7620" marB="0" anchor="b">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10%</a:t>
                      </a:r>
                      <a:endParaRPr lang="en-US" sz="1400" b="0" i="0" u="none" strike="noStrike" dirty="0">
                        <a:solidFill>
                          <a:srgbClr val="000000"/>
                        </a:solidFill>
                        <a:effectLst/>
                        <a:latin typeface="Calibri" panose="020F0502020204030204" pitchFamily="34" charset="0"/>
                      </a:endParaRPr>
                    </a:p>
                  </a:txBody>
                  <a:tcPr marL="7620" marR="7620" marT="762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1856793"/>
                  </a:ext>
                </a:extLst>
              </a:tr>
            </a:tbl>
          </a:graphicData>
        </a:graphic>
      </p:graphicFrame>
      <p:sp>
        <p:nvSpPr>
          <p:cNvPr id="4" name="Slide Number Placeholder 3">
            <a:extLst>
              <a:ext uri="{FF2B5EF4-FFF2-40B4-BE49-F238E27FC236}">
                <a16:creationId xmlns:a16="http://schemas.microsoft.com/office/drawing/2014/main" id="{17BD4A01-5833-43C5-AF2C-507A4FC6494C}"/>
              </a:ext>
            </a:extLst>
          </p:cNvPr>
          <p:cNvSpPr>
            <a:spLocks noGrp="1"/>
          </p:cNvSpPr>
          <p:nvPr>
            <p:ph type="sldNum" sz="quarter" idx="12"/>
          </p:nvPr>
        </p:nvSpPr>
        <p:spPr/>
        <p:txBody>
          <a:bodyPr/>
          <a:lstStyle/>
          <a:p>
            <a:fld id="{91B3F590-BFE6-423D-867F-875EDAFBE285}" type="slidenum">
              <a:rPr lang="en-US" smtClean="0"/>
              <a:pPr/>
              <a:t>9</a:t>
            </a:fld>
            <a:endParaRPr lang="en-US"/>
          </a:p>
        </p:txBody>
      </p:sp>
      <p:sp>
        <p:nvSpPr>
          <p:cNvPr id="7" name="Rectangle 6">
            <a:extLst>
              <a:ext uri="{FF2B5EF4-FFF2-40B4-BE49-F238E27FC236}">
                <a16:creationId xmlns:a16="http://schemas.microsoft.com/office/drawing/2014/main" id="{D04237D3-21E2-48EC-AE7E-54F1698874A7}"/>
              </a:ext>
            </a:extLst>
          </p:cNvPr>
          <p:cNvSpPr/>
          <p:nvPr/>
        </p:nvSpPr>
        <p:spPr>
          <a:xfrm>
            <a:off x="457200" y="2667000"/>
            <a:ext cx="8229600" cy="33528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CC11D62-F674-4A71-AE60-2F766CB0EF64}"/>
              </a:ext>
            </a:extLst>
          </p:cNvPr>
          <p:cNvSpPr txBox="1"/>
          <p:nvPr/>
        </p:nvSpPr>
        <p:spPr>
          <a:xfrm>
            <a:off x="582930" y="4171145"/>
            <a:ext cx="7658100" cy="954107"/>
          </a:xfrm>
          <a:prstGeom prst="rect">
            <a:avLst/>
          </a:prstGeom>
          <a:noFill/>
          <a:ln>
            <a:noFill/>
          </a:ln>
        </p:spPr>
        <p:txBody>
          <a:bodyPr wrap="square" rtlCol="0">
            <a:spAutoFit/>
          </a:bodyPr>
          <a:lstStyle/>
          <a:p>
            <a:r>
              <a:rPr lang="en-US" sz="1400" dirty="0"/>
              <a:t>Notes:	“No/Little Change” defined as &lt;10% change in value</a:t>
            </a:r>
          </a:p>
          <a:p>
            <a:r>
              <a:rPr lang="en-US" sz="1400" dirty="0"/>
              <a:t>	DV = Data Validity Score</a:t>
            </a:r>
          </a:p>
          <a:p>
            <a:r>
              <a:rPr lang="en-US" sz="1400" dirty="0"/>
              <a:t>	Majority of DV changes decrease in V6 (compared to V5)</a:t>
            </a:r>
          </a:p>
          <a:p>
            <a:r>
              <a:rPr lang="en-US" sz="1400" dirty="0"/>
              <a:t>	Majority of Real Loss changes increase in V6 (compared to V5)</a:t>
            </a:r>
          </a:p>
        </p:txBody>
      </p:sp>
      <p:sp>
        <p:nvSpPr>
          <p:cNvPr id="9" name="Rectangle 8">
            <a:extLst>
              <a:ext uri="{FF2B5EF4-FFF2-40B4-BE49-F238E27FC236}">
                <a16:creationId xmlns:a16="http://schemas.microsoft.com/office/drawing/2014/main" id="{A4F8524F-E0F6-43EA-BB5B-B7F8A6A6968B}"/>
              </a:ext>
            </a:extLst>
          </p:cNvPr>
          <p:cNvSpPr/>
          <p:nvPr/>
        </p:nvSpPr>
        <p:spPr>
          <a:xfrm>
            <a:off x="457200" y="3617008"/>
            <a:ext cx="8229600" cy="33528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52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orning Mojo Panel Discussions_JDS 9-10-18">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1929</TotalTime>
  <Words>1558</Words>
  <Application>Microsoft Office PowerPoint</Application>
  <PresentationFormat>On-screen Show (4:3)</PresentationFormat>
  <Paragraphs>316</Paragraphs>
  <Slides>18</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Franklin Gothic Book</vt:lpstr>
      <vt:lpstr>Franklin Gothic Medium</vt:lpstr>
      <vt:lpstr>Times New Roman</vt:lpstr>
      <vt:lpstr>Wingdings</vt:lpstr>
      <vt:lpstr>Morning Mojo Panel Discussions_JDS 9-10-18</vt:lpstr>
      <vt:lpstr>PowerPoint Presentation</vt:lpstr>
      <vt:lpstr>Presentation Outline</vt:lpstr>
      <vt:lpstr>Origins of tracking water loss in Georgia</vt:lpstr>
      <vt:lpstr>Rules for Public Water Systems to Improve Water Supply Efficiency</vt:lpstr>
      <vt:lpstr>Water efficiency activity in georgia</vt:lpstr>
      <vt:lpstr>What’s New?</vt:lpstr>
      <vt:lpstr>Considerations for version 6 migration</vt:lpstr>
      <vt:lpstr>Version 6 pilot program Overview</vt:lpstr>
      <vt:lpstr>How do Results generated by v5 and v6 compare?</vt:lpstr>
      <vt:lpstr>Who Participated?</vt:lpstr>
      <vt:lpstr>Experiences using v6</vt:lpstr>
      <vt:lpstr>Experiences using v6</vt:lpstr>
      <vt:lpstr>How do experiences using V5 and V6 Compare?</vt:lpstr>
      <vt:lpstr>What is missing to enhance the V6 Experience?</vt:lpstr>
      <vt:lpstr>Planning for version 6 use in georgia</vt:lpstr>
      <vt:lpstr>Summary</vt:lpstr>
      <vt:lpstr>Training updates opportunity</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Smith, Johanna</dc:creator>
  <cp:lastModifiedBy>Smith, Johanna</cp:lastModifiedBy>
  <cp:revision>41</cp:revision>
  <dcterms:created xsi:type="dcterms:W3CDTF">2021-05-21T15:09:29Z</dcterms:created>
  <dcterms:modified xsi:type="dcterms:W3CDTF">2021-07-07T22:04:55Z</dcterms:modified>
</cp:coreProperties>
</file>